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D63C"/>
    <a:srgbClr val="E2ED59"/>
    <a:srgbClr val="F7FAD2"/>
    <a:srgbClr val="E6F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0CBDC9-5977-4DA2-ACCD-3FF44E0C0761}" v="74" dt="2020-05-10T03:03:59.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599" autoAdjust="0"/>
  </p:normalViewPr>
  <p:slideViewPr>
    <p:cSldViewPr snapToGrid="0">
      <p:cViewPr varScale="1">
        <p:scale>
          <a:sx n="103" d="100"/>
          <a:sy n="103" d="100"/>
        </p:scale>
        <p:origin x="1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bbyjung basnet" userId="73e0cd095bbbfb20" providerId="LiveId" clId="{CC0CBDC9-5977-4DA2-ACCD-3FF44E0C0761}"/>
    <pc:docChg chg="undo custSel mod addSld delSld modSld">
      <pc:chgData name="bubbyjung basnet" userId="73e0cd095bbbfb20" providerId="LiveId" clId="{CC0CBDC9-5977-4DA2-ACCD-3FF44E0C0761}" dt="2020-05-10T03:04:09.619" v="2225" actId="33524"/>
      <pc:docMkLst>
        <pc:docMk/>
      </pc:docMkLst>
      <pc:sldChg chg="modSp mod">
        <pc:chgData name="bubbyjung basnet" userId="73e0cd095bbbfb20" providerId="LiveId" clId="{CC0CBDC9-5977-4DA2-ACCD-3FF44E0C0761}" dt="2020-05-10T01:16:38.684" v="23" actId="1076"/>
        <pc:sldMkLst>
          <pc:docMk/>
          <pc:sldMk cId="1563862002" sldId="259"/>
        </pc:sldMkLst>
        <pc:spChg chg="mod">
          <ac:chgData name="bubbyjung basnet" userId="73e0cd095bbbfb20" providerId="LiveId" clId="{CC0CBDC9-5977-4DA2-ACCD-3FF44E0C0761}" dt="2020-05-10T01:16:34.973" v="22" actId="1076"/>
          <ac:spMkLst>
            <pc:docMk/>
            <pc:sldMk cId="1563862002" sldId="259"/>
            <ac:spMk id="2" creationId="{D760AEFF-D1FB-42EC-893C-D9BB0384A932}"/>
          </ac:spMkLst>
        </pc:spChg>
        <pc:spChg chg="mod">
          <ac:chgData name="bubbyjung basnet" userId="73e0cd095bbbfb20" providerId="LiveId" clId="{CC0CBDC9-5977-4DA2-ACCD-3FF44E0C0761}" dt="2020-05-10T01:16:17.605" v="18" actId="113"/>
          <ac:spMkLst>
            <pc:docMk/>
            <pc:sldMk cId="1563862002" sldId="259"/>
            <ac:spMk id="3" creationId="{A2312E71-B4B4-4EDD-B959-CB6FCFC93CB1}"/>
          </ac:spMkLst>
        </pc:spChg>
        <pc:spChg chg="mod">
          <ac:chgData name="bubbyjung basnet" userId="73e0cd095bbbfb20" providerId="LiveId" clId="{CC0CBDC9-5977-4DA2-ACCD-3FF44E0C0761}" dt="2020-05-10T01:16:38.684" v="23" actId="1076"/>
          <ac:spMkLst>
            <pc:docMk/>
            <pc:sldMk cId="1563862002" sldId="259"/>
            <ac:spMk id="6" creationId="{8962F35D-C778-4B9C-83BF-6C71D3510D90}"/>
          </ac:spMkLst>
        </pc:spChg>
      </pc:sldChg>
      <pc:sldChg chg="addSp modSp mod">
        <pc:chgData name="bubbyjung basnet" userId="73e0cd095bbbfb20" providerId="LiveId" clId="{CC0CBDC9-5977-4DA2-ACCD-3FF44E0C0761}" dt="2020-05-10T01:28:44.830" v="132" actId="1076"/>
        <pc:sldMkLst>
          <pc:docMk/>
          <pc:sldMk cId="3601225878" sldId="260"/>
        </pc:sldMkLst>
        <pc:spChg chg="add mod">
          <ac:chgData name="bubbyjung basnet" userId="73e0cd095bbbfb20" providerId="LiveId" clId="{CC0CBDC9-5977-4DA2-ACCD-3FF44E0C0761}" dt="2020-05-10T01:20:01.483" v="38" actId="2711"/>
          <ac:spMkLst>
            <pc:docMk/>
            <pc:sldMk cId="3601225878" sldId="260"/>
            <ac:spMk id="2" creationId="{3393EA60-D3B8-40C8-AA53-FD94E9F5A96F}"/>
          </ac:spMkLst>
        </pc:spChg>
        <pc:picChg chg="add mod">
          <ac:chgData name="bubbyjung basnet" userId="73e0cd095bbbfb20" providerId="LiveId" clId="{CC0CBDC9-5977-4DA2-ACCD-3FF44E0C0761}" dt="2020-05-10T01:28:42.663" v="131" actId="1076"/>
          <ac:picMkLst>
            <pc:docMk/>
            <pc:sldMk cId="3601225878" sldId="260"/>
            <ac:picMk id="3" creationId="{4EC81564-7818-437A-AB8C-CAF194A00B00}"/>
          </ac:picMkLst>
        </pc:picChg>
        <pc:picChg chg="add mod">
          <ac:chgData name="bubbyjung basnet" userId="73e0cd095bbbfb20" providerId="LiveId" clId="{CC0CBDC9-5977-4DA2-ACCD-3FF44E0C0761}" dt="2020-05-10T01:28:44.830" v="132" actId="1076"/>
          <ac:picMkLst>
            <pc:docMk/>
            <pc:sldMk cId="3601225878" sldId="260"/>
            <ac:picMk id="4" creationId="{823D4316-F220-4A8D-897A-2040EA50B223}"/>
          </ac:picMkLst>
        </pc:picChg>
        <pc:picChg chg="add mod">
          <ac:chgData name="bubbyjung basnet" userId="73e0cd095bbbfb20" providerId="LiveId" clId="{CC0CBDC9-5977-4DA2-ACCD-3FF44E0C0761}" dt="2020-05-10T01:28:02.396" v="128" actId="29295"/>
          <ac:picMkLst>
            <pc:docMk/>
            <pc:sldMk cId="3601225878" sldId="260"/>
            <ac:picMk id="5" creationId="{AD7745B6-6C14-424C-8AAC-3863F38A8F61}"/>
          </ac:picMkLst>
        </pc:picChg>
        <pc:picChg chg="mod">
          <ac:chgData name="bubbyjung basnet" userId="73e0cd095bbbfb20" providerId="LiveId" clId="{CC0CBDC9-5977-4DA2-ACCD-3FF44E0C0761}" dt="2020-05-10T01:28:40.323" v="130" actId="14100"/>
          <ac:picMkLst>
            <pc:docMk/>
            <pc:sldMk cId="3601225878" sldId="260"/>
            <ac:picMk id="31" creationId="{63841260-3DB6-4ECE-92F6-969BEDEDC955}"/>
          </ac:picMkLst>
        </pc:picChg>
      </pc:sldChg>
      <pc:sldChg chg="addSp modSp add mod">
        <pc:chgData name="bubbyjung basnet" userId="73e0cd095bbbfb20" providerId="LiveId" clId="{CC0CBDC9-5977-4DA2-ACCD-3FF44E0C0761}" dt="2020-05-10T01:45:03.633" v="257" actId="1076"/>
        <pc:sldMkLst>
          <pc:docMk/>
          <pc:sldMk cId="2322850889" sldId="261"/>
        </pc:sldMkLst>
        <pc:spChg chg="add mod">
          <ac:chgData name="bubbyjung basnet" userId="73e0cd095bbbfb20" providerId="LiveId" clId="{CC0CBDC9-5977-4DA2-ACCD-3FF44E0C0761}" dt="2020-05-10T01:40:17.381" v="230" actId="1076"/>
          <ac:spMkLst>
            <pc:docMk/>
            <pc:sldMk cId="2322850889" sldId="261"/>
            <ac:spMk id="2" creationId="{21C6A222-C836-42D4-80E5-AC1CC64CD767}"/>
          </ac:spMkLst>
        </pc:spChg>
        <pc:spChg chg="add mod">
          <ac:chgData name="bubbyjung basnet" userId="73e0cd095bbbfb20" providerId="LiveId" clId="{CC0CBDC9-5977-4DA2-ACCD-3FF44E0C0761}" dt="2020-05-10T01:45:03.633" v="257" actId="1076"/>
          <ac:spMkLst>
            <pc:docMk/>
            <pc:sldMk cId="2322850889" sldId="261"/>
            <ac:spMk id="4" creationId="{DB5822C7-4299-42FD-829B-EAB89C97B9C5}"/>
          </ac:spMkLst>
        </pc:spChg>
        <pc:picChg chg="add mod">
          <ac:chgData name="bubbyjung basnet" userId="73e0cd095bbbfb20" providerId="LiveId" clId="{CC0CBDC9-5977-4DA2-ACCD-3FF44E0C0761}" dt="2020-05-10T01:43:23.899" v="246" actId="1076"/>
          <ac:picMkLst>
            <pc:docMk/>
            <pc:sldMk cId="2322850889" sldId="261"/>
            <ac:picMk id="3" creationId="{36B8DFB7-3AB1-436B-9B55-15849B91A835}"/>
          </ac:picMkLst>
        </pc:picChg>
      </pc:sldChg>
      <pc:sldChg chg="addSp delSp modSp add mod setBg setClrOvrMap">
        <pc:chgData name="bubbyjung basnet" userId="73e0cd095bbbfb20" providerId="LiveId" clId="{CC0CBDC9-5977-4DA2-ACCD-3FF44E0C0761}" dt="2020-05-10T01:54:49.200" v="304" actId="33524"/>
        <pc:sldMkLst>
          <pc:docMk/>
          <pc:sldMk cId="3359612756" sldId="262"/>
        </pc:sldMkLst>
        <pc:spChg chg="add mod">
          <ac:chgData name="bubbyjung basnet" userId="73e0cd095bbbfb20" providerId="LiveId" clId="{CC0CBDC9-5977-4DA2-ACCD-3FF44E0C0761}" dt="2020-05-10T01:52:26.651" v="285" actId="26606"/>
          <ac:spMkLst>
            <pc:docMk/>
            <pc:sldMk cId="3359612756" sldId="262"/>
            <ac:spMk id="3" creationId="{26EEC905-9A5D-431B-BDC7-332A60010C0C}"/>
          </ac:spMkLst>
        </pc:spChg>
        <pc:spChg chg="add mod">
          <ac:chgData name="bubbyjung basnet" userId="73e0cd095bbbfb20" providerId="LiveId" clId="{CC0CBDC9-5977-4DA2-ACCD-3FF44E0C0761}" dt="2020-05-10T01:54:49.200" v="304" actId="33524"/>
          <ac:spMkLst>
            <pc:docMk/>
            <pc:sldMk cId="3359612756" sldId="262"/>
            <ac:spMk id="4" creationId="{2C172D68-6479-4D13-8302-47BAE481E455}"/>
          </ac:spMkLst>
        </pc:spChg>
        <pc:spChg chg="add del">
          <ac:chgData name="bubbyjung basnet" userId="73e0cd095bbbfb20" providerId="LiveId" clId="{CC0CBDC9-5977-4DA2-ACCD-3FF44E0C0761}" dt="2020-05-10T01:52:17.615" v="279" actId="26606"/>
          <ac:spMkLst>
            <pc:docMk/>
            <pc:sldMk cId="3359612756" sldId="262"/>
            <ac:spMk id="33" creationId="{C06B88F9-42ED-48A7-80B1-8A0D76F33D0C}"/>
          </ac:spMkLst>
        </pc:spChg>
        <pc:spChg chg="add del">
          <ac:chgData name="bubbyjung basnet" userId="73e0cd095bbbfb20" providerId="LiveId" clId="{CC0CBDC9-5977-4DA2-ACCD-3FF44E0C0761}" dt="2020-05-10T01:52:17.615" v="279" actId="26606"/>
          <ac:spMkLst>
            <pc:docMk/>
            <pc:sldMk cId="3359612756" sldId="262"/>
            <ac:spMk id="34" creationId="{78D323F3-5366-46A1-A430-A21785CACEA0}"/>
          </ac:spMkLst>
        </pc:spChg>
        <pc:spChg chg="add del">
          <ac:chgData name="bubbyjung basnet" userId="73e0cd095bbbfb20" providerId="LiveId" clId="{CC0CBDC9-5977-4DA2-ACCD-3FF44E0C0761}" dt="2020-05-10T01:52:17.615" v="279" actId="26606"/>
          <ac:spMkLst>
            <pc:docMk/>
            <pc:sldMk cId="3359612756" sldId="262"/>
            <ac:spMk id="35" creationId="{F94368A0-A606-4A85-99C2-5DEC95FCC9C0}"/>
          </ac:spMkLst>
        </pc:spChg>
        <pc:spChg chg="add del">
          <ac:chgData name="bubbyjung basnet" userId="73e0cd095bbbfb20" providerId="LiveId" clId="{CC0CBDC9-5977-4DA2-ACCD-3FF44E0C0761}" dt="2020-05-10T01:52:19.228" v="281" actId="26606"/>
          <ac:spMkLst>
            <pc:docMk/>
            <pc:sldMk cId="3359612756" sldId="262"/>
            <ac:spMk id="37" creationId="{72257994-BD97-4691-8B89-198A6D2BABDC}"/>
          </ac:spMkLst>
        </pc:spChg>
        <pc:spChg chg="add del">
          <ac:chgData name="bubbyjung basnet" userId="73e0cd095bbbfb20" providerId="LiveId" clId="{CC0CBDC9-5977-4DA2-ACCD-3FF44E0C0761}" dt="2020-05-10T01:52:08.242" v="271" actId="26606"/>
          <ac:spMkLst>
            <pc:docMk/>
            <pc:sldMk cId="3359612756" sldId="262"/>
            <ac:spMk id="38" creationId="{823AC064-BC96-4F32-8AE1-B2FD38754823}"/>
          </ac:spMkLst>
        </pc:spChg>
        <pc:spChg chg="add del">
          <ac:chgData name="bubbyjung basnet" userId="73e0cd095bbbfb20" providerId="LiveId" clId="{CC0CBDC9-5977-4DA2-ACCD-3FF44E0C0761}" dt="2020-05-10T01:52:09.097" v="273" actId="26606"/>
          <ac:spMkLst>
            <pc:docMk/>
            <pc:sldMk cId="3359612756" sldId="262"/>
            <ac:spMk id="42" creationId="{823AC064-BC96-4F32-8AE1-B2FD38754823}"/>
          </ac:spMkLst>
        </pc:spChg>
        <pc:spChg chg="add del">
          <ac:chgData name="bubbyjung basnet" userId="73e0cd095bbbfb20" providerId="LiveId" clId="{CC0CBDC9-5977-4DA2-ACCD-3FF44E0C0761}" dt="2020-05-10T01:52:10.256" v="275" actId="26606"/>
          <ac:spMkLst>
            <pc:docMk/>
            <pc:sldMk cId="3359612756" sldId="262"/>
            <ac:spMk id="46" creationId="{D55CA618-78A6-47F6-B865-E9315164FB49}"/>
          </ac:spMkLst>
        </pc:spChg>
        <pc:spChg chg="add del">
          <ac:chgData name="bubbyjung basnet" userId="73e0cd095bbbfb20" providerId="LiveId" clId="{CC0CBDC9-5977-4DA2-ACCD-3FF44E0C0761}" dt="2020-05-10T01:52:10.256" v="275" actId="26606"/>
          <ac:spMkLst>
            <pc:docMk/>
            <pc:sldMk cId="3359612756" sldId="262"/>
            <ac:spMk id="49" creationId="{8ED94938-268E-4C0A-A08A-B3980C78BAEB}"/>
          </ac:spMkLst>
        </pc:spChg>
        <pc:spChg chg="add del">
          <ac:chgData name="bubbyjung basnet" userId="73e0cd095bbbfb20" providerId="LiveId" clId="{CC0CBDC9-5977-4DA2-ACCD-3FF44E0C0761}" dt="2020-05-10T01:52:26.651" v="285" actId="26606"/>
          <ac:spMkLst>
            <pc:docMk/>
            <pc:sldMk cId="3359612756" sldId="262"/>
            <ac:spMk id="50" creationId="{F93E0B60-0204-4F9C-8CD5-C9BD373E1A58}"/>
          </ac:spMkLst>
        </pc:spChg>
        <pc:grpChg chg="add del">
          <ac:chgData name="bubbyjung basnet" userId="73e0cd095bbbfb20" providerId="LiveId" clId="{CC0CBDC9-5977-4DA2-ACCD-3FF44E0C0761}" dt="2020-05-10T01:52:10.256" v="275" actId="26606"/>
          <ac:grpSpMkLst>
            <pc:docMk/>
            <pc:sldMk cId="3359612756" sldId="262"/>
            <ac:grpSpMk id="47" creationId="{B83D307E-DF68-43F8-97CE-0AAE950A7129}"/>
          </ac:grpSpMkLst>
        </pc:grpChg>
        <pc:grpChg chg="add del">
          <ac:chgData name="bubbyjung basnet" userId="73e0cd095bbbfb20" providerId="LiveId" clId="{CC0CBDC9-5977-4DA2-ACCD-3FF44E0C0761}" dt="2020-05-10T01:52:26.651" v="285" actId="26606"/>
          <ac:grpSpMkLst>
            <pc:docMk/>
            <pc:sldMk cId="3359612756" sldId="262"/>
            <ac:grpSpMk id="51" creationId="{3BFA0782-E4B3-4AE1-904C-1068137609CA}"/>
          </ac:grpSpMkLst>
        </pc:grpChg>
        <pc:grpChg chg="add del">
          <ac:chgData name="bubbyjung basnet" userId="73e0cd095bbbfb20" providerId="LiveId" clId="{CC0CBDC9-5977-4DA2-ACCD-3FF44E0C0761}" dt="2020-05-10T01:52:26.651" v="285" actId="26606"/>
          <ac:grpSpMkLst>
            <pc:docMk/>
            <pc:sldMk cId="3359612756" sldId="262"/>
            <ac:grpSpMk id="55" creationId="{2482B707-DAC7-4D8A-BA19-3771A51A641E}"/>
          </ac:grpSpMkLst>
        </pc:grpChg>
        <pc:picChg chg="add mod">
          <ac:chgData name="bubbyjung basnet" userId="73e0cd095bbbfb20" providerId="LiveId" clId="{CC0CBDC9-5977-4DA2-ACCD-3FF44E0C0761}" dt="2020-05-10T01:52:57.892" v="293" actId="14100"/>
          <ac:picMkLst>
            <pc:docMk/>
            <pc:sldMk cId="3359612756" sldId="262"/>
            <ac:picMk id="2" creationId="{58EA4F1F-0317-4665-B985-1EAF682BEB00}"/>
          </ac:picMkLst>
        </pc:picChg>
        <pc:picChg chg="mod ord">
          <ac:chgData name="bubbyjung basnet" userId="73e0cd095bbbfb20" providerId="LiveId" clId="{CC0CBDC9-5977-4DA2-ACCD-3FF44E0C0761}" dt="2020-05-10T01:52:58.320" v="294" actId="1076"/>
          <ac:picMkLst>
            <pc:docMk/>
            <pc:sldMk cId="3359612756" sldId="262"/>
            <ac:picMk id="31" creationId="{63841260-3DB6-4ECE-92F6-969BEDEDC955}"/>
          </ac:picMkLst>
        </pc:picChg>
        <pc:cxnChg chg="add del">
          <ac:chgData name="bubbyjung basnet" userId="73e0cd095bbbfb20" providerId="LiveId" clId="{CC0CBDC9-5977-4DA2-ACCD-3FF44E0C0761}" dt="2020-05-10T01:52:08.242" v="271" actId="26606"/>
          <ac:cxnSpMkLst>
            <pc:docMk/>
            <pc:sldMk cId="3359612756" sldId="262"/>
            <ac:cxnSpMk id="36" creationId="{DB146403-F3D6-484B-B2ED-97F9565D0370}"/>
          </ac:cxnSpMkLst>
        </pc:cxnChg>
        <pc:cxnChg chg="add del">
          <ac:chgData name="bubbyjung basnet" userId="73e0cd095bbbfb20" providerId="LiveId" clId="{CC0CBDC9-5977-4DA2-ACCD-3FF44E0C0761}" dt="2020-05-10T01:52:20.681" v="283" actId="26606"/>
          <ac:cxnSpMkLst>
            <pc:docMk/>
            <pc:sldMk cId="3359612756" sldId="262"/>
            <ac:cxnSpMk id="39" creationId="{3D83F26F-C55B-4A92-9AFF-4894D14E27C5}"/>
          </ac:cxnSpMkLst>
        </pc:cxnChg>
        <pc:cxnChg chg="add del">
          <ac:chgData name="bubbyjung basnet" userId="73e0cd095bbbfb20" providerId="LiveId" clId="{CC0CBDC9-5977-4DA2-ACCD-3FF44E0C0761}" dt="2020-05-10T01:52:08.242" v="271" actId="26606"/>
          <ac:cxnSpMkLst>
            <pc:docMk/>
            <pc:sldMk cId="3359612756" sldId="262"/>
            <ac:cxnSpMk id="40" creationId="{7E7C77BC-7138-40B1-A15B-20F57A494629}"/>
          </ac:cxnSpMkLst>
        </pc:cxnChg>
        <pc:cxnChg chg="add del">
          <ac:chgData name="bubbyjung basnet" userId="73e0cd095bbbfb20" providerId="LiveId" clId="{CC0CBDC9-5977-4DA2-ACCD-3FF44E0C0761}" dt="2020-05-10T01:52:09.097" v="273" actId="26606"/>
          <ac:cxnSpMkLst>
            <pc:docMk/>
            <pc:sldMk cId="3359612756" sldId="262"/>
            <ac:cxnSpMk id="43" creationId="{7E7C77BC-7138-40B1-A15B-20F57A494629}"/>
          </ac:cxnSpMkLst>
        </pc:cxnChg>
        <pc:cxnChg chg="add del">
          <ac:chgData name="bubbyjung basnet" userId="73e0cd095bbbfb20" providerId="LiveId" clId="{CC0CBDC9-5977-4DA2-ACCD-3FF44E0C0761}" dt="2020-05-10T01:52:09.097" v="273" actId="26606"/>
          <ac:cxnSpMkLst>
            <pc:docMk/>
            <pc:sldMk cId="3359612756" sldId="262"/>
            <ac:cxnSpMk id="44" creationId="{DB146403-F3D6-484B-B2ED-97F9565D0370}"/>
          </ac:cxnSpMkLst>
        </pc:cxnChg>
      </pc:sldChg>
      <pc:sldChg chg="addSp delSp modSp add mod">
        <pc:chgData name="bubbyjung basnet" userId="73e0cd095bbbfb20" providerId="LiveId" clId="{CC0CBDC9-5977-4DA2-ACCD-3FF44E0C0761}" dt="2020-05-10T02:20:17.274" v="564" actId="2711"/>
        <pc:sldMkLst>
          <pc:docMk/>
          <pc:sldMk cId="1712873737" sldId="263"/>
        </pc:sldMkLst>
        <pc:spChg chg="add mod">
          <ac:chgData name="bubbyjung basnet" userId="73e0cd095bbbfb20" providerId="LiveId" clId="{CC0CBDC9-5977-4DA2-ACCD-3FF44E0C0761}" dt="2020-05-10T02:17:27.057" v="529" actId="14100"/>
          <ac:spMkLst>
            <pc:docMk/>
            <pc:sldMk cId="1712873737" sldId="263"/>
            <ac:spMk id="2" creationId="{A11D3A6C-DB68-4E88-B713-66FD3B312501}"/>
          </ac:spMkLst>
        </pc:spChg>
        <pc:spChg chg="add del mod">
          <ac:chgData name="bubbyjung basnet" userId="73e0cd095bbbfb20" providerId="LiveId" clId="{CC0CBDC9-5977-4DA2-ACCD-3FF44E0C0761}" dt="2020-05-10T02:19:44.499" v="560" actId="478"/>
          <ac:spMkLst>
            <pc:docMk/>
            <pc:sldMk cId="1712873737" sldId="263"/>
            <ac:spMk id="4" creationId="{F863E445-8B96-4ACF-B62E-148831E225F2}"/>
          </ac:spMkLst>
        </pc:spChg>
        <pc:spChg chg="add del mod">
          <ac:chgData name="bubbyjung basnet" userId="73e0cd095bbbfb20" providerId="LiveId" clId="{CC0CBDC9-5977-4DA2-ACCD-3FF44E0C0761}" dt="2020-05-10T02:19:44.499" v="560" actId="478"/>
          <ac:spMkLst>
            <pc:docMk/>
            <pc:sldMk cId="1712873737" sldId="263"/>
            <ac:spMk id="5" creationId="{5C30E03B-717C-4BFD-A5C9-9FA3E65078CB}"/>
          </ac:spMkLst>
        </pc:spChg>
        <pc:spChg chg="add del mod">
          <ac:chgData name="bubbyjung basnet" userId="73e0cd095bbbfb20" providerId="LiveId" clId="{CC0CBDC9-5977-4DA2-ACCD-3FF44E0C0761}" dt="2020-05-10T02:19:44.499" v="560" actId="478"/>
          <ac:spMkLst>
            <pc:docMk/>
            <pc:sldMk cId="1712873737" sldId="263"/>
            <ac:spMk id="6" creationId="{4C64BF1B-00EB-4A09-8CC9-9E9055EF643F}"/>
          </ac:spMkLst>
        </pc:spChg>
        <pc:spChg chg="add del mod">
          <ac:chgData name="bubbyjung basnet" userId="73e0cd095bbbfb20" providerId="LiveId" clId="{CC0CBDC9-5977-4DA2-ACCD-3FF44E0C0761}" dt="2020-05-10T02:19:44.499" v="560" actId="478"/>
          <ac:spMkLst>
            <pc:docMk/>
            <pc:sldMk cId="1712873737" sldId="263"/>
            <ac:spMk id="7" creationId="{7E46D529-DC06-4364-A2C9-7376D7F20380}"/>
          </ac:spMkLst>
        </pc:spChg>
        <pc:spChg chg="add del mod">
          <ac:chgData name="bubbyjung basnet" userId="73e0cd095bbbfb20" providerId="LiveId" clId="{CC0CBDC9-5977-4DA2-ACCD-3FF44E0C0761}" dt="2020-05-10T02:19:44.499" v="560" actId="478"/>
          <ac:spMkLst>
            <pc:docMk/>
            <pc:sldMk cId="1712873737" sldId="263"/>
            <ac:spMk id="8" creationId="{0740B2A1-DDC6-4C7E-96FE-6625C680FE53}"/>
          </ac:spMkLst>
        </pc:spChg>
        <pc:spChg chg="add del mod">
          <ac:chgData name="bubbyjung basnet" userId="73e0cd095bbbfb20" providerId="LiveId" clId="{CC0CBDC9-5977-4DA2-ACCD-3FF44E0C0761}" dt="2020-05-10T02:19:44.499" v="560" actId="478"/>
          <ac:spMkLst>
            <pc:docMk/>
            <pc:sldMk cId="1712873737" sldId="263"/>
            <ac:spMk id="9" creationId="{40A19229-3F9C-4CE0-AF4E-1842B316BAB6}"/>
          </ac:spMkLst>
        </pc:spChg>
        <pc:spChg chg="add del mod">
          <ac:chgData name="bubbyjung basnet" userId="73e0cd095bbbfb20" providerId="LiveId" clId="{CC0CBDC9-5977-4DA2-ACCD-3FF44E0C0761}" dt="2020-05-10T02:19:44.499" v="560" actId="478"/>
          <ac:spMkLst>
            <pc:docMk/>
            <pc:sldMk cId="1712873737" sldId="263"/>
            <ac:spMk id="10" creationId="{8235042B-1BA9-4D37-9D04-A7792B1F1D5D}"/>
          </ac:spMkLst>
        </pc:spChg>
        <pc:spChg chg="add del mod">
          <ac:chgData name="bubbyjung basnet" userId="73e0cd095bbbfb20" providerId="LiveId" clId="{CC0CBDC9-5977-4DA2-ACCD-3FF44E0C0761}" dt="2020-05-10T02:19:44.499" v="560" actId="478"/>
          <ac:spMkLst>
            <pc:docMk/>
            <pc:sldMk cId="1712873737" sldId="263"/>
            <ac:spMk id="11" creationId="{ADBF90D1-7516-420C-B2D4-3518B9A9EB6F}"/>
          </ac:spMkLst>
        </pc:spChg>
        <pc:spChg chg="add del mod">
          <ac:chgData name="bubbyjung basnet" userId="73e0cd095bbbfb20" providerId="LiveId" clId="{CC0CBDC9-5977-4DA2-ACCD-3FF44E0C0761}" dt="2020-05-10T02:19:44.499" v="560" actId="478"/>
          <ac:spMkLst>
            <pc:docMk/>
            <pc:sldMk cId="1712873737" sldId="263"/>
            <ac:spMk id="12" creationId="{109D24D9-85F5-4F86-9670-9624F12F9986}"/>
          </ac:spMkLst>
        </pc:spChg>
        <pc:spChg chg="add del mod">
          <ac:chgData name="bubbyjung basnet" userId="73e0cd095bbbfb20" providerId="LiveId" clId="{CC0CBDC9-5977-4DA2-ACCD-3FF44E0C0761}" dt="2020-05-10T02:19:44.499" v="560" actId="478"/>
          <ac:spMkLst>
            <pc:docMk/>
            <pc:sldMk cId="1712873737" sldId="263"/>
            <ac:spMk id="13" creationId="{DB4E3B52-5D22-42C5-8FB5-466F11C55F8A}"/>
          </ac:spMkLst>
        </pc:spChg>
        <pc:spChg chg="add del mod">
          <ac:chgData name="bubbyjung basnet" userId="73e0cd095bbbfb20" providerId="LiveId" clId="{CC0CBDC9-5977-4DA2-ACCD-3FF44E0C0761}" dt="2020-05-10T02:19:44.499" v="560" actId="478"/>
          <ac:spMkLst>
            <pc:docMk/>
            <pc:sldMk cId="1712873737" sldId="263"/>
            <ac:spMk id="14" creationId="{2A84593A-F46B-4282-A9AE-F760180ACCE0}"/>
          </ac:spMkLst>
        </pc:spChg>
        <pc:spChg chg="add del mod">
          <ac:chgData name="bubbyjung basnet" userId="73e0cd095bbbfb20" providerId="LiveId" clId="{CC0CBDC9-5977-4DA2-ACCD-3FF44E0C0761}" dt="2020-05-10T02:19:44.499" v="560" actId="478"/>
          <ac:spMkLst>
            <pc:docMk/>
            <pc:sldMk cId="1712873737" sldId="263"/>
            <ac:spMk id="15" creationId="{4275AC9E-4230-4DAA-B0DD-32A00B7328F4}"/>
          </ac:spMkLst>
        </pc:spChg>
        <pc:spChg chg="add del mod">
          <ac:chgData name="bubbyjung basnet" userId="73e0cd095bbbfb20" providerId="LiveId" clId="{CC0CBDC9-5977-4DA2-ACCD-3FF44E0C0761}" dt="2020-05-10T02:19:44.499" v="560" actId="478"/>
          <ac:spMkLst>
            <pc:docMk/>
            <pc:sldMk cId="1712873737" sldId="263"/>
            <ac:spMk id="16" creationId="{70503A95-B532-4D4E-A9A3-F064A80CD4BE}"/>
          </ac:spMkLst>
        </pc:spChg>
        <pc:spChg chg="add del mod">
          <ac:chgData name="bubbyjung basnet" userId="73e0cd095bbbfb20" providerId="LiveId" clId="{CC0CBDC9-5977-4DA2-ACCD-3FF44E0C0761}" dt="2020-05-10T02:19:44.499" v="560" actId="478"/>
          <ac:spMkLst>
            <pc:docMk/>
            <pc:sldMk cId="1712873737" sldId="263"/>
            <ac:spMk id="17" creationId="{21841FBD-8226-47B4-9AF2-DF3FC00FDD58}"/>
          </ac:spMkLst>
        </pc:spChg>
        <pc:spChg chg="add del mod">
          <ac:chgData name="bubbyjung basnet" userId="73e0cd095bbbfb20" providerId="LiveId" clId="{CC0CBDC9-5977-4DA2-ACCD-3FF44E0C0761}" dt="2020-05-10T02:19:44.499" v="560" actId="478"/>
          <ac:spMkLst>
            <pc:docMk/>
            <pc:sldMk cId="1712873737" sldId="263"/>
            <ac:spMk id="18" creationId="{20561017-6DEA-421D-B8C8-B727B24A8230}"/>
          </ac:spMkLst>
        </pc:spChg>
        <pc:spChg chg="add del mod">
          <ac:chgData name="bubbyjung basnet" userId="73e0cd095bbbfb20" providerId="LiveId" clId="{CC0CBDC9-5977-4DA2-ACCD-3FF44E0C0761}" dt="2020-05-10T02:19:44.499" v="560" actId="478"/>
          <ac:spMkLst>
            <pc:docMk/>
            <pc:sldMk cId="1712873737" sldId="263"/>
            <ac:spMk id="20" creationId="{EEA48262-B6A1-4C3A-858C-2A037686FAAA}"/>
          </ac:spMkLst>
        </pc:spChg>
        <pc:spChg chg="add del mod">
          <ac:chgData name="bubbyjung basnet" userId="73e0cd095bbbfb20" providerId="LiveId" clId="{CC0CBDC9-5977-4DA2-ACCD-3FF44E0C0761}" dt="2020-05-10T02:19:44.499" v="560" actId="478"/>
          <ac:spMkLst>
            <pc:docMk/>
            <pc:sldMk cId="1712873737" sldId="263"/>
            <ac:spMk id="21" creationId="{550DD382-2002-430B-86AD-5FF6152F313D}"/>
          </ac:spMkLst>
        </pc:spChg>
        <pc:spChg chg="add del mod">
          <ac:chgData name="bubbyjung basnet" userId="73e0cd095bbbfb20" providerId="LiveId" clId="{CC0CBDC9-5977-4DA2-ACCD-3FF44E0C0761}" dt="2020-05-10T02:19:44.499" v="560" actId="478"/>
          <ac:spMkLst>
            <pc:docMk/>
            <pc:sldMk cId="1712873737" sldId="263"/>
            <ac:spMk id="22" creationId="{9525D71A-3E15-434E-BBE7-D9B919958482}"/>
          </ac:spMkLst>
        </pc:spChg>
        <pc:spChg chg="add del mod">
          <ac:chgData name="bubbyjung basnet" userId="73e0cd095bbbfb20" providerId="LiveId" clId="{CC0CBDC9-5977-4DA2-ACCD-3FF44E0C0761}" dt="2020-05-10T02:19:44.499" v="560" actId="478"/>
          <ac:spMkLst>
            <pc:docMk/>
            <pc:sldMk cId="1712873737" sldId="263"/>
            <ac:spMk id="23" creationId="{8D2041EA-AC61-4E4E-A1E8-681DBBF87DA6}"/>
          </ac:spMkLst>
        </pc:spChg>
        <pc:spChg chg="add del mod">
          <ac:chgData name="bubbyjung basnet" userId="73e0cd095bbbfb20" providerId="LiveId" clId="{CC0CBDC9-5977-4DA2-ACCD-3FF44E0C0761}" dt="2020-05-10T02:19:44.499" v="560" actId="478"/>
          <ac:spMkLst>
            <pc:docMk/>
            <pc:sldMk cId="1712873737" sldId="263"/>
            <ac:spMk id="24" creationId="{1A91EFAE-5D34-4BDF-99A7-2AC6D2907CCE}"/>
          </ac:spMkLst>
        </pc:spChg>
        <pc:spChg chg="add del mod">
          <ac:chgData name="bubbyjung basnet" userId="73e0cd095bbbfb20" providerId="LiveId" clId="{CC0CBDC9-5977-4DA2-ACCD-3FF44E0C0761}" dt="2020-05-10T02:19:44.499" v="560" actId="478"/>
          <ac:spMkLst>
            <pc:docMk/>
            <pc:sldMk cId="1712873737" sldId="263"/>
            <ac:spMk id="25" creationId="{FC5BDC94-0EAC-4AC9-B99A-7971B04C0F42}"/>
          </ac:spMkLst>
        </pc:spChg>
        <pc:spChg chg="add del mod">
          <ac:chgData name="bubbyjung basnet" userId="73e0cd095bbbfb20" providerId="LiveId" clId="{CC0CBDC9-5977-4DA2-ACCD-3FF44E0C0761}" dt="2020-05-10T02:19:44.499" v="560" actId="478"/>
          <ac:spMkLst>
            <pc:docMk/>
            <pc:sldMk cId="1712873737" sldId="263"/>
            <ac:spMk id="26" creationId="{AD354D41-179D-446F-9887-EC9DF8603B7B}"/>
          </ac:spMkLst>
        </pc:spChg>
        <pc:spChg chg="add del mod">
          <ac:chgData name="bubbyjung basnet" userId="73e0cd095bbbfb20" providerId="LiveId" clId="{CC0CBDC9-5977-4DA2-ACCD-3FF44E0C0761}" dt="2020-05-10T02:19:44.499" v="560" actId="478"/>
          <ac:spMkLst>
            <pc:docMk/>
            <pc:sldMk cId="1712873737" sldId="263"/>
            <ac:spMk id="27" creationId="{DA2EE07F-95CF-48EB-95D7-DBD5F83E145E}"/>
          </ac:spMkLst>
        </pc:spChg>
        <pc:spChg chg="add del mod">
          <ac:chgData name="bubbyjung basnet" userId="73e0cd095bbbfb20" providerId="LiveId" clId="{CC0CBDC9-5977-4DA2-ACCD-3FF44E0C0761}" dt="2020-05-10T02:19:44.499" v="560" actId="478"/>
          <ac:spMkLst>
            <pc:docMk/>
            <pc:sldMk cId="1712873737" sldId="263"/>
            <ac:spMk id="28" creationId="{3310BA0B-45A2-4DE3-A760-8D24819EE3DA}"/>
          </ac:spMkLst>
        </pc:spChg>
        <pc:spChg chg="add del mod">
          <ac:chgData name="bubbyjung basnet" userId="73e0cd095bbbfb20" providerId="LiveId" clId="{CC0CBDC9-5977-4DA2-ACCD-3FF44E0C0761}" dt="2020-05-10T02:19:44.499" v="560" actId="478"/>
          <ac:spMkLst>
            <pc:docMk/>
            <pc:sldMk cId="1712873737" sldId="263"/>
            <ac:spMk id="29" creationId="{0B70ED6D-3460-4ABE-AE9D-DC9846302558}"/>
          </ac:spMkLst>
        </pc:spChg>
        <pc:spChg chg="add del mod">
          <ac:chgData name="bubbyjung basnet" userId="73e0cd095bbbfb20" providerId="LiveId" clId="{CC0CBDC9-5977-4DA2-ACCD-3FF44E0C0761}" dt="2020-05-10T02:19:44.499" v="560" actId="478"/>
          <ac:spMkLst>
            <pc:docMk/>
            <pc:sldMk cId="1712873737" sldId="263"/>
            <ac:spMk id="30" creationId="{23F05161-0721-406F-82DC-00A0F22F959F}"/>
          </ac:spMkLst>
        </pc:spChg>
        <pc:spChg chg="add del mod">
          <ac:chgData name="bubbyjung basnet" userId="73e0cd095bbbfb20" providerId="LiveId" clId="{CC0CBDC9-5977-4DA2-ACCD-3FF44E0C0761}" dt="2020-05-10T02:19:44.499" v="560" actId="478"/>
          <ac:spMkLst>
            <pc:docMk/>
            <pc:sldMk cId="1712873737" sldId="263"/>
            <ac:spMk id="34" creationId="{CDFAB531-C4D3-4EDB-9AE4-BD057E4D4F9F}"/>
          </ac:spMkLst>
        </pc:spChg>
        <pc:spChg chg="add del mod">
          <ac:chgData name="bubbyjung basnet" userId="73e0cd095bbbfb20" providerId="LiveId" clId="{CC0CBDC9-5977-4DA2-ACCD-3FF44E0C0761}" dt="2020-05-10T02:19:44.499" v="560" actId="478"/>
          <ac:spMkLst>
            <pc:docMk/>
            <pc:sldMk cId="1712873737" sldId="263"/>
            <ac:spMk id="35" creationId="{1BEBC485-7BD2-4AE6-AADB-C039264EC26E}"/>
          </ac:spMkLst>
        </pc:spChg>
        <pc:spChg chg="add del mod">
          <ac:chgData name="bubbyjung basnet" userId="73e0cd095bbbfb20" providerId="LiveId" clId="{CC0CBDC9-5977-4DA2-ACCD-3FF44E0C0761}" dt="2020-05-10T02:19:44.499" v="560" actId="478"/>
          <ac:spMkLst>
            <pc:docMk/>
            <pc:sldMk cId="1712873737" sldId="263"/>
            <ac:spMk id="36" creationId="{6F33680C-7B99-4B6F-87EF-7BBDEBC2F0D6}"/>
          </ac:spMkLst>
        </pc:spChg>
        <pc:spChg chg="add del mod">
          <ac:chgData name="bubbyjung basnet" userId="73e0cd095bbbfb20" providerId="LiveId" clId="{CC0CBDC9-5977-4DA2-ACCD-3FF44E0C0761}" dt="2020-05-10T02:19:44.499" v="560" actId="478"/>
          <ac:spMkLst>
            <pc:docMk/>
            <pc:sldMk cId="1712873737" sldId="263"/>
            <ac:spMk id="37" creationId="{46F153ED-1BAE-4EAC-845B-C2B4EA78DEF0}"/>
          </ac:spMkLst>
        </pc:spChg>
        <pc:spChg chg="add del mod">
          <ac:chgData name="bubbyjung basnet" userId="73e0cd095bbbfb20" providerId="LiveId" clId="{CC0CBDC9-5977-4DA2-ACCD-3FF44E0C0761}" dt="2020-05-10T02:19:44.499" v="560" actId="478"/>
          <ac:spMkLst>
            <pc:docMk/>
            <pc:sldMk cId="1712873737" sldId="263"/>
            <ac:spMk id="38" creationId="{2AA6BEDC-D56A-48F7-818E-3265F9C3C549}"/>
          </ac:spMkLst>
        </pc:spChg>
        <pc:spChg chg="add del mod">
          <ac:chgData name="bubbyjung basnet" userId="73e0cd095bbbfb20" providerId="LiveId" clId="{CC0CBDC9-5977-4DA2-ACCD-3FF44E0C0761}" dt="2020-05-10T02:19:44.499" v="560" actId="478"/>
          <ac:spMkLst>
            <pc:docMk/>
            <pc:sldMk cId="1712873737" sldId="263"/>
            <ac:spMk id="39" creationId="{7F9094C8-5279-4C87-9873-E4E738FC5A0D}"/>
          </ac:spMkLst>
        </pc:spChg>
        <pc:spChg chg="add del mod">
          <ac:chgData name="bubbyjung basnet" userId="73e0cd095bbbfb20" providerId="LiveId" clId="{CC0CBDC9-5977-4DA2-ACCD-3FF44E0C0761}" dt="2020-05-10T02:19:44.499" v="560" actId="478"/>
          <ac:spMkLst>
            <pc:docMk/>
            <pc:sldMk cId="1712873737" sldId="263"/>
            <ac:spMk id="40" creationId="{CE73EA77-AF58-497E-BB65-4E531C719646}"/>
          </ac:spMkLst>
        </pc:spChg>
        <pc:spChg chg="add del mod">
          <ac:chgData name="bubbyjung basnet" userId="73e0cd095bbbfb20" providerId="LiveId" clId="{CC0CBDC9-5977-4DA2-ACCD-3FF44E0C0761}" dt="2020-05-10T02:19:44.499" v="560" actId="478"/>
          <ac:spMkLst>
            <pc:docMk/>
            <pc:sldMk cId="1712873737" sldId="263"/>
            <ac:spMk id="41" creationId="{F68B9372-580A-45E8-ADA9-10BE30F6D291}"/>
          </ac:spMkLst>
        </pc:spChg>
        <pc:spChg chg="add del mod">
          <ac:chgData name="bubbyjung basnet" userId="73e0cd095bbbfb20" providerId="LiveId" clId="{CC0CBDC9-5977-4DA2-ACCD-3FF44E0C0761}" dt="2020-05-10T02:19:44.499" v="560" actId="478"/>
          <ac:spMkLst>
            <pc:docMk/>
            <pc:sldMk cId="1712873737" sldId="263"/>
            <ac:spMk id="42" creationId="{B9ED72AF-21DA-497E-B32B-28B9E8229074}"/>
          </ac:spMkLst>
        </pc:spChg>
        <pc:spChg chg="add del mod">
          <ac:chgData name="bubbyjung basnet" userId="73e0cd095bbbfb20" providerId="LiveId" clId="{CC0CBDC9-5977-4DA2-ACCD-3FF44E0C0761}" dt="2020-05-10T02:19:44.499" v="560" actId="478"/>
          <ac:spMkLst>
            <pc:docMk/>
            <pc:sldMk cId="1712873737" sldId="263"/>
            <ac:spMk id="43" creationId="{E01C0B4C-97E7-48B9-A9BA-ED5CAA9DC286}"/>
          </ac:spMkLst>
        </pc:spChg>
        <pc:spChg chg="add del mod">
          <ac:chgData name="bubbyjung basnet" userId="73e0cd095bbbfb20" providerId="LiveId" clId="{CC0CBDC9-5977-4DA2-ACCD-3FF44E0C0761}" dt="2020-05-10T02:19:44.499" v="560" actId="478"/>
          <ac:spMkLst>
            <pc:docMk/>
            <pc:sldMk cId="1712873737" sldId="263"/>
            <ac:spMk id="44" creationId="{9A77A2DE-5011-425E-B6BA-8843169A696C}"/>
          </ac:spMkLst>
        </pc:spChg>
        <pc:spChg chg="add del mod">
          <ac:chgData name="bubbyjung basnet" userId="73e0cd095bbbfb20" providerId="LiveId" clId="{CC0CBDC9-5977-4DA2-ACCD-3FF44E0C0761}" dt="2020-05-10T02:19:44.499" v="560" actId="478"/>
          <ac:spMkLst>
            <pc:docMk/>
            <pc:sldMk cId="1712873737" sldId="263"/>
            <ac:spMk id="45" creationId="{8B4FF232-6DB7-4CA2-84AE-591A4EE2D139}"/>
          </ac:spMkLst>
        </pc:spChg>
        <pc:spChg chg="add del mod">
          <ac:chgData name="bubbyjung basnet" userId="73e0cd095bbbfb20" providerId="LiveId" clId="{CC0CBDC9-5977-4DA2-ACCD-3FF44E0C0761}" dt="2020-05-10T02:19:44.499" v="560" actId="478"/>
          <ac:spMkLst>
            <pc:docMk/>
            <pc:sldMk cId="1712873737" sldId="263"/>
            <ac:spMk id="46" creationId="{63611B77-78FB-414F-A3D7-67F57416AA56}"/>
          </ac:spMkLst>
        </pc:spChg>
        <pc:spChg chg="add del mod">
          <ac:chgData name="bubbyjung basnet" userId="73e0cd095bbbfb20" providerId="LiveId" clId="{CC0CBDC9-5977-4DA2-ACCD-3FF44E0C0761}" dt="2020-05-10T02:19:44.499" v="560" actId="478"/>
          <ac:spMkLst>
            <pc:docMk/>
            <pc:sldMk cId="1712873737" sldId="263"/>
            <ac:spMk id="49" creationId="{074EC221-3E85-44C7-9CA5-D0B6937E24A7}"/>
          </ac:spMkLst>
        </pc:spChg>
        <pc:spChg chg="add del mod">
          <ac:chgData name="bubbyjung basnet" userId="73e0cd095bbbfb20" providerId="LiveId" clId="{CC0CBDC9-5977-4DA2-ACCD-3FF44E0C0761}" dt="2020-05-10T02:19:44.499" v="560" actId="478"/>
          <ac:spMkLst>
            <pc:docMk/>
            <pc:sldMk cId="1712873737" sldId="263"/>
            <ac:spMk id="50" creationId="{8DF3C317-2B61-483E-9358-4D67509FAE07}"/>
          </ac:spMkLst>
        </pc:spChg>
        <pc:spChg chg="add del mod">
          <ac:chgData name="bubbyjung basnet" userId="73e0cd095bbbfb20" providerId="LiveId" clId="{CC0CBDC9-5977-4DA2-ACCD-3FF44E0C0761}" dt="2020-05-10T02:19:44.499" v="560" actId="478"/>
          <ac:spMkLst>
            <pc:docMk/>
            <pc:sldMk cId="1712873737" sldId="263"/>
            <ac:spMk id="51" creationId="{55809E5E-B5C4-46EA-A380-229B53A94B6A}"/>
          </ac:spMkLst>
        </pc:spChg>
        <pc:spChg chg="add del mod">
          <ac:chgData name="bubbyjung basnet" userId="73e0cd095bbbfb20" providerId="LiveId" clId="{CC0CBDC9-5977-4DA2-ACCD-3FF44E0C0761}" dt="2020-05-10T02:19:44.499" v="560" actId="478"/>
          <ac:spMkLst>
            <pc:docMk/>
            <pc:sldMk cId="1712873737" sldId="263"/>
            <ac:spMk id="52" creationId="{45CF528F-F45A-4DF5-BCD4-C27D81672622}"/>
          </ac:spMkLst>
        </pc:spChg>
        <pc:spChg chg="add del mod">
          <ac:chgData name="bubbyjung basnet" userId="73e0cd095bbbfb20" providerId="LiveId" clId="{CC0CBDC9-5977-4DA2-ACCD-3FF44E0C0761}" dt="2020-05-10T02:19:44.499" v="560" actId="478"/>
          <ac:spMkLst>
            <pc:docMk/>
            <pc:sldMk cId="1712873737" sldId="263"/>
            <ac:spMk id="53" creationId="{5AC86BE8-7B53-4F5A-B906-5AB058EA2B14}"/>
          </ac:spMkLst>
        </pc:spChg>
        <pc:spChg chg="add del mod">
          <ac:chgData name="bubbyjung basnet" userId="73e0cd095bbbfb20" providerId="LiveId" clId="{CC0CBDC9-5977-4DA2-ACCD-3FF44E0C0761}" dt="2020-05-10T02:19:44.499" v="560" actId="478"/>
          <ac:spMkLst>
            <pc:docMk/>
            <pc:sldMk cId="1712873737" sldId="263"/>
            <ac:spMk id="54" creationId="{CD602B05-D63D-48DF-90BE-0A1B8241BC60}"/>
          </ac:spMkLst>
        </pc:spChg>
        <pc:spChg chg="add del mod">
          <ac:chgData name="bubbyjung basnet" userId="73e0cd095bbbfb20" providerId="LiveId" clId="{CC0CBDC9-5977-4DA2-ACCD-3FF44E0C0761}" dt="2020-05-10T02:19:44.499" v="560" actId="478"/>
          <ac:spMkLst>
            <pc:docMk/>
            <pc:sldMk cId="1712873737" sldId="263"/>
            <ac:spMk id="55" creationId="{26E6D4E0-05F5-4A23-9397-B37CD7C6143F}"/>
          </ac:spMkLst>
        </pc:spChg>
        <pc:spChg chg="add del mod">
          <ac:chgData name="bubbyjung basnet" userId="73e0cd095bbbfb20" providerId="LiveId" clId="{CC0CBDC9-5977-4DA2-ACCD-3FF44E0C0761}" dt="2020-05-10T02:19:44.499" v="560" actId="478"/>
          <ac:spMkLst>
            <pc:docMk/>
            <pc:sldMk cId="1712873737" sldId="263"/>
            <ac:spMk id="56" creationId="{32C218DF-20CD-4531-BA5F-112227DC604A}"/>
          </ac:spMkLst>
        </pc:spChg>
        <pc:spChg chg="add del mod">
          <ac:chgData name="bubbyjung basnet" userId="73e0cd095bbbfb20" providerId="LiveId" clId="{CC0CBDC9-5977-4DA2-ACCD-3FF44E0C0761}" dt="2020-05-10T02:19:44.499" v="560" actId="478"/>
          <ac:spMkLst>
            <pc:docMk/>
            <pc:sldMk cId="1712873737" sldId="263"/>
            <ac:spMk id="59" creationId="{9CE6CD6C-EC25-4C23-96D9-29FFB2037BA0}"/>
          </ac:spMkLst>
        </pc:spChg>
        <pc:spChg chg="add del mod">
          <ac:chgData name="bubbyjung basnet" userId="73e0cd095bbbfb20" providerId="LiveId" clId="{CC0CBDC9-5977-4DA2-ACCD-3FF44E0C0761}" dt="2020-05-10T02:19:44.499" v="560" actId="478"/>
          <ac:spMkLst>
            <pc:docMk/>
            <pc:sldMk cId="1712873737" sldId="263"/>
            <ac:spMk id="60" creationId="{48EE5EBE-4CE5-4F5F-8AB9-E0498A329256}"/>
          </ac:spMkLst>
        </pc:spChg>
        <pc:spChg chg="add mod">
          <ac:chgData name="bubbyjung basnet" userId="73e0cd095bbbfb20" providerId="LiveId" clId="{CC0CBDC9-5977-4DA2-ACCD-3FF44E0C0761}" dt="2020-05-10T02:20:17.274" v="564" actId="2711"/>
          <ac:spMkLst>
            <pc:docMk/>
            <pc:sldMk cId="1712873737" sldId="263"/>
            <ac:spMk id="61" creationId="{1932140A-27D9-4E58-B760-5FAA6DF1AD18}"/>
          </ac:spMkLst>
        </pc:spChg>
        <pc:graphicFrameChg chg="add del mod">
          <ac:chgData name="bubbyjung basnet" userId="73e0cd095bbbfb20" providerId="LiveId" clId="{CC0CBDC9-5977-4DA2-ACCD-3FF44E0C0761}" dt="2020-05-10T02:19:44.499" v="560" actId="478"/>
          <ac:graphicFrameMkLst>
            <pc:docMk/>
            <pc:sldMk cId="1712873737" sldId="263"/>
            <ac:graphicFrameMk id="19" creationId="{9CC00961-BBA2-4B68-9720-D006892553BA}"/>
          </ac:graphicFrameMkLst>
        </pc:graphicFrameChg>
        <pc:graphicFrameChg chg="add del mod">
          <ac:chgData name="bubbyjung basnet" userId="73e0cd095bbbfb20" providerId="LiveId" clId="{CC0CBDC9-5977-4DA2-ACCD-3FF44E0C0761}" dt="2020-05-10T02:19:44.499" v="560" actId="478"/>
          <ac:graphicFrameMkLst>
            <pc:docMk/>
            <pc:sldMk cId="1712873737" sldId="263"/>
            <ac:graphicFrameMk id="32" creationId="{DE5F3CAD-3F0B-4990-9BD3-B9F1443BD882}"/>
          </ac:graphicFrameMkLst>
        </pc:graphicFrameChg>
        <pc:graphicFrameChg chg="add del mod">
          <ac:chgData name="bubbyjung basnet" userId="73e0cd095bbbfb20" providerId="LiveId" clId="{CC0CBDC9-5977-4DA2-ACCD-3FF44E0C0761}" dt="2020-05-10T02:19:44.499" v="560" actId="478"/>
          <ac:graphicFrameMkLst>
            <pc:docMk/>
            <pc:sldMk cId="1712873737" sldId="263"/>
            <ac:graphicFrameMk id="33" creationId="{EC0FE52E-AAEC-4A7B-A0E3-62044D76B9D4}"/>
          </ac:graphicFrameMkLst>
        </pc:graphicFrameChg>
        <pc:graphicFrameChg chg="add del mod">
          <ac:chgData name="bubbyjung basnet" userId="73e0cd095bbbfb20" providerId="LiveId" clId="{CC0CBDC9-5977-4DA2-ACCD-3FF44E0C0761}" dt="2020-05-10T02:19:44.499" v="560" actId="478"/>
          <ac:graphicFrameMkLst>
            <pc:docMk/>
            <pc:sldMk cId="1712873737" sldId="263"/>
            <ac:graphicFrameMk id="47" creationId="{D8872096-FA95-41BD-B180-4495FCF2BE1F}"/>
          </ac:graphicFrameMkLst>
        </pc:graphicFrameChg>
        <pc:graphicFrameChg chg="add del mod">
          <ac:chgData name="bubbyjung basnet" userId="73e0cd095bbbfb20" providerId="LiveId" clId="{CC0CBDC9-5977-4DA2-ACCD-3FF44E0C0761}" dt="2020-05-10T02:19:44.499" v="560" actId="478"/>
          <ac:graphicFrameMkLst>
            <pc:docMk/>
            <pc:sldMk cId="1712873737" sldId="263"/>
            <ac:graphicFrameMk id="48" creationId="{F386604E-9D0E-49E5-BBCB-B21D196AF3D9}"/>
          </ac:graphicFrameMkLst>
        </pc:graphicFrameChg>
        <pc:graphicFrameChg chg="add del mod">
          <ac:chgData name="bubbyjung basnet" userId="73e0cd095bbbfb20" providerId="LiveId" clId="{CC0CBDC9-5977-4DA2-ACCD-3FF44E0C0761}" dt="2020-05-10T02:19:44.499" v="560" actId="478"/>
          <ac:graphicFrameMkLst>
            <pc:docMk/>
            <pc:sldMk cId="1712873737" sldId="263"/>
            <ac:graphicFrameMk id="57" creationId="{F2D831FA-AE89-4726-B84C-5F9B9006877D}"/>
          </ac:graphicFrameMkLst>
        </pc:graphicFrameChg>
        <pc:graphicFrameChg chg="add del mod">
          <ac:chgData name="bubbyjung basnet" userId="73e0cd095bbbfb20" providerId="LiveId" clId="{CC0CBDC9-5977-4DA2-ACCD-3FF44E0C0761}" dt="2020-05-10T02:19:44.499" v="560" actId="478"/>
          <ac:graphicFrameMkLst>
            <pc:docMk/>
            <pc:sldMk cId="1712873737" sldId="263"/>
            <ac:graphicFrameMk id="58" creationId="{F1A350B1-326E-47D7-B0C9-F30FF7BECA93}"/>
          </ac:graphicFrameMkLst>
        </pc:graphicFrameChg>
        <pc:picChg chg="add mod">
          <ac:chgData name="bubbyjung basnet" userId="73e0cd095bbbfb20" providerId="LiveId" clId="{CC0CBDC9-5977-4DA2-ACCD-3FF44E0C0761}" dt="2020-05-10T02:19:03.655" v="549" actId="29295"/>
          <ac:picMkLst>
            <pc:docMk/>
            <pc:sldMk cId="1712873737" sldId="263"/>
            <ac:picMk id="3" creationId="{46068D5B-33BA-4D03-8C62-EFE33A126154}"/>
          </ac:picMkLst>
        </pc:picChg>
        <pc:picChg chg="mod">
          <ac:chgData name="bubbyjung basnet" userId="73e0cd095bbbfb20" providerId="LiveId" clId="{CC0CBDC9-5977-4DA2-ACCD-3FF44E0C0761}" dt="2020-05-10T02:19:06.123" v="550" actId="1076"/>
          <ac:picMkLst>
            <pc:docMk/>
            <pc:sldMk cId="1712873737" sldId="263"/>
            <ac:picMk id="31" creationId="{63841260-3DB6-4ECE-92F6-969BEDEDC955}"/>
          </ac:picMkLst>
        </pc:picChg>
      </pc:sldChg>
      <pc:sldChg chg="addSp modSp add mod">
        <pc:chgData name="bubbyjung basnet" userId="73e0cd095bbbfb20" providerId="LiveId" clId="{CC0CBDC9-5977-4DA2-ACCD-3FF44E0C0761}" dt="2020-05-10T02:22:51.228" v="603" actId="1076"/>
        <pc:sldMkLst>
          <pc:docMk/>
          <pc:sldMk cId="3317655078" sldId="264"/>
        </pc:sldMkLst>
        <pc:spChg chg="add mod">
          <ac:chgData name="bubbyjung basnet" userId="73e0cd095bbbfb20" providerId="LiveId" clId="{CC0CBDC9-5977-4DA2-ACCD-3FF44E0C0761}" dt="2020-05-10T02:21:24.694" v="591" actId="255"/>
          <ac:spMkLst>
            <pc:docMk/>
            <pc:sldMk cId="3317655078" sldId="264"/>
            <ac:spMk id="2" creationId="{F00E9F27-3113-4995-9D3B-A968315EE3C5}"/>
          </ac:spMkLst>
        </pc:spChg>
        <pc:spChg chg="add mod">
          <ac:chgData name="bubbyjung basnet" userId="73e0cd095bbbfb20" providerId="LiveId" clId="{CC0CBDC9-5977-4DA2-ACCD-3FF44E0C0761}" dt="2020-05-10T02:22:48.555" v="602" actId="2711"/>
          <ac:spMkLst>
            <pc:docMk/>
            <pc:sldMk cId="3317655078" sldId="264"/>
            <ac:spMk id="4" creationId="{8962D67E-4BA8-442D-9C51-6154F5B3559E}"/>
          </ac:spMkLst>
        </pc:spChg>
        <pc:picChg chg="add mod">
          <ac:chgData name="bubbyjung basnet" userId="73e0cd095bbbfb20" providerId="LiveId" clId="{CC0CBDC9-5977-4DA2-ACCD-3FF44E0C0761}" dt="2020-05-10T02:22:11.628" v="599" actId="29295"/>
          <ac:picMkLst>
            <pc:docMk/>
            <pc:sldMk cId="3317655078" sldId="264"/>
            <ac:picMk id="3" creationId="{5C4D7267-EE5B-4F42-8EB0-D60B8655ADE3}"/>
          </ac:picMkLst>
        </pc:picChg>
        <pc:picChg chg="mod">
          <ac:chgData name="bubbyjung basnet" userId="73e0cd095bbbfb20" providerId="LiveId" clId="{CC0CBDC9-5977-4DA2-ACCD-3FF44E0C0761}" dt="2020-05-10T02:22:51.228" v="603" actId="1076"/>
          <ac:picMkLst>
            <pc:docMk/>
            <pc:sldMk cId="3317655078" sldId="264"/>
            <ac:picMk id="31" creationId="{63841260-3DB6-4ECE-92F6-969BEDEDC955}"/>
          </ac:picMkLst>
        </pc:picChg>
      </pc:sldChg>
      <pc:sldChg chg="addSp modSp add mod">
        <pc:chgData name="bubbyjung basnet" userId="73e0cd095bbbfb20" providerId="LiveId" clId="{CC0CBDC9-5977-4DA2-ACCD-3FF44E0C0761}" dt="2020-05-10T02:29:18.509" v="861" actId="2711"/>
        <pc:sldMkLst>
          <pc:docMk/>
          <pc:sldMk cId="2530940785" sldId="265"/>
        </pc:sldMkLst>
        <pc:spChg chg="add mod">
          <ac:chgData name="bubbyjung basnet" userId="73e0cd095bbbfb20" providerId="LiveId" clId="{CC0CBDC9-5977-4DA2-ACCD-3FF44E0C0761}" dt="2020-05-10T02:26:15.847" v="833" actId="20577"/>
          <ac:spMkLst>
            <pc:docMk/>
            <pc:sldMk cId="2530940785" sldId="265"/>
            <ac:spMk id="2" creationId="{6A75D618-C5ED-4760-8A68-CC5BC33FE2CE}"/>
          </ac:spMkLst>
        </pc:spChg>
        <pc:spChg chg="add mod">
          <ac:chgData name="bubbyjung basnet" userId="73e0cd095bbbfb20" providerId="LiveId" clId="{CC0CBDC9-5977-4DA2-ACCD-3FF44E0C0761}" dt="2020-05-10T02:29:18.509" v="861" actId="2711"/>
          <ac:spMkLst>
            <pc:docMk/>
            <pc:sldMk cId="2530940785" sldId="265"/>
            <ac:spMk id="4" creationId="{0AC7E5AB-1C9A-4359-8102-0A1FA874AE6C}"/>
          </ac:spMkLst>
        </pc:spChg>
        <pc:picChg chg="add mod">
          <ac:chgData name="bubbyjung basnet" userId="73e0cd095bbbfb20" providerId="LiveId" clId="{CC0CBDC9-5977-4DA2-ACCD-3FF44E0C0761}" dt="2020-05-10T02:28:42.741" v="858" actId="29295"/>
          <ac:picMkLst>
            <pc:docMk/>
            <pc:sldMk cId="2530940785" sldId="265"/>
            <ac:picMk id="3" creationId="{3054C569-EAF6-4EE9-8FBD-3E120794050E}"/>
          </ac:picMkLst>
        </pc:picChg>
        <pc:picChg chg="mod">
          <ac:chgData name="bubbyjung basnet" userId="73e0cd095bbbfb20" providerId="LiveId" clId="{CC0CBDC9-5977-4DA2-ACCD-3FF44E0C0761}" dt="2020-05-10T02:28:33.870" v="856" actId="29295"/>
          <ac:picMkLst>
            <pc:docMk/>
            <pc:sldMk cId="2530940785" sldId="265"/>
            <ac:picMk id="31" creationId="{63841260-3DB6-4ECE-92F6-969BEDEDC955}"/>
          </ac:picMkLst>
        </pc:picChg>
      </pc:sldChg>
      <pc:sldChg chg="addSp modSp add mod">
        <pc:chgData name="bubbyjung basnet" userId="73e0cd095bbbfb20" providerId="LiveId" clId="{CC0CBDC9-5977-4DA2-ACCD-3FF44E0C0761}" dt="2020-05-10T02:34:23.772" v="959" actId="20577"/>
        <pc:sldMkLst>
          <pc:docMk/>
          <pc:sldMk cId="680730049" sldId="266"/>
        </pc:sldMkLst>
        <pc:spChg chg="add mod">
          <ac:chgData name="bubbyjung basnet" userId="73e0cd095bbbfb20" providerId="LiveId" clId="{CC0CBDC9-5977-4DA2-ACCD-3FF44E0C0761}" dt="2020-05-10T02:31:07.769" v="868" actId="1076"/>
          <ac:spMkLst>
            <pc:docMk/>
            <pc:sldMk cId="680730049" sldId="266"/>
            <ac:spMk id="2" creationId="{BF638D9F-8781-4F0D-9395-5D53579A3BC3}"/>
          </ac:spMkLst>
        </pc:spChg>
        <pc:spChg chg="add mod">
          <ac:chgData name="bubbyjung basnet" userId="73e0cd095bbbfb20" providerId="LiveId" clId="{CC0CBDC9-5977-4DA2-ACCD-3FF44E0C0761}" dt="2020-05-10T02:34:23.772" v="959" actId="20577"/>
          <ac:spMkLst>
            <pc:docMk/>
            <pc:sldMk cId="680730049" sldId="266"/>
            <ac:spMk id="4" creationId="{E6C481A9-00A0-4DCB-909B-1D9FBEC4920C}"/>
          </ac:spMkLst>
        </pc:spChg>
        <pc:picChg chg="add mod">
          <ac:chgData name="bubbyjung basnet" userId="73e0cd095bbbfb20" providerId="LiveId" clId="{CC0CBDC9-5977-4DA2-ACCD-3FF44E0C0761}" dt="2020-05-10T02:32:07.485" v="875" actId="29295"/>
          <ac:picMkLst>
            <pc:docMk/>
            <pc:sldMk cId="680730049" sldId="266"/>
            <ac:picMk id="3" creationId="{07B469D0-85BE-4D0D-953E-5F7EFD2FF476}"/>
          </ac:picMkLst>
        </pc:picChg>
        <pc:picChg chg="mod">
          <ac:chgData name="bubbyjung basnet" userId="73e0cd095bbbfb20" providerId="LiveId" clId="{CC0CBDC9-5977-4DA2-ACCD-3FF44E0C0761}" dt="2020-05-10T02:34:07.975" v="956" actId="1076"/>
          <ac:picMkLst>
            <pc:docMk/>
            <pc:sldMk cId="680730049" sldId="266"/>
            <ac:picMk id="31" creationId="{63841260-3DB6-4ECE-92F6-969BEDEDC955}"/>
          </ac:picMkLst>
        </pc:picChg>
      </pc:sldChg>
      <pc:sldChg chg="addSp modSp add mod">
        <pc:chgData name="bubbyjung basnet" userId="73e0cd095bbbfb20" providerId="LiveId" clId="{CC0CBDC9-5977-4DA2-ACCD-3FF44E0C0761}" dt="2020-05-10T02:38:22.420" v="1082" actId="1076"/>
        <pc:sldMkLst>
          <pc:docMk/>
          <pc:sldMk cId="3963863276" sldId="267"/>
        </pc:sldMkLst>
        <pc:spChg chg="add mod">
          <ac:chgData name="bubbyjung basnet" userId="73e0cd095bbbfb20" providerId="LiveId" clId="{CC0CBDC9-5977-4DA2-ACCD-3FF44E0C0761}" dt="2020-05-10T02:36:14.303" v="974" actId="313"/>
          <ac:spMkLst>
            <pc:docMk/>
            <pc:sldMk cId="3963863276" sldId="267"/>
            <ac:spMk id="3" creationId="{87774362-4804-4559-9123-E8C29C120EC8}"/>
          </ac:spMkLst>
        </pc:spChg>
        <pc:spChg chg="add mod">
          <ac:chgData name="bubbyjung basnet" userId="73e0cd095bbbfb20" providerId="LiveId" clId="{CC0CBDC9-5977-4DA2-ACCD-3FF44E0C0761}" dt="2020-05-10T02:38:22.420" v="1082" actId="1076"/>
          <ac:spMkLst>
            <pc:docMk/>
            <pc:sldMk cId="3963863276" sldId="267"/>
            <ac:spMk id="4" creationId="{36672454-2E90-4FA8-9023-9BE16E5C2B4D}"/>
          </ac:spMkLst>
        </pc:spChg>
        <pc:picChg chg="add mod">
          <ac:chgData name="bubbyjung basnet" userId="73e0cd095bbbfb20" providerId="LiveId" clId="{CC0CBDC9-5977-4DA2-ACCD-3FF44E0C0761}" dt="2020-05-10T02:36:21.051" v="975" actId="1076"/>
          <ac:picMkLst>
            <pc:docMk/>
            <pc:sldMk cId="3963863276" sldId="267"/>
            <ac:picMk id="2" creationId="{68C801B3-8D2A-4C54-AA53-0A11EE90674C}"/>
          </ac:picMkLst>
        </pc:picChg>
      </pc:sldChg>
      <pc:sldChg chg="addSp modSp add mod">
        <pc:chgData name="bubbyjung basnet" userId="73e0cd095bbbfb20" providerId="LiveId" clId="{CC0CBDC9-5977-4DA2-ACCD-3FF44E0C0761}" dt="2020-05-10T02:45:35.722" v="1264" actId="1076"/>
        <pc:sldMkLst>
          <pc:docMk/>
          <pc:sldMk cId="916234237" sldId="268"/>
        </pc:sldMkLst>
        <pc:spChg chg="add mod">
          <ac:chgData name="bubbyjung basnet" userId="73e0cd095bbbfb20" providerId="LiveId" clId="{CC0CBDC9-5977-4DA2-ACCD-3FF44E0C0761}" dt="2020-05-10T02:40:30.239" v="1127" actId="1076"/>
          <ac:spMkLst>
            <pc:docMk/>
            <pc:sldMk cId="916234237" sldId="268"/>
            <ac:spMk id="2" creationId="{26507E18-4061-4375-9BC6-65848B4D20E7}"/>
          </ac:spMkLst>
        </pc:spChg>
        <pc:spChg chg="add mod">
          <ac:chgData name="bubbyjung basnet" userId="73e0cd095bbbfb20" providerId="LiveId" clId="{CC0CBDC9-5977-4DA2-ACCD-3FF44E0C0761}" dt="2020-05-10T02:45:35.722" v="1264" actId="1076"/>
          <ac:spMkLst>
            <pc:docMk/>
            <pc:sldMk cId="916234237" sldId="268"/>
            <ac:spMk id="4" creationId="{206501B1-84FD-479C-987E-AE24170BE065}"/>
          </ac:spMkLst>
        </pc:spChg>
        <pc:picChg chg="add mod">
          <ac:chgData name="bubbyjung basnet" userId="73e0cd095bbbfb20" providerId="LiveId" clId="{CC0CBDC9-5977-4DA2-ACCD-3FF44E0C0761}" dt="2020-05-10T02:41:40.734" v="1137" actId="29295"/>
          <ac:picMkLst>
            <pc:docMk/>
            <pc:sldMk cId="916234237" sldId="268"/>
            <ac:picMk id="3" creationId="{8186D8EC-F491-4F96-8E9D-C0E5CE9DBFC3}"/>
          </ac:picMkLst>
        </pc:picChg>
        <pc:picChg chg="mod">
          <ac:chgData name="bubbyjung basnet" userId="73e0cd095bbbfb20" providerId="LiveId" clId="{CC0CBDC9-5977-4DA2-ACCD-3FF44E0C0761}" dt="2020-05-10T02:45:32.922" v="1263" actId="1076"/>
          <ac:picMkLst>
            <pc:docMk/>
            <pc:sldMk cId="916234237" sldId="268"/>
            <ac:picMk id="31" creationId="{63841260-3DB6-4ECE-92F6-969BEDEDC955}"/>
          </ac:picMkLst>
        </pc:picChg>
      </pc:sldChg>
      <pc:sldChg chg="addSp modSp add mod">
        <pc:chgData name="bubbyjung basnet" userId="73e0cd095bbbfb20" providerId="LiveId" clId="{CC0CBDC9-5977-4DA2-ACCD-3FF44E0C0761}" dt="2020-05-10T03:04:09.619" v="2225" actId="33524"/>
        <pc:sldMkLst>
          <pc:docMk/>
          <pc:sldMk cId="3250684818" sldId="269"/>
        </pc:sldMkLst>
        <pc:spChg chg="add mod">
          <ac:chgData name="bubbyjung basnet" userId="73e0cd095bbbfb20" providerId="LiveId" clId="{CC0CBDC9-5977-4DA2-ACCD-3FF44E0C0761}" dt="2020-05-10T03:04:09.619" v="2225" actId="33524"/>
          <ac:spMkLst>
            <pc:docMk/>
            <pc:sldMk cId="3250684818" sldId="269"/>
            <ac:spMk id="2" creationId="{421F5EE4-8B70-4AEA-97C2-4294EE058115}"/>
          </ac:spMkLst>
        </pc:spChg>
        <pc:picChg chg="mod">
          <ac:chgData name="bubbyjung basnet" userId="73e0cd095bbbfb20" providerId="LiveId" clId="{CC0CBDC9-5977-4DA2-ACCD-3FF44E0C0761}" dt="2020-05-10T03:04:03.985" v="2224" actId="1076"/>
          <ac:picMkLst>
            <pc:docMk/>
            <pc:sldMk cId="3250684818" sldId="269"/>
            <ac:picMk id="31" creationId="{63841260-3DB6-4ECE-92F6-969BEDEDC955}"/>
          </ac:picMkLst>
        </pc:picChg>
      </pc:sldChg>
      <pc:sldChg chg="add del">
        <pc:chgData name="bubbyjung basnet" userId="73e0cd095bbbfb20" providerId="LiveId" clId="{CC0CBDC9-5977-4DA2-ACCD-3FF44E0C0761}" dt="2020-05-10T02:39:22.726" v="1089" actId="47"/>
        <pc:sldMkLst>
          <pc:docMk/>
          <pc:sldMk cId="1317337565" sldId="270"/>
        </pc:sldMkLst>
      </pc:sldChg>
      <pc:sldChg chg="add del">
        <pc:chgData name="bubbyjung basnet" userId="73e0cd095bbbfb20" providerId="LiveId" clId="{CC0CBDC9-5977-4DA2-ACCD-3FF44E0C0761}" dt="2020-05-10T02:39:22.367" v="1088" actId="47"/>
        <pc:sldMkLst>
          <pc:docMk/>
          <pc:sldMk cId="2421904903" sldId="271"/>
        </pc:sldMkLst>
      </pc:sldChg>
      <pc:sldChg chg="add del">
        <pc:chgData name="bubbyjung basnet" userId="73e0cd095bbbfb20" providerId="LiveId" clId="{CC0CBDC9-5977-4DA2-ACCD-3FF44E0C0761}" dt="2020-05-10T02:39:22.075" v="1087" actId="47"/>
        <pc:sldMkLst>
          <pc:docMk/>
          <pc:sldMk cId="2623162291" sldId="272"/>
        </pc:sldMkLst>
      </pc:sldChg>
      <pc:sldChg chg="add del">
        <pc:chgData name="bubbyjung basnet" userId="73e0cd095bbbfb20" providerId="LiveId" clId="{CC0CBDC9-5977-4DA2-ACCD-3FF44E0C0761}" dt="2020-05-10T02:39:21.820" v="1086" actId="47"/>
        <pc:sldMkLst>
          <pc:docMk/>
          <pc:sldMk cId="254030781" sldId="273"/>
        </pc:sldMkLst>
      </pc:sldChg>
      <pc:sldChg chg="add del">
        <pc:chgData name="bubbyjung basnet" userId="73e0cd095bbbfb20" providerId="LiveId" clId="{CC0CBDC9-5977-4DA2-ACCD-3FF44E0C0761}" dt="2020-05-10T02:39:21.576" v="1085" actId="47"/>
        <pc:sldMkLst>
          <pc:docMk/>
          <pc:sldMk cId="1037614600" sldId="274"/>
        </pc:sldMkLst>
      </pc:sldChg>
      <pc:sldChg chg="add del">
        <pc:chgData name="bubbyjung basnet" userId="73e0cd095bbbfb20" providerId="LiveId" clId="{CC0CBDC9-5977-4DA2-ACCD-3FF44E0C0761}" dt="2020-05-10T02:39:21.398" v="1084" actId="47"/>
        <pc:sldMkLst>
          <pc:docMk/>
          <pc:sldMk cId="2771891313" sldId="275"/>
        </pc:sldMkLst>
      </pc:sldChg>
      <pc:sldChg chg="add del">
        <pc:chgData name="bubbyjung basnet" userId="73e0cd095bbbfb20" providerId="LiveId" clId="{CC0CBDC9-5977-4DA2-ACCD-3FF44E0C0761}" dt="2020-05-10T02:39:21.188" v="1083" actId="47"/>
        <pc:sldMkLst>
          <pc:docMk/>
          <pc:sldMk cId="4294796028"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9A335-9281-4A7B-93DC-09A8F4A43F19}" type="datetimeFigureOut">
              <a:rPr lang="en-US" smtClean="0"/>
              <a:t>5/9/2020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DB2E8-E05B-4BC3-B2CF-3493A76C32AA}" type="slidenum">
              <a:rPr lang="en-US" smtClean="0"/>
              <a:t>‹#›</a:t>
            </a:fld>
            <a:endParaRPr lang="en-US"/>
          </a:p>
        </p:txBody>
      </p:sp>
    </p:spTree>
    <p:extLst>
      <p:ext uri="{BB962C8B-B14F-4D97-AF65-F5344CB8AC3E}">
        <p14:creationId xmlns:p14="http://schemas.microsoft.com/office/powerpoint/2010/main" val="1239495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9DB2E8-E05B-4BC3-B2CF-3493A76C32AA}" type="slidenum">
              <a:rPr lang="en-US" smtClean="0"/>
              <a:t>5</a:t>
            </a:fld>
            <a:endParaRPr lang="en-US"/>
          </a:p>
        </p:txBody>
      </p:sp>
    </p:spTree>
    <p:extLst>
      <p:ext uri="{BB962C8B-B14F-4D97-AF65-F5344CB8AC3E}">
        <p14:creationId xmlns:p14="http://schemas.microsoft.com/office/powerpoint/2010/main" val="143172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9DB2E8-E05B-4BC3-B2CF-3493A76C32AA}" type="slidenum">
              <a:rPr lang="en-US" smtClean="0"/>
              <a:t>8</a:t>
            </a:fld>
            <a:endParaRPr lang="en-US"/>
          </a:p>
        </p:txBody>
      </p:sp>
    </p:spTree>
    <p:extLst>
      <p:ext uri="{BB962C8B-B14F-4D97-AF65-F5344CB8AC3E}">
        <p14:creationId xmlns:p14="http://schemas.microsoft.com/office/powerpoint/2010/main" val="852220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9DB2E8-E05B-4BC3-B2CF-3493A76C32AA}" type="slidenum">
              <a:rPr lang="en-US" smtClean="0"/>
              <a:t>9</a:t>
            </a:fld>
            <a:endParaRPr lang="en-US"/>
          </a:p>
        </p:txBody>
      </p:sp>
    </p:spTree>
    <p:extLst>
      <p:ext uri="{BB962C8B-B14F-4D97-AF65-F5344CB8AC3E}">
        <p14:creationId xmlns:p14="http://schemas.microsoft.com/office/powerpoint/2010/main" val="964548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55B4-4AFA-491E-9676-87DF09D524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501C5E-8884-4AC9-B381-404860F68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DE5ADF-0D2C-4278-B1D4-3110E3D3AE66}"/>
              </a:ext>
            </a:extLst>
          </p:cNvPr>
          <p:cNvSpPr>
            <a:spLocks noGrp="1"/>
          </p:cNvSpPr>
          <p:nvPr>
            <p:ph type="dt" sz="half" idx="10"/>
          </p:nvPr>
        </p:nvSpPr>
        <p:spPr/>
        <p:txBody>
          <a:bodyPr/>
          <a:lstStyle/>
          <a:p>
            <a:fld id="{45025C55-6FCD-42FE-9C30-81FC95FF6283}" type="datetimeFigureOut">
              <a:rPr lang="en-US" smtClean="0"/>
              <a:t>5/9/2020</a:t>
            </a:fld>
            <a:endParaRPr lang="en-US"/>
          </a:p>
        </p:txBody>
      </p:sp>
      <p:sp>
        <p:nvSpPr>
          <p:cNvPr id="5" name="Footer Placeholder 4">
            <a:extLst>
              <a:ext uri="{FF2B5EF4-FFF2-40B4-BE49-F238E27FC236}">
                <a16:creationId xmlns:a16="http://schemas.microsoft.com/office/drawing/2014/main" id="{0356BBD1-E86C-4A39-A234-C6998E0A2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A7E56-6179-4E05-B8A2-9257FBAE3E4C}"/>
              </a:ext>
            </a:extLst>
          </p:cNvPr>
          <p:cNvSpPr>
            <a:spLocks noGrp="1"/>
          </p:cNvSpPr>
          <p:nvPr>
            <p:ph type="sldNum" sz="quarter" idx="12"/>
          </p:nvPr>
        </p:nvSpPr>
        <p:spPr/>
        <p:txBody>
          <a:bodyPr/>
          <a:lstStyle/>
          <a:p>
            <a:fld id="{193CD89F-1E28-4ADD-9537-2089D3D05DFB}" type="slidenum">
              <a:rPr lang="en-US" smtClean="0"/>
              <a:t>‹#›</a:t>
            </a:fld>
            <a:endParaRPr lang="en-US"/>
          </a:p>
        </p:txBody>
      </p:sp>
    </p:spTree>
    <p:extLst>
      <p:ext uri="{BB962C8B-B14F-4D97-AF65-F5344CB8AC3E}">
        <p14:creationId xmlns:p14="http://schemas.microsoft.com/office/powerpoint/2010/main" val="338598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BDE1-D945-440A-A596-BEC95593D0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A06235-F746-46D6-ADBB-74347A2A49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E30D2-FC88-4F81-8E10-F2989C4D03EC}"/>
              </a:ext>
            </a:extLst>
          </p:cNvPr>
          <p:cNvSpPr>
            <a:spLocks noGrp="1"/>
          </p:cNvSpPr>
          <p:nvPr>
            <p:ph type="dt" sz="half" idx="10"/>
          </p:nvPr>
        </p:nvSpPr>
        <p:spPr/>
        <p:txBody>
          <a:bodyPr/>
          <a:lstStyle/>
          <a:p>
            <a:fld id="{45025C55-6FCD-42FE-9C30-81FC95FF6283}" type="datetimeFigureOut">
              <a:rPr lang="en-US" smtClean="0"/>
              <a:t>5/9/2020</a:t>
            </a:fld>
            <a:endParaRPr lang="en-US"/>
          </a:p>
        </p:txBody>
      </p:sp>
      <p:sp>
        <p:nvSpPr>
          <p:cNvPr id="5" name="Footer Placeholder 4">
            <a:extLst>
              <a:ext uri="{FF2B5EF4-FFF2-40B4-BE49-F238E27FC236}">
                <a16:creationId xmlns:a16="http://schemas.microsoft.com/office/drawing/2014/main" id="{C60E730B-03D6-45CB-B3C8-D883C4334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610D4-F6D3-4EB0-BE45-AF6CA402F286}"/>
              </a:ext>
            </a:extLst>
          </p:cNvPr>
          <p:cNvSpPr>
            <a:spLocks noGrp="1"/>
          </p:cNvSpPr>
          <p:nvPr>
            <p:ph type="sldNum" sz="quarter" idx="12"/>
          </p:nvPr>
        </p:nvSpPr>
        <p:spPr/>
        <p:txBody>
          <a:bodyPr/>
          <a:lstStyle/>
          <a:p>
            <a:fld id="{193CD89F-1E28-4ADD-9537-2089D3D05DFB}" type="slidenum">
              <a:rPr lang="en-US" smtClean="0"/>
              <a:t>‹#›</a:t>
            </a:fld>
            <a:endParaRPr lang="en-US"/>
          </a:p>
        </p:txBody>
      </p:sp>
    </p:spTree>
    <p:extLst>
      <p:ext uri="{BB962C8B-B14F-4D97-AF65-F5344CB8AC3E}">
        <p14:creationId xmlns:p14="http://schemas.microsoft.com/office/powerpoint/2010/main" val="123171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AE1273-59E9-4EFE-89C7-1525CF28F0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B9A4AC-95F7-4465-BACF-51DD06024C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F1D44-85FF-4A99-BB6C-C5E803BD30B3}"/>
              </a:ext>
            </a:extLst>
          </p:cNvPr>
          <p:cNvSpPr>
            <a:spLocks noGrp="1"/>
          </p:cNvSpPr>
          <p:nvPr>
            <p:ph type="dt" sz="half" idx="10"/>
          </p:nvPr>
        </p:nvSpPr>
        <p:spPr/>
        <p:txBody>
          <a:bodyPr/>
          <a:lstStyle/>
          <a:p>
            <a:fld id="{45025C55-6FCD-42FE-9C30-81FC95FF6283}" type="datetimeFigureOut">
              <a:rPr lang="en-US" smtClean="0"/>
              <a:t>5/9/2020</a:t>
            </a:fld>
            <a:endParaRPr lang="en-US"/>
          </a:p>
        </p:txBody>
      </p:sp>
      <p:sp>
        <p:nvSpPr>
          <p:cNvPr id="5" name="Footer Placeholder 4">
            <a:extLst>
              <a:ext uri="{FF2B5EF4-FFF2-40B4-BE49-F238E27FC236}">
                <a16:creationId xmlns:a16="http://schemas.microsoft.com/office/drawing/2014/main" id="{369D5327-7488-4783-9C2C-367AE90B4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4280C-328E-475E-A6FD-F894DD31B1E4}"/>
              </a:ext>
            </a:extLst>
          </p:cNvPr>
          <p:cNvSpPr>
            <a:spLocks noGrp="1"/>
          </p:cNvSpPr>
          <p:nvPr>
            <p:ph type="sldNum" sz="quarter" idx="12"/>
          </p:nvPr>
        </p:nvSpPr>
        <p:spPr/>
        <p:txBody>
          <a:bodyPr/>
          <a:lstStyle/>
          <a:p>
            <a:fld id="{193CD89F-1E28-4ADD-9537-2089D3D05DFB}" type="slidenum">
              <a:rPr lang="en-US" smtClean="0"/>
              <a:t>‹#›</a:t>
            </a:fld>
            <a:endParaRPr lang="en-US"/>
          </a:p>
        </p:txBody>
      </p:sp>
    </p:spTree>
    <p:extLst>
      <p:ext uri="{BB962C8B-B14F-4D97-AF65-F5344CB8AC3E}">
        <p14:creationId xmlns:p14="http://schemas.microsoft.com/office/powerpoint/2010/main" val="248665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7CCE-9154-48DD-8F8F-0094E3B3E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0FF343-808E-41A9-8514-EE015234F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11A63-34A3-4179-A78D-D8AC7A8283CF}"/>
              </a:ext>
            </a:extLst>
          </p:cNvPr>
          <p:cNvSpPr>
            <a:spLocks noGrp="1"/>
          </p:cNvSpPr>
          <p:nvPr>
            <p:ph type="dt" sz="half" idx="10"/>
          </p:nvPr>
        </p:nvSpPr>
        <p:spPr/>
        <p:txBody>
          <a:bodyPr/>
          <a:lstStyle/>
          <a:p>
            <a:fld id="{45025C55-6FCD-42FE-9C30-81FC95FF6283}" type="datetimeFigureOut">
              <a:rPr lang="en-US" smtClean="0"/>
              <a:t>5/9/2020</a:t>
            </a:fld>
            <a:endParaRPr lang="en-US"/>
          </a:p>
        </p:txBody>
      </p:sp>
      <p:sp>
        <p:nvSpPr>
          <p:cNvPr id="5" name="Footer Placeholder 4">
            <a:extLst>
              <a:ext uri="{FF2B5EF4-FFF2-40B4-BE49-F238E27FC236}">
                <a16:creationId xmlns:a16="http://schemas.microsoft.com/office/drawing/2014/main" id="{6F8F9E7F-9117-4E98-89D9-88BBC0A55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0287C-AEAC-405C-805B-E3FF39AE2DB8}"/>
              </a:ext>
            </a:extLst>
          </p:cNvPr>
          <p:cNvSpPr>
            <a:spLocks noGrp="1"/>
          </p:cNvSpPr>
          <p:nvPr>
            <p:ph type="sldNum" sz="quarter" idx="12"/>
          </p:nvPr>
        </p:nvSpPr>
        <p:spPr/>
        <p:txBody>
          <a:bodyPr/>
          <a:lstStyle/>
          <a:p>
            <a:fld id="{193CD89F-1E28-4ADD-9537-2089D3D05DFB}" type="slidenum">
              <a:rPr lang="en-US" smtClean="0"/>
              <a:t>‹#›</a:t>
            </a:fld>
            <a:endParaRPr lang="en-US"/>
          </a:p>
        </p:txBody>
      </p:sp>
    </p:spTree>
    <p:extLst>
      <p:ext uri="{BB962C8B-B14F-4D97-AF65-F5344CB8AC3E}">
        <p14:creationId xmlns:p14="http://schemas.microsoft.com/office/powerpoint/2010/main" val="2048052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A99AD-6A56-42EB-9341-782C2307D0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068B15-676B-4758-9929-3F264DE54C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63F80-0AEE-44B5-B0D4-AC62D7816828}"/>
              </a:ext>
            </a:extLst>
          </p:cNvPr>
          <p:cNvSpPr>
            <a:spLocks noGrp="1"/>
          </p:cNvSpPr>
          <p:nvPr>
            <p:ph type="dt" sz="half" idx="10"/>
          </p:nvPr>
        </p:nvSpPr>
        <p:spPr/>
        <p:txBody>
          <a:bodyPr/>
          <a:lstStyle/>
          <a:p>
            <a:fld id="{45025C55-6FCD-42FE-9C30-81FC95FF6283}" type="datetimeFigureOut">
              <a:rPr lang="en-US" smtClean="0"/>
              <a:t>5/9/2020</a:t>
            </a:fld>
            <a:endParaRPr lang="en-US"/>
          </a:p>
        </p:txBody>
      </p:sp>
      <p:sp>
        <p:nvSpPr>
          <p:cNvPr id="5" name="Footer Placeholder 4">
            <a:extLst>
              <a:ext uri="{FF2B5EF4-FFF2-40B4-BE49-F238E27FC236}">
                <a16:creationId xmlns:a16="http://schemas.microsoft.com/office/drawing/2014/main" id="{AE4D3CB4-1B95-4273-8DF2-DAA790DE1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A71F3-C3C4-4B75-9F4E-5B981CCFE651}"/>
              </a:ext>
            </a:extLst>
          </p:cNvPr>
          <p:cNvSpPr>
            <a:spLocks noGrp="1"/>
          </p:cNvSpPr>
          <p:nvPr>
            <p:ph type="sldNum" sz="quarter" idx="12"/>
          </p:nvPr>
        </p:nvSpPr>
        <p:spPr/>
        <p:txBody>
          <a:bodyPr/>
          <a:lstStyle/>
          <a:p>
            <a:fld id="{193CD89F-1E28-4ADD-9537-2089D3D05DFB}" type="slidenum">
              <a:rPr lang="en-US" smtClean="0"/>
              <a:t>‹#›</a:t>
            </a:fld>
            <a:endParaRPr lang="en-US"/>
          </a:p>
        </p:txBody>
      </p:sp>
    </p:spTree>
    <p:extLst>
      <p:ext uri="{BB962C8B-B14F-4D97-AF65-F5344CB8AC3E}">
        <p14:creationId xmlns:p14="http://schemas.microsoft.com/office/powerpoint/2010/main" val="22183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83A5-8527-49AE-B840-B397836E85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5CA5B7-1390-43F7-B0D5-7C26C3D484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E55198-D8C1-4E20-AF83-C6B145FD6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8F5FF6-155D-475B-9EC1-0E56DDD1372F}"/>
              </a:ext>
            </a:extLst>
          </p:cNvPr>
          <p:cNvSpPr>
            <a:spLocks noGrp="1"/>
          </p:cNvSpPr>
          <p:nvPr>
            <p:ph type="dt" sz="half" idx="10"/>
          </p:nvPr>
        </p:nvSpPr>
        <p:spPr/>
        <p:txBody>
          <a:bodyPr/>
          <a:lstStyle/>
          <a:p>
            <a:fld id="{45025C55-6FCD-42FE-9C30-81FC95FF6283}" type="datetimeFigureOut">
              <a:rPr lang="en-US" smtClean="0"/>
              <a:t>5/9/2020</a:t>
            </a:fld>
            <a:endParaRPr lang="en-US"/>
          </a:p>
        </p:txBody>
      </p:sp>
      <p:sp>
        <p:nvSpPr>
          <p:cNvPr id="6" name="Footer Placeholder 5">
            <a:extLst>
              <a:ext uri="{FF2B5EF4-FFF2-40B4-BE49-F238E27FC236}">
                <a16:creationId xmlns:a16="http://schemas.microsoft.com/office/drawing/2014/main" id="{83451B36-29FD-4DC1-9797-3CDBE61B9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BABDDC-39A2-4158-A3F5-9011D8F8B888}"/>
              </a:ext>
            </a:extLst>
          </p:cNvPr>
          <p:cNvSpPr>
            <a:spLocks noGrp="1"/>
          </p:cNvSpPr>
          <p:nvPr>
            <p:ph type="sldNum" sz="quarter" idx="12"/>
          </p:nvPr>
        </p:nvSpPr>
        <p:spPr/>
        <p:txBody>
          <a:bodyPr/>
          <a:lstStyle/>
          <a:p>
            <a:fld id="{193CD89F-1E28-4ADD-9537-2089D3D05DFB}" type="slidenum">
              <a:rPr lang="en-US" smtClean="0"/>
              <a:t>‹#›</a:t>
            </a:fld>
            <a:endParaRPr lang="en-US"/>
          </a:p>
        </p:txBody>
      </p:sp>
    </p:spTree>
    <p:extLst>
      <p:ext uri="{BB962C8B-B14F-4D97-AF65-F5344CB8AC3E}">
        <p14:creationId xmlns:p14="http://schemas.microsoft.com/office/powerpoint/2010/main" val="286062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AE53-952A-48E6-BA8B-CE6054B19C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5F0C06-D838-4E54-9EEC-09EE272A03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880D3-5D7F-432C-8806-49313CA7AD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A1E73F-0309-45DC-9DAF-C1BC81ED4B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A09CC-EC68-4611-8F66-910FDCD10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AA21C-C344-47B4-9085-CB65D1E471AF}"/>
              </a:ext>
            </a:extLst>
          </p:cNvPr>
          <p:cNvSpPr>
            <a:spLocks noGrp="1"/>
          </p:cNvSpPr>
          <p:nvPr>
            <p:ph type="dt" sz="half" idx="10"/>
          </p:nvPr>
        </p:nvSpPr>
        <p:spPr/>
        <p:txBody>
          <a:bodyPr/>
          <a:lstStyle/>
          <a:p>
            <a:fld id="{45025C55-6FCD-42FE-9C30-81FC95FF6283}" type="datetimeFigureOut">
              <a:rPr lang="en-US" smtClean="0"/>
              <a:t>5/9/2020</a:t>
            </a:fld>
            <a:endParaRPr lang="en-US"/>
          </a:p>
        </p:txBody>
      </p:sp>
      <p:sp>
        <p:nvSpPr>
          <p:cNvPr id="8" name="Footer Placeholder 7">
            <a:extLst>
              <a:ext uri="{FF2B5EF4-FFF2-40B4-BE49-F238E27FC236}">
                <a16:creationId xmlns:a16="http://schemas.microsoft.com/office/drawing/2014/main" id="{3A3B076D-3B9C-4C73-810E-EB3274F0F4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F04FFF-50BF-4AAF-BCC4-59DDE25AAB97}"/>
              </a:ext>
            </a:extLst>
          </p:cNvPr>
          <p:cNvSpPr>
            <a:spLocks noGrp="1"/>
          </p:cNvSpPr>
          <p:nvPr>
            <p:ph type="sldNum" sz="quarter" idx="12"/>
          </p:nvPr>
        </p:nvSpPr>
        <p:spPr/>
        <p:txBody>
          <a:bodyPr/>
          <a:lstStyle/>
          <a:p>
            <a:fld id="{193CD89F-1E28-4ADD-9537-2089D3D05DFB}" type="slidenum">
              <a:rPr lang="en-US" smtClean="0"/>
              <a:t>‹#›</a:t>
            </a:fld>
            <a:endParaRPr lang="en-US"/>
          </a:p>
        </p:txBody>
      </p:sp>
    </p:spTree>
    <p:extLst>
      <p:ext uri="{BB962C8B-B14F-4D97-AF65-F5344CB8AC3E}">
        <p14:creationId xmlns:p14="http://schemas.microsoft.com/office/powerpoint/2010/main" val="4020607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AC58A-83EF-498C-BD77-A83C113883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8D2CF1-3B74-457C-875B-9DE1B98711C7}"/>
              </a:ext>
            </a:extLst>
          </p:cNvPr>
          <p:cNvSpPr>
            <a:spLocks noGrp="1"/>
          </p:cNvSpPr>
          <p:nvPr>
            <p:ph type="dt" sz="half" idx="10"/>
          </p:nvPr>
        </p:nvSpPr>
        <p:spPr/>
        <p:txBody>
          <a:bodyPr/>
          <a:lstStyle/>
          <a:p>
            <a:fld id="{45025C55-6FCD-42FE-9C30-81FC95FF6283}" type="datetimeFigureOut">
              <a:rPr lang="en-US" smtClean="0"/>
              <a:t>5/9/2020</a:t>
            </a:fld>
            <a:endParaRPr lang="en-US"/>
          </a:p>
        </p:txBody>
      </p:sp>
      <p:sp>
        <p:nvSpPr>
          <p:cNvPr id="4" name="Footer Placeholder 3">
            <a:extLst>
              <a:ext uri="{FF2B5EF4-FFF2-40B4-BE49-F238E27FC236}">
                <a16:creationId xmlns:a16="http://schemas.microsoft.com/office/drawing/2014/main" id="{CB8F688E-A005-469F-878B-8E84DEC7AF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3C71D9-0F59-4343-89DE-7DE5F90520B1}"/>
              </a:ext>
            </a:extLst>
          </p:cNvPr>
          <p:cNvSpPr>
            <a:spLocks noGrp="1"/>
          </p:cNvSpPr>
          <p:nvPr>
            <p:ph type="sldNum" sz="quarter" idx="12"/>
          </p:nvPr>
        </p:nvSpPr>
        <p:spPr/>
        <p:txBody>
          <a:bodyPr/>
          <a:lstStyle/>
          <a:p>
            <a:fld id="{193CD89F-1E28-4ADD-9537-2089D3D05DFB}" type="slidenum">
              <a:rPr lang="en-US" smtClean="0"/>
              <a:t>‹#›</a:t>
            </a:fld>
            <a:endParaRPr lang="en-US"/>
          </a:p>
        </p:txBody>
      </p:sp>
    </p:spTree>
    <p:extLst>
      <p:ext uri="{BB962C8B-B14F-4D97-AF65-F5344CB8AC3E}">
        <p14:creationId xmlns:p14="http://schemas.microsoft.com/office/powerpoint/2010/main" val="252177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0023E6-4BEE-425E-883D-A034343B8AB6}"/>
              </a:ext>
            </a:extLst>
          </p:cNvPr>
          <p:cNvSpPr>
            <a:spLocks noGrp="1"/>
          </p:cNvSpPr>
          <p:nvPr>
            <p:ph type="dt" sz="half" idx="10"/>
          </p:nvPr>
        </p:nvSpPr>
        <p:spPr/>
        <p:txBody>
          <a:bodyPr/>
          <a:lstStyle/>
          <a:p>
            <a:fld id="{45025C55-6FCD-42FE-9C30-81FC95FF6283}" type="datetimeFigureOut">
              <a:rPr lang="en-US" smtClean="0"/>
              <a:t>5/9/2020</a:t>
            </a:fld>
            <a:endParaRPr lang="en-US"/>
          </a:p>
        </p:txBody>
      </p:sp>
      <p:sp>
        <p:nvSpPr>
          <p:cNvPr id="3" name="Footer Placeholder 2">
            <a:extLst>
              <a:ext uri="{FF2B5EF4-FFF2-40B4-BE49-F238E27FC236}">
                <a16:creationId xmlns:a16="http://schemas.microsoft.com/office/drawing/2014/main" id="{A774160A-8800-45BD-A7F2-F11076A2B5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C314F6-062E-4FE7-AD6E-8A3E6CB0BD1A}"/>
              </a:ext>
            </a:extLst>
          </p:cNvPr>
          <p:cNvSpPr>
            <a:spLocks noGrp="1"/>
          </p:cNvSpPr>
          <p:nvPr>
            <p:ph type="sldNum" sz="quarter" idx="12"/>
          </p:nvPr>
        </p:nvSpPr>
        <p:spPr/>
        <p:txBody>
          <a:bodyPr/>
          <a:lstStyle/>
          <a:p>
            <a:fld id="{193CD89F-1E28-4ADD-9537-2089D3D05DFB}" type="slidenum">
              <a:rPr lang="en-US" smtClean="0"/>
              <a:t>‹#›</a:t>
            </a:fld>
            <a:endParaRPr lang="en-US"/>
          </a:p>
        </p:txBody>
      </p:sp>
    </p:spTree>
    <p:extLst>
      <p:ext uri="{BB962C8B-B14F-4D97-AF65-F5344CB8AC3E}">
        <p14:creationId xmlns:p14="http://schemas.microsoft.com/office/powerpoint/2010/main" val="399343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67F7-76CA-4A98-95E9-6DA00BA07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4C4D5B-0DC0-472C-9032-34345DBBCC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800109-84C6-49FC-8B96-6E2CCC767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97FD4E-AF54-48B5-B436-962D47FCD902}"/>
              </a:ext>
            </a:extLst>
          </p:cNvPr>
          <p:cNvSpPr>
            <a:spLocks noGrp="1"/>
          </p:cNvSpPr>
          <p:nvPr>
            <p:ph type="dt" sz="half" idx="10"/>
          </p:nvPr>
        </p:nvSpPr>
        <p:spPr/>
        <p:txBody>
          <a:bodyPr/>
          <a:lstStyle/>
          <a:p>
            <a:fld id="{45025C55-6FCD-42FE-9C30-81FC95FF6283}" type="datetimeFigureOut">
              <a:rPr lang="en-US" smtClean="0"/>
              <a:t>5/9/2020</a:t>
            </a:fld>
            <a:endParaRPr lang="en-US"/>
          </a:p>
        </p:txBody>
      </p:sp>
      <p:sp>
        <p:nvSpPr>
          <p:cNvPr id="6" name="Footer Placeholder 5">
            <a:extLst>
              <a:ext uri="{FF2B5EF4-FFF2-40B4-BE49-F238E27FC236}">
                <a16:creationId xmlns:a16="http://schemas.microsoft.com/office/drawing/2014/main" id="{C5F5DEA5-C3A1-43D7-B36A-461F9FB890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7D5CDB-DDD5-4DD2-B7B2-CF7306DB3BA2}"/>
              </a:ext>
            </a:extLst>
          </p:cNvPr>
          <p:cNvSpPr>
            <a:spLocks noGrp="1"/>
          </p:cNvSpPr>
          <p:nvPr>
            <p:ph type="sldNum" sz="quarter" idx="12"/>
          </p:nvPr>
        </p:nvSpPr>
        <p:spPr/>
        <p:txBody>
          <a:bodyPr/>
          <a:lstStyle/>
          <a:p>
            <a:fld id="{193CD89F-1E28-4ADD-9537-2089D3D05DFB}" type="slidenum">
              <a:rPr lang="en-US" smtClean="0"/>
              <a:t>‹#›</a:t>
            </a:fld>
            <a:endParaRPr lang="en-US"/>
          </a:p>
        </p:txBody>
      </p:sp>
    </p:spTree>
    <p:extLst>
      <p:ext uri="{BB962C8B-B14F-4D97-AF65-F5344CB8AC3E}">
        <p14:creationId xmlns:p14="http://schemas.microsoft.com/office/powerpoint/2010/main" val="519955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86F7-7ADF-4B00-A211-9E26E04E6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EBC56F-5BA5-4EB8-B94A-58EDD68EA9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4AC8959-45B9-462F-9EFB-2BE73BB95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1A72D-5B10-42E3-B0C8-451759A63D3B}"/>
              </a:ext>
            </a:extLst>
          </p:cNvPr>
          <p:cNvSpPr>
            <a:spLocks noGrp="1"/>
          </p:cNvSpPr>
          <p:nvPr>
            <p:ph type="dt" sz="half" idx="10"/>
          </p:nvPr>
        </p:nvSpPr>
        <p:spPr/>
        <p:txBody>
          <a:bodyPr/>
          <a:lstStyle/>
          <a:p>
            <a:fld id="{45025C55-6FCD-42FE-9C30-81FC95FF6283}" type="datetimeFigureOut">
              <a:rPr lang="en-US" smtClean="0"/>
              <a:t>5/9/2020</a:t>
            </a:fld>
            <a:endParaRPr lang="en-US"/>
          </a:p>
        </p:txBody>
      </p:sp>
      <p:sp>
        <p:nvSpPr>
          <p:cNvPr id="6" name="Footer Placeholder 5">
            <a:extLst>
              <a:ext uri="{FF2B5EF4-FFF2-40B4-BE49-F238E27FC236}">
                <a16:creationId xmlns:a16="http://schemas.microsoft.com/office/drawing/2014/main" id="{F17B1C32-BB10-42E0-AFFD-A65B52322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C0E62-E9A9-43BD-934A-8CF1666DCE21}"/>
              </a:ext>
            </a:extLst>
          </p:cNvPr>
          <p:cNvSpPr>
            <a:spLocks noGrp="1"/>
          </p:cNvSpPr>
          <p:nvPr>
            <p:ph type="sldNum" sz="quarter" idx="12"/>
          </p:nvPr>
        </p:nvSpPr>
        <p:spPr/>
        <p:txBody>
          <a:bodyPr/>
          <a:lstStyle/>
          <a:p>
            <a:fld id="{193CD89F-1E28-4ADD-9537-2089D3D05DFB}" type="slidenum">
              <a:rPr lang="en-US" smtClean="0"/>
              <a:t>‹#›</a:t>
            </a:fld>
            <a:endParaRPr lang="en-US"/>
          </a:p>
        </p:txBody>
      </p:sp>
    </p:spTree>
    <p:extLst>
      <p:ext uri="{BB962C8B-B14F-4D97-AF65-F5344CB8AC3E}">
        <p14:creationId xmlns:p14="http://schemas.microsoft.com/office/powerpoint/2010/main" val="19693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63000">
              <a:srgbClr val="00B050">
                <a:alpha val="50000"/>
                <a:lumMod val="90000"/>
                <a:lumOff val="10000"/>
              </a:srgbClr>
            </a:gs>
            <a:gs pos="100000">
              <a:schemeClr val="accent4">
                <a:lumMod val="10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001B6D-D806-4B80-A35A-B8429A05DF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D59281-7BEF-4572-B370-C1D5C4B0EC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3BA8A-BA28-4D31-A575-B5587C6713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25C55-6FCD-42FE-9C30-81FC95FF6283}" type="datetimeFigureOut">
              <a:rPr lang="en-US" smtClean="0"/>
              <a:t>5/9/2020</a:t>
            </a:fld>
            <a:endParaRPr lang="en-US"/>
          </a:p>
        </p:txBody>
      </p:sp>
      <p:sp>
        <p:nvSpPr>
          <p:cNvPr id="5" name="Footer Placeholder 4">
            <a:extLst>
              <a:ext uri="{FF2B5EF4-FFF2-40B4-BE49-F238E27FC236}">
                <a16:creationId xmlns:a16="http://schemas.microsoft.com/office/drawing/2014/main" id="{492639E1-7C83-4770-993B-36E61E28A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90FD7F-5C61-4103-8357-8DFA559B6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CD89F-1E28-4ADD-9537-2089D3D05DFB}" type="slidenum">
              <a:rPr lang="en-US" smtClean="0"/>
              <a:t>‹#›</a:t>
            </a:fld>
            <a:endParaRPr lang="en-US"/>
          </a:p>
        </p:txBody>
      </p:sp>
    </p:spTree>
    <p:extLst>
      <p:ext uri="{BB962C8B-B14F-4D97-AF65-F5344CB8AC3E}">
        <p14:creationId xmlns:p14="http://schemas.microsoft.com/office/powerpoint/2010/main" val="130220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picture containing drawing&#10;&#10;Description automatically generated">
            <a:extLst>
              <a:ext uri="{FF2B5EF4-FFF2-40B4-BE49-F238E27FC236}">
                <a16:creationId xmlns:a16="http://schemas.microsoft.com/office/drawing/2014/main" id="{63841260-3DB6-4ECE-92F6-969BEDEDC955}"/>
              </a:ext>
            </a:extLst>
          </p:cNvPr>
          <p:cNvPicPr>
            <a:picLocks noChangeAspect="1"/>
          </p:cNvPicPr>
          <p:nvPr/>
        </p:nvPicPr>
        <p:blipFill>
          <a:blip r:embed="rId2">
            <a:alphaModFix amt="11000"/>
            <a:duotone>
              <a:prstClr val="black"/>
              <a:schemeClr val="accent4">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 y="-1"/>
            <a:ext cx="12192002" cy="6858001"/>
          </a:xfrm>
          <a:prstGeom prst="rect">
            <a:avLst/>
          </a:prstGeom>
          <a:effectLst>
            <a:outerShdw blurRad="50800" dist="50800" dir="5400000" algn="ctr" rotWithShape="0">
              <a:srgbClr val="000000"/>
            </a:outerShdw>
          </a:effectLst>
        </p:spPr>
      </p:pic>
      <p:sp>
        <p:nvSpPr>
          <p:cNvPr id="6" name="TextBox 5">
            <a:extLst>
              <a:ext uri="{FF2B5EF4-FFF2-40B4-BE49-F238E27FC236}">
                <a16:creationId xmlns:a16="http://schemas.microsoft.com/office/drawing/2014/main" id="{5712EEFC-954E-4689-A342-1A606222A379}"/>
              </a:ext>
            </a:extLst>
          </p:cNvPr>
          <p:cNvSpPr txBox="1"/>
          <p:nvPr/>
        </p:nvSpPr>
        <p:spPr>
          <a:xfrm>
            <a:off x="2039815" y="1631853"/>
            <a:ext cx="8595360" cy="4170372"/>
          </a:xfrm>
          <a:prstGeom prst="rect">
            <a:avLst/>
          </a:prstGeom>
          <a:noFill/>
        </p:spPr>
        <p:txBody>
          <a:bodyPr wrap="square" rtlCol="0">
            <a:spAutoFit/>
          </a:bodyPr>
          <a:lstStyle/>
          <a:p>
            <a:pPr algn="ctr"/>
            <a:r>
              <a:rPr lang="en-US" sz="4800" dirty="0">
                <a:solidFill>
                  <a:schemeClr val="bg1"/>
                </a:solidFill>
                <a:latin typeface="Times New Roman" panose="02020603050405020304" pitchFamily="18" charset="0"/>
                <a:cs typeface="Times New Roman" panose="02020603050405020304" pitchFamily="18" charset="0"/>
              </a:rPr>
              <a:t>Students Performance in Exams </a:t>
            </a:r>
          </a:p>
          <a:p>
            <a:pPr algn="ctr"/>
            <a:endParaRPr lang="en-US" sz="4800" dirty="0">
              <a:solidFill>
                <a:schemeClr val="bg1"/>
              </a:solidFill>
              <a:latin typeface="Times New Roman" panose="02020603050405020304" pitchFamily="18" charset="0"/>
              <a:cs typeface="Times New Roman" panose="02020603050405020304" pitchFamily="18" charset="0"/>
            </a:endParaRPr>
          </a:p>
          <a:p>
            <a:pPr algn="ctr"/>
            <a:endParaRPr lang="en-US" sz="4800" dirty="0">
              <a:solidFill>
                <a:schemeClr val="bg1"/>
              </a:solidFill>
              <a:latin typeface="Times New Roman" panose="02020603050405020304" pitchFamily="18" charset="0"/>
              <a:cs typeface="Times New Roman" panose="02020603050405020304" pitchFamily="18" charset="0"/>
            </a:endParaRPr>
          </a:p>
          <a:p>
            <a:pPr algn="ctr"/>
            <a:endParaRPr lang="en-US" sz="4800" dirty="0">
              <a:solidFill>
                <a:schemeClr val="bg1"/>
              </a:solidFill>
              <a:latin typeface="Times New Roman" panose="02020603050405020304" pitchFamily="18" charset="0"/>
              <a:cs typeface="Times New Roman" panose="02020603050405020304" pitchFamily="18" charset="0"/>
            </a:endParaRPr>
          </a:p>
          <a:p>
            <a:pPr algn="ctr"/>
            <a:r>
              <a:rPr lang="en-US" sz="4800" dirty="0">
                <a:solidFill>
                  <a:schemeClr val="bg1"/>
                </a:solidFill>
                <a:latin typeface="Times New Roman" panose="02020603050405020304" pitchFamily="18" charset="0"/>
                <a:cs typeface="Times New Roman" panose="02020603050405020304" pitchFamily="18" charset="0"/>
              </a:rPr>
              <a:t>Bobby Jung Basnet </a:t>
            </a:r>
          </a:p>
          <a:p>
            <a:pPr algn="ctr"/>
            <a:r>
              <a:rPr lang="en-US" sz="2500" dirty="0">
                <a:solidFill>
                  <a:schemeClr val="bg1"/>
                </a:solidFill>
                <a:latin typeface="Times New Roman" panose="02020603050405020304" pitchFamily="18" charset="0"/>
                <a:cs typeface="Times New Roman" panose="02020603050405020304" pitchFamily="18" charset="0"/>
              </a:rPr>
              <a:t>May.09.2020</a:t>
            </a:r>
          </a:p>
        </p:txBody>
      </p:sp>
    </p:spTree>
    <p:extLst>
      <p:ext uri="{BB962C8B-B14F-4D97-AF65-F5344CB8AC3E}">
        <p14:creationId xmlns:p14="http://schemas.microsoft.com/office/powerpoint/2010/main" val="692600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picture containing drawing&#10;&#10;Description automatically generated">
            <a:extLst>
              <a:ext uri="{FF2B5EF4-FFF2-40B4-BE49-F238E27FC236}">
                <a16:creationId xmlns:a16="http://schemas.microsoft.com/office/drawing/2014/main" id="{63841260-3DB6-4ECE-92F6-969BEDEDC955}"/>
              </a:ext>
            </a:extLst>
          </p:cNvPr>
          <p:cNvPicPr>
            <a:picLocks noChangeAspect="1"/>
          </p:cNvPicPr>
          <p:nvPr/>
        </p:nvPicPr>
        <p:blipFill>
          <a:blip r:embed="rId2">
            <a:alphaModFix amt="11000"/>
            <a:duotone>
              <a:prstClr val="black"/>
              <a:schemeClr val="accent4">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2" cy="6858001"/>
          </a:xfrm>
          <a:prstGeom prst="rect">
            <a:avLst/>
          </a:prstGeom>
          <a:effectLst>
            <a:outerShdw blurRad="50800" dist="50800" dir="5400000" algn="ctr" rotWithShape="0">
              <a:srgbClr val="000000"/>
            </a:outerShdw>
          </a:effectLst>
        </p:spPr>
      </p:pic>
      <p:pic>
        <p:nvPicPr>
          <p:cNvPr id="2" name="Picture 1">
            <a:extLst>
              <a:ext uri="{FF2B5EF4-FFF2-40B4-BE49-F238E27FC236}">
                <a16:creationId xmlns:a16="http://schemas.microsoft.com/office/drawing/2014/main" id="{68C801B3-8D2A-4C54-AA53-0A11EE90674C}"/>
              </a:ext>
            </a:extLst>
          </p:cNvPr>
          <p:cNvPicPr>
            <a:picLocks noChangeAspect="1"/>
          </p:cNvPicPr>
          <p:nvPr/>
        </p:nvPicPr>
        <p:blipFill>
          <a:blip r:embed="rId4">
            <a:alphaModFix amt="60000"/>
          </a:blip>
          <a:stretch>
            <a:fillRect/>
          </a:stretch>
        </p:blipFill>
        <p:spPr>
          <a:xfrm>
            <a:off x="1507817" y="871586"/>
            <a:ext cx="8840464" cy="4256412"/>
          </a:xfrm>
          <a:prstGeom prst="rect">
            <a:avLst/>
          </a:prstGeom>
        </p:spPr>
      </p:pic>
      <p:sp>
        <p:nvSpPr>
          <p:cNvPr id="3" name="TextBox 2">
            <a:extLst>
              <a:ext uri="{FF2B5EF4-FFF2-40B4-BE49-F238E27FC236}">
                <a16:creationId xmlns:a16="http://schemas.microsoft.com/office/drawing/2014/main" id="{87774362-4804-4559-9123-E8C29C120EC8}"/>
              </a:ext>
            </a:extLst>
          </p:cNvPr>
          <p:cNvSpPr txBox="1"/>
          <p:nvPr/>
        </p:nvSpPr>
        <p:spPr>
          <a:xfrm>
            <a:off x="457200" y="270588"/>
            <a:ext cx="1123405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Does students are performing better when they complete test preparation course?</a:t>
            </a:r>
          </a:p>
        </p:txBody>
      </p:sp>
      <p:sp>
        <p:nvSpPr>
          <p:cNvPr id="4" name="TextBox 3">
            <a:extLst>
              <a:ext uri="{FF2B5EF4-FFF2-40B4-BE49-F238E27FC236}">
                <a16:creationId xmlns:a16="http://schemas.microsoft.com/office/drawing/2014/main" id="{36672454-2E90-4FA8-9023-9BE16E5C2B4D}"/>
              </a:ext>
            </a:extLst>
          </p:cNvPr>
          <p:cNvSpPr txBox="1"/>
          <p:nvPr/>
        </p:nvSpPr>
        <p:spPr>
          <a:xfrm>
            <a:off x="2202024" y="5569236"/>
            <a:ext cx="102356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students are performing better if they complete the test preparation course</a:t>
            </a:r>
          </a:p>
        </p:txBody>
      </p:sp>
    </p:spTree>
    <p:extLst>
      <p:ext uri="{BB962C8B-B14F-4D97-AF65-F5344CB8AC3E}">
        <p14:creationId xmlns:p14="http://schemas.microsoft.com/office/powerpoint/2010/main" val="396386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picture containing drawing&#10;&#10;Description automatically generated">
            <a:extLst>
              <a:ext uri="{FF2B5EF4-FFF2-40B4-BE49-F238E27FC236}">
                <a16:creationId xmlns:a16="http://schemas.microsoft.com/office/drawing/2014/main" id="{63841260-3DB6-4ECE-92F6-969BEDEDC955}"/>
              </a:ext>
            </a:extLst>
          </p:cNvPr>
          <p:cNvPicPr>
            <a:picLocks noChangeAspect="1"/>
          </p:cNvPicPr>
          <p:nvPr/>
        </p:nvPicPr>
        <p:blipFill>
          <a:blip r:embed="rId2">
            <a:alphaModFix amt="11000"/>
            <a:duotone>
              <a:prstClr val="black"/>
              <a:schemeClr val="accent4">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9918" y="0"/>
            <a:ext cx="12192002" cy="6858001"/>
          </a:xfrm>
          <a:prstGeom prst="rect">
            <a:avLst/>
          </a:prstGeom>
          <a:effectLst>
            <a:outerShdw blurRad="50800" dist="50800" dir="5400000" algn="ctr" rotWithShape="0">
              <a:srgbClr val="000000"/>
            </a:outerShdw>
          </a:effectLst>
        </p:spPr>
      </p:pic>
      <p:sp>
        <p:nvSpPr>
          <p:cNvPr id="2" name="TextBox 1">
            <a:extLst>
              <a:ext uri="{FF2B5EF4-FFF2-40B4-BE49-F238E27FC236}">
                <a16:creationId xmlns:a16="http://schemas.microsoft.com/office/drawing/2014/main" id="{26507E18-4061-4375-9BC6-65848B4D20E7}"/>
              </a:ext>
            </a:extLst>
          </p:cNvPr>
          <p:cNvSpPr txBox="1"/>
          <p:nvPr/>
        </p:nvSpPr>
        <p:spPr>
          <a:xfrm>
            <a:off x="4889242" y="186612"/>
            <a:ext cx="2771192"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Female Vs Male </a:t>
            </a:r>
          </a:p>
        </p:txBody>
      </p:sp>
      <p:pic>
        <p:nvPicPr>
          <p:cNvPr id="3" name="Picture 2">
            <a:extLst>
              <a:ext uri="{FF2B5EF4-FFF2-40B4-BE49-F238E27FC236}">
                <a16:creationId xmlns:a16="http://schemas.microsoft.com/office/drawing/2014/main" id="{8186D8EC-F491-4F96-8E9D-C0E5CE9DBFC3}"/>
              </a:ext>
            </a:extLst>
          </p:cNvPr>
          <p:cNvPicPr>
            <a:picLocks noChangeAspect="1"/>
          </p:cNvPicPr>
          <p:nvPr/>
        </p:nvPicPr>
        <p:blipFill>
          <a:blip r:embed="rId4">
            <a:alphaModFix amt="60000"/>
          </a:blip>
          <a:stretch>
            <a:fillRect/>
          </a:stretch>
        </p:blipFill>
        <p:spPr>
          <a:xfrm>
            <a:off x="1538868" y="1171241"/>
            <a:ext cx="8954430" cy="4189351"/>
          </a:xfrm>
          <a:prstGeom prst="rect">
            <a:avLst/>
          </a:prstGeom>
        </p:spPr>
      </p:pic>
      <p:sp>
        <p:nvSpPr>
          <p:cNvPr id="4" name="TextBox 3">
            <a:extLst>
              <a:ext uri="{FF2B5EF4-FFF2-40B4-BE49-F238E27FC236}">
                <a16:creationId xmlns:a16="http://schemas.microsoft.com/office/drawing/2014/main" id="{206501B1-84FD-479C-987E-AE24170BE065}"/>
              </a:ext>
            </a:extLst>
          </p:cNvPr>
          <p:cNvSpPr txBox="1"/>
          <p:nvPr/>
        </p:nvSpPr>
        <p:spPr>
          <a:xfrm>
            <a:off x="1744825" y="5686759"/>
            <a:ext cx="919065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Male are performing better in math whereas female are doing better in reading and writing. </a:t>
            </a:r>
          </a:p>
        </p:txBody>
      </p:sp>
    </p:spTree>
    <p:extLst>
      <p:ext uri="{BB962C8B-B14F-4D97-AF65-F5344CB8AC3E}">
        <p14:creationId xmlns:p14="http://schemas.microsoft.com/office/powerpoint/2010/main" val="91623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picture containing drawing&#10;&#10;Description automatically generated">
            <a:extLst>
              <a:ext uri="{FF2B5EF4-FFF2-40B4-BE49-F238E27FC236}">
                <a16:creationId xmlns:a16="http://schemas.microsoft.com/office/drawing/2014/main" id="{63841260-3DB6-4ECE-92F6-969BEDEDC955}"/>
              </a:ext>
            </a:extLst>
          </p:cNvPr>
          <p:cNvPicPr>
            <a:picLocks noChangeAspect="1"/>
          </p:cNvPicPr>
          <p:nvPr/>
        </p:nvPicPr>
        <p:blipFill>
          <a:blip r:embed="rId2">
            <a:alphaModFix amt="11000"/>
            <a:duotone>
              <a:prstClr val="black"/>
              <a:schemeClr val="accent4">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 y="-1"/>
            <a:ext cx="12192002" cy="6858001"/>
          </a:xfrm>
          <a:prstGeom prst="rect">
            <a:avLst/>
          </a:prstGeom>
          <a:effectLst>
            <a:outerShdw blurRad="50800" dist="50800" dir="5400000" algn="ctr" rotWithShape="0">
              <a:srgbClr val="000000"/>
            </a:outerShdw>
          </a:effectLst>
        </p:spPr>
      </p:pic>
      <p:sp>
        <p:nvSpPr>
          <p:cNvPr id="2" name="TextBox 1">
            <a:extLst>
              <a:ext uri="{FF2B5EF4-FFF2-40B4-BE49-F238E27FC236}">
                <a16:creationId xmlns:a16="http://schemas.microsoft.com/office/drawing/2014/main" id="{421F5EE4-8B70-4AEA-97C2-4294EE058115}"/>
              </a:ext>
            </a:extLst>
          </p:cNvPr>
          <p:cNvSpPr txBox="1"/>
          <p:nvPr/>
        </p:nvSpPr>
        <p:spPr>
          <a:xfrm>
            <a:off x="1287623" y="1530220"/>
            <a:ext cx="10123715"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 </a:t>
            </a:r>
          </a:p>
          <a:p>
            <a:pPr algn="just"/>
            <a:r>
              <a:rPr lang="en-US" dirty="0">
                <a:latin typeface="Times New Roman" panose="02020603050405020304" pitchFamily="18" charset="0"/>
                <a:cs typeface="Times New Roman" panose="02020603050405020304" pitchFamily="18" charset="0"/>
              </a:rPr>
              <a:t> 	The data was collected among 1000 students in 5 different racial groups. The data shows that students in the racial group are performing better because they participate more on test preparation course simultaneously most of the student takes a standard meal. Additionally, the parental educational background has a direct impact on student performance. Data shows that the students are performing better if their parents have a master's degree, while the students are performing weak if their parents did not have a high school degree. The data show males are performing better in math whereas females are doing better in reading and writing. The students who were having standard lunch are performing better. Thus the meal does affect the student's performance. Finally, The students are performing better if they complete the test preparation course</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50684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picture containing drawing&#10;&#10;Description automatically generated">
            <a:extLst>
              <a:ext uri="{FF2B5EF4-FFF2-40B4-BE49-F238E27FC236}">
                <a16:creationId xmlns:a16="http://schemas.microsoft.com/office/drawing/2014/main" id="{63841260-3DB6-4ECE-92F6-969BEDEDC955}"/>
              </a:ext>
            </a:extLst>
          </p:cNvPr>
          <p:cNvPicPr>
            <a:picLocks noChangeAspect="1"/>
          </p:cNvPicPr>
          <p:nvPr/>
        </p:nvPicPr>
        <p:blipFill>
          <a:blip r:embed="rId2">
            <a:alphaModFix amt="11000"/>
            <a:duotone>
              <a:prstClr val="black"/>
              <a:schemeClr val="accent4">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2" cy="6858001"/>
          </a:xfrm>
          <a:prstGeom prst="rect">
            <a:avLst/>
          </a:prstGeom>
          <a:effectLst>
            <a:outerShdw blurRad="50800" dist="50800" dir="5400000" algn="ctr" rotWithShape="0">
              <a:srgbClr val="000000"/>
            </a:outerShdw>
          </a:effectLst>
        </p:spPr>
      </p:pic>
      <p:sp>
        <p:nvSpPr>
          <p:cNvPr id="3" name="TextBox 2">
            <a:extLst>
              <a:ext uri="{FF2B5EF4-FFF2-40B4-BE49-F238E27FC236}">
                <a16:creationId xmlns:a16="http://schemas.microsoft.com/office/drawing/2014/main" id="{A2312E71-B4B4-4EDD-B959-CB6FCFC93CB1}"/>
              </a:ext>
            </a:extLst>
          </p:cNvPr>
          <p:cNvSpPr txBox="1"/>
          <p:nvPr/>
        </p:nvSpPr>
        <p:spPr>
          <a:xfrm>
            <a:off x="486117" y="690170"/>
            <a:ext cx="11050101" cy="1754326"/>
          </a:xfrm>
          <a:prstGeom prst="rect">
            <a:avLst/>
          </a:prstGeom>
          <a:noFill/>
        </p:spPr>
        <p:txBody>
          <a:bodyPr wrap="square" rtlCol="0">
            <a:spAutoFit/>
          </a:bodyPr>
          <a:lstStyle/>
          <a:p>
            <a:pPr algn="just"/>
            <a:r>
              <a:rPr lang="en-US" b="1"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algn="just"/>
            <a:r>
              <a:rPr lang="en-US" dirty="0">
                <a:solidFill>
                  <a:schemeClr val="tx1">
                    <a:lumMod val="95000"/>
                    <a:lumOff val="5000"/>
                  </a:schemeClr>
                </a:solidFill>
                <a:latin typeface="Times New Roman" panose="02020603050405020304" pitchFamily="18" charset="0"/>
                <a:cs typeface="Times New Roman" panose="02020603050405020304" pitchFamily="18" charset="0"/>
              </a:rPr>
              <a:t>	The purpose of this study is to analyze the student’s performance in exams that are impacted by the different variables such as gender, social category, quality of food, family education background, and their self-participation in various curriculum.</a:t>
            </a:r>
          </a:p>
          <a:p>
            <a:r>
              <a:rPr lang="en-US" dirty="0"/>
              <a:t> </a:t>
            </a:r>
          </a:p>
          <a:p>
            <a:r>
              <a:rPr lang="en-US" dirty="0"/>
              <a:t>	</a:t>
            </a:r>
          </a:p>
        </p:txBody>
      </p:sp>
      <p:sp>
        <p:nvSpPr>
          <p:cNvPr id="2" name="Rectangle 1">
            <a:extLst>
              <a:ext uri="{FF2B5EF4-FFF2-40B4-BE49-F238E27FC236}">
                <a16:creationId xmlns:a16="http://schemas.microsoft.com/office/drawing/2014/main" id="{D760AEFF-D1FB-42EC-893C-D9BB0384A932}"/>
              </a:ext>
            </a:extLst>
          </p:cNvPr>
          <p:cNvSpPr/>
          <p:nvPr/>
        </p:nvSpPr>
        <p:spPr>
          <a:xfrm>
            <a:off x="401284" y="2142616"/>
            <a:ext cx="11219766" cy="1477328"/>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Objective:</a:t>
            </a:r>
          </a:p>
          <a:p>
            <a:pPr algn="just"/>
            <a:r>
              <a:rPr lang="en-US" dirty="0">
                <a:latin typeface="Times New Roman" panose="02020603050405020304" pitchFamily="18" charset="0"/>
                <a:cs typeface="Times New Roman" panose="02020603050405020304" pitchFamily="18" charset="0"/>
              </a:rPr>
              <a:t>	The objective of this study is to find out the parent's educational background that affects student performance and shows the comparative result. Similarly, this analysis determines which racial/ethnic groups are performing better and figuring out the reasoning behind their performance. Moreover, how the meal and test preparation affect student performance. Finally, present which gender is better on what subject.  </a:t>
            </a:r>
          </a:p>
        </p:txBody>
      </p:sp>
      <p:sp>
        <p:nvSpPr>
          <p:cNvPr id="6" name="TextBox 5">
            <a:extLst>
              <a:ext uri="{FF2B5EF4-FFF2-40B4-BE49-F238E27FC236}">
                <a16:creationId xmlns:a16="http://schemas.microsoft.com/office/drawing/2014/main" id="{8962F35D-C778-4B9C-83BF-6C71D3510D90}"/>
              </a:ext>
            </a:extLst>
          </p:cNvPr>
          <p:cNvSpPr txBox="1"/>
          <p:nvPr/>
        </p:nvSpPr>
        <p:spPr>
          <a:xfrm>
            <a:off x="486117" y="4008234"/>
            <a:ext cx="11219766" cy="175432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Audience: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student can take benefit by seeing the effect of a test preparation course on their test score. Indeed, the students may discover the level their education could impact on their children’s education in the future. Parents can take benefits from this analysis because the quality of food could effect their children's performance. Simultaneously, it is beneficial for the government branch who is working to improve the education system among the minorities and under privilege racial/ethnic groups.</a:t>
            </a:r>
          </a:p>
        </p:txBody>
      </p:sp>
    </p:spTree>
    <p:extLst>
      <p:ext uri="{BB962C8B-B14F-4D97-AF65-F5344CB8AC3E}">
        <p14:creationId xmlns:p14="http://schemas.microsoft.com/office/powerpoint/2010/main" val="1563862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picture containing drawing&#10;&#10;Description automatically generated">
            <a:extLst>
              <a:ext uri="{FF2B5EF4-FFF2-40B4-BE49-F238E27FC236}">
                <a16:creationId xmlns:a16="http://schemas.microsoft.com/office/drawing/2014/main" id="{63841260-3DB6-4ECE-92F6-969BEDEDC955}"/>
              </a:ext>
            </a:extLst>
          </p:cNvPr>
          <p:cNvPicPr>
            <a:picLocks noChangeAspect="1"/>
          </p:cNvPicPr>
          <p:nvPr/>
        </p:nvPicPr>
        <p:blipFill>
          <a:blip r:embed="rId2">
            <a:alphaModFix amt="11000"/>
            <a:duotone>
              <a:prstClr val="black"/>
              <a:schemeClr val="accent4">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67951"/>
            <a:ext cx="12192000" cy="6858001"/>
          </a:xfrm>
          <a:prstGeom prst="rect">
            <a:avLst/>
          </a:prstGeom>
          <a:effectLst>
            <a:outerShdw blurRad="50800" dist="50800" dir="5400000" algn="ctr" rotWithShape="0">
              <a:srgbClr val="000000"/>
            </a:outerShdw>
          </a:effectLst>
        </p:spPr>
      </p:pic>
      <p:sp>
        <p:nvSpPr>
          <p:cNvPr id="2" name="TextBox 1">
            <a:extLst>
              <a:ext uri="{FF2B5EF4-FFF2-40B4-BE49-F238E27FC236}">
                <a16:creationId xmlns:a16="http://schemas.microsoft.com/office/drawing/2014/main" id="{3393EA60-D3B8-40C8-AA53-FD94E9F5A96F}"/>
              </a:ext>
            </a:extLst>
          </p:cNvPr>
          <p:cNvSpPr txBox="1"/>
          <p:nvPr/>
        </p:nvSpPr>
        <p:spPr>
          <a:xfrm>
            <a:off x="457199" y="270587"/>
            <a:ext cx="11402009" cy="120032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Data Description: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data collection method was broadly grouped into two main categories: cause as a compare group and effect as a performance result. First, the cause was listed as the background of the students which includes the belonging to their racial/ethnic group, gender separation, and level of parental education background. </a:t>
            </a:r>
          </a:p>
        </p:txBody>
      </p:sp>
      <p:pic>
        <p:nvPicPr>
          <p:cNvPr id="3" name="Picture 2">
            <a:extLst>
              <a:ext uri="{FF2B5EF4-FFF2-40B4-BE49-F238E27FC236}">
                <a16:creationId xmlns:a16="http://schemas.microsoft.com/office/drawing/2014/main" id="{4EC81564-7818-437A-AB8C-CAF194A00B00}"/>
              </a:ext>
            </a:extLst>
          </p:cNvPr>
          <p:cNvPicPr>
            <a:picLocks noChangeAspect="1"/>
          </p:cNvPicPr>
          <p:nvPr/>
        </p:nvPicPr>
        <p:blipFill>
          <a:blip r:embed="rId4">
            <a:alphaModFix amt="75000"/>
          </a:blip>
          <a:stretch>
            <a:fillRect/>
          </a:stretch>
        </p:blipFill>
        <p:spPr>
          <a:xfrm>
            <a:off x="7959012" y="1942109"/>
            <a:ext cx="4232988" cy="3548849"/>
          </a:xfrm>
          <a:prstGeom prst="rect">
            <a:avLst/>
          </a:prstGeom>
        </p:spPr>
      </p:pic>
      <p:pic>
        <p:nvPicPr>
          <p:cNvPr id="4" name="Picture 3">
            <a:extLst>
              <a:ext uri="{FF2B5EF4-FFF2-40B4-BE49-F238E27FC236}">
                <a16:creationId xmlns:a16="http://schemas.microsoft.com/office/drawing/2014/main" id="{823D4316-F220-4A8D-897A-2040EA50B223}"/>
              </a:ext>
            </a:extLst>
          </p:cNvPr>
          <p:cNvPicPr>
            <a:picLocks noChangeAspect="1"/>
          </p:cNvPicPr>
          <p:nvPr/>
        </p:nvPicPr>
        <p:blipFill>
          <a:blip r:embed="rId5">
            <a:alphaModFix amt="75000"/>
          </a:blip>
          <a:stretch>
            <a:fillRect/>
          </a:stretch>
        </p:blipFill>
        <p:spPr>
          <a:xfrm>
            <a:off x="3613281" y="1942109"/>
            <a:ext cx="4310743" cy="3548849"/>
          </a:xfrm>
          <a:prstGeom prst="rect">
            <a:avLst/>
          </a:prstGeom>
        </p:spPr>
      </p:pic>
      <p:pic>
        <p:nvPicPr>
          <p:cNvPr id="5" name="Picture 4">
            <a:extLst>
              <a:ext uri="{FF2B5EF4-FFF2-40B4-BE49-F238E27FC236}">
                <a16:creationId xmlns:a16="http://schemas.microsoft.com/office/drawing/2014/main" id="{AD7745B6-6C14-424C-8AAC-3863F38A8F61}"/>
              </a:ext>
            </a:extLst>
          </p:cNvPr>
          <p:cNvPicPr>
            <a:picLocks noChangeAspect="1"/>
          </p:cNvPicPr>
          <p:nvPr/>
        </p:nvPicPr>
        <p:blipFill>
          <a:blip r:embed="rId6">
            <a:alphaModFix amt="75000"/>
          </a:blip>
          <a:stretch>
            <a:fillRect/>
          </a:stretch>
        </p:blipFill>
        <p:spPr>
          <a:xfrm>
            <a:off x="-98356" y="1942109"/>
            <a:ext cx="3676650" cy="3548849"/>
          </a:xfrm>
          <a:prstGeom prst="rect">
            <a:avLst/>
          </a:prstGeom>
        </p:spPr>
      </p:pic>
    </p:spTree>
    <p:extLst>
      <p:ext uri="{BB962C8B-B14F-4D97-AF65-F5344CB8AC3E}">
        <p14:creationId xmlns:p14="http://schemas.microsoft.com/office/powerpoint/2010/main" val="360122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picture containing drawing&#10;&#10;Description automatically generated">
            <a:extLst>
              <a:ext uri="{FF2B5EF4-FFF2-40B4-BE49-F238E27FC236}">
                <a16:creationId xmlns:a16="http://schemas.microsoft.com/office/drawing/2014/main" id="{63841260-3DB6-4ECE-92F6-969BEDEDC955}"/>
              </a:ext>
            </a:extLst>
          </p:cNvPr>
          <p:cNvPicPr>
            <a:picLocks noChangeAspect="1"/>
          </p:cNvPicPr>
          <p:nvPr/>
        </p:nvPicPr>
        <p:blipFill>
          <a:blip r:embed="rId2">
            <a:alphaModFix amt="11000"/>
            <a:duotone>
              <a:prstClr val="black"/>
              <a:schemeClr val="accent4">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2" cy="6858001"/>
          </a:xfrm>
          <a:prstGeom prst="rect">
            <a:avLst/>
          </a:prstGeom>
          <a:effectLst>
            <a:outerShdw blurRad="50800" dist="50800" dir="5400000" algn="ctr" rotWithShape="0">
              <a:srgbClr val="000000"/>
            </a:outerShdw>
          </a:effectLst>
        </p:spPr>
      </p:pic>
      <p:sp>
        <p:nvSpPr>
          <p:cNvPr id="2" name="TextBox 1">
            <a:extLst>
              <a:ext uri="{FF2B5EF4-FFF2-40B4-BE49-F238E27FC236}">
                <a16:creationId xmlns:a16="http://schemas.microsoft.com/office/drawing/2014/main" id="{21C6A222-C836-42D4-80E5-AC1CC64CD767}"/>
              </a:ext>
            </a:extLst>
          </p:cNvPr>
          <p:cNvSpPr txBox="1"/>
          <p:nvPr/>
        </p:nvSpPr>
        <p:spPr>
          <a:xfrm>
            <a:off x="1929882" y="279918"/>
            <a:ext cx="8053874"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How Parents Education Level Effects student Performance? </a:t>
            </a:r>
          </a:p>
        </p:txBody>
      </p:sp>
      <p:pic>
        <p:nvPicPr>
          <p:cNvPr id="3" name="Picture 2">
            <a:extLst>
              <a:ext uri="{FF2B5EF4-FFF2-40B4-BE49-F238E27FC236}">
                <a16:creationId xmlns:a16="http://schemas.microsoft.com/office/drawing/2014/main" id="{36B8DFB7-3AB1-436B-9B55-15849B91A835}"/>
              </a:ext>
            </a:extLst>
          </p:cNvPr>
          <p:cNvPicPr>
            <a:picLocks noChangeAspect="1"/>
          </p:cNvPicPr>
          <p:nvPr/>
        </p:nvPicPr>
        <p:blipFill>
          <a:blip r:embed="rId4">
            <a:alphaModFix amt="60000"/>
          </a:blip>
          <a:stretch>
            <a:fillRect/>
          </a:stretch>
        </p:blipFill>
        <p:spPr>
          <a:xfrm>
            <a:off x="1929882" y="840948"/>
            <a:ext cx="7895253" cy="4290889"/>
          </a:xfrm>
          <a:prstGeom prst="rect">
            <a:avLst/>
          </a:prstGeom>
        </p:spPr>
      </p:pic>
      <p:sp>
        <p:nvSpPr>
          <p:cNvPr id="4" name="TextBox 3">
            <a:extLst>
              <a:ext uri="{FF2B5EF4-FFF2-40B4-BE49-F238E27FC236}">
                <a16:creationId xmlns:a16="http://schemas.microsoft.com/office/drawing/2014/main" id="{DB5822C7-4299-42FD-829B-EAB89C97B9C5}"/>
              </a:ext>
            </a:extLst>
          </p:cNvPr>
          <p:cNvSpPr txBox="1"/>
          <p:nvPr/>
        </p:nvSpPr>
        <p:spPr>
          <a:xfrm>
            <a:off x="811763" y="5505060"/>
            <a:ext cx="11028784"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data shows that a parent's education level does affect their children. The bar plot clearly shows that the students are performing better if their parents have a higher level of education. </a:t>
            </a:r>
          </a:p>
        </p:txBody>
      </p:sp>
    </p:spTree>
    <p:extLst>
      <p:ext uri="{BB962C8B-B14F-4D97-AF65-F5344CB8AC3E}">
        <p14:creationId xmlns:p14="http://schemas.microsoft.com/office/powerpoint/2010/main" val="232285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picture containing drawing&#10;&#10;Description automatically generated">
            <a:extLst>
              <a:ext uri="{FF2B5EF4-FFF2-40B4-BE49-F238E27FC236}">
                <a16:creationId xmlns:a16="http://schemas.microsoft.com/office/drawing/2014/main" id="{63841260-3DB6-4ECE-92F6-969BEDEDC955}"/>
              </a:ext>
            </a:extLst>
          </p:cNvPr>
          <p:cNvPicPr>
            <a:picLocks noChangeAspect="1"/>
          </p:cNvPicPr>
          <p:nvPr/>
        </p:nvPicPr>
        <p:blipFill>
          <a:blip r:embed="rId3">
            <a:alphaModFix amt="11000"/>
            <a:duotone>
              <a:prstClr val="black"/>
              <a:schemeClr val="accent4">
                <a:tint val="45000"/>
                <a:satMod val="400000"/>
              </a:schemeClr>
            </a:duotone>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 y="0"/>
            <a:ext cx="12192002" cy="6858001"/>
          </a:xfrm>
          <a:prstGeom prst="rect">
            <a:avLst/>
          </a:prstGeom>
          <a:effectLst>
            <a:outerShdw blurRad="50800" dist="50800" dir="5400000" algn="ctr" rotWithShape="0">
              <a:srgbClr val="000000"/>
            </a:outerShdw>
          </a:effectLst>
        </p:spPr>
      </p:pic>
      <p:sp>
        <p:nvSpPr>
          <p:cNvPr id="3" name="TextBox 2">
            <a:extLst>
              <a:ext uri="{FF2B5EF4-FFF2-40B4-BE49-F238E27FC236}">
                <a16:creationId xmlns:a16="http://schemas.microsoft.com/office/drawing/2014/main" id="{26EEC905-9A5D-431B-BDC7-332A60010C0C}"/>
              </a:ext>
            </a:extLst>
          </p:cNvPr>
          <p:cNvSpPr txBox="1"/>
          <p:nvPr/>
        </p:nvSpPr>
        <p:spPr>
          <a:xfrm>
            <a:off x="2685662" y="214604"/>
            <a:ext cx="6644951" cy="477054"/>
          </a:xfrm>
          <a:prstGeom prst="rect">
            <a:avLst/>
          </a:prstGeom>
          <a:noFill/>
        </p:spPr>
        <p:txBody>
          <a:bodyPr wrap="square" rtlCol="0">
            <a:spAutoFit/>
          </a:bodyPr>
          <a:lstStyle/>
          <a:p>
            <a:r>
              <a:rPr lang="en-US" sz="2500">
                <a:latin typeface="Times New Roman" panose="02020603050405020304" pitchFamily="18" charset="0"/>
                <a:cs typeface="Times New Roman" panose="02020603050405020304" pitchFamily="18" charset="0"/>
              </a:rPr>
              <a:t>Which Racial/Ethnic group are performing better?</a:t>
            </a:r>
            <a:endParaRPr lang="en-US" sz="25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8EA4F1F-0317-4665-B985-1EAF682BEB00}"/>
              </a:ext>
            </a:extLst>
          </p:cNvPr>
          <p:cNvPicPr>
            <a:picLocks noChangeAspect="1"/>
          </p:cNvPicPr>
          <p:nvPr/>
        </p:nvPicPr>
        <p:blipFill>
          <a:blip r:embed="rId5"/>
          <a:stretch>
            <a:fillRect/>
          </a:stretch>
        </p:blipFill>
        <p:spPr>
          <a:xfrm>
            <a:off x="1813394" y="691658"/>
            <a:ext cx="8389486" cy="4580138"/>
          </a:xfrm>
          <a:prstGeom prst="rect">
            <a:avLst/>
          </a:prstGeom>
        </p:spPr>
      </p:pic>
      <p:sp>
        <p:nvSpPr>
          <p:cNvPr id="4" name="TextBox 3">
            <a:extLst>
              <a:ext uri="{FF2B5EF4-FFF2-40B4-BE49-F238E27FC236}">
                <a16:creationId xmlns:a16="http://schemas.microsoft.com/office/drawing/2014/main" id="{2C172D68-6479-4D13-8302-47BAE481E455}"/>
              </a:ext>
            </a:extLst>
          </p:cNvPr>
          <p:cNvSpPr txBox="1"/>
          <p:nvPr/>
        </p:nvSpPr>
        <p:spPr>
          <a:xfrm>
            <a:off x="513184" y="5363289"/>
            <a:ext cx="10534261"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racial group A student are weak on all three subjects, whereas the racial/ethnic group E is performing better.</a:t>
            </a:r>
          </a:p>
          <a:p>
            <a:pPr algn="just"/>
            <a:r>
              <a:rPr lang="en-US" dirty="0">
                <a:latin typeface="Times New Roman" panose="02020603050405020304" pitchFamily="18" charset="0"/>
                <a:cs typeface="Times New Roman" panose="02020603050405020304" pitchFamily="18" charset="0"/>
              </a:rPr>
              <a:t>Why racial E is better than any other group, is it because their parental education background is higher? Does racial group E have a higher level of parental education?</a:t>
            </a:r>
          </a:p>
        </p:txBody>
      </p:sp>
    </p:spTree>
    <p:extLst>
      <p:ext uri="{BB962C8B-B14F-4D97-AF65-F5344CB8AC3E}">
        <p14:creationId xmlns:p14="http://schemas.microsoft.com/office/powerpoint/2010/main" val="335961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picture containing drawing&#10;&#10;Description automatically generated">
            <a:extLst>
              <a:ext uri="{FF2B5EF4-FFF2-40B4-BE49-F238E27FC236}">
                <a16:creationId xmlns:a16="http://schemas.microsoft.com/office/drawing/2014/main" id="{63841260-3DB6-4ECE-92F6-969BEDEDC955}"/>
              </a:ext>
            </a:extLst>
          </p:cNvPr>
          <p:cNvPicPr>
            <a:picLocks noChangeAspect="1"/>
          </p:cNvPicPr>
          <p:nvPr/>
        </p:nvPicPr>
        <p:blipFill>
          <a:blip r:embed="rId2">
            <a:alphaModFix amt="11000"/>
            <a:duotone>
              <a:prstClr val="black"/>
              <a:schemeClr val="accent4">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 y="0"/>
            <a:ext cx="12192002" cy="6858001"/>
          </a:xfrm>
          <a:prstGeom prst="rect">
            <a:avLst/>
          </a:prstGeom>
          <a:effectLst>
            <a:outerShdw blurRad="50800" dist="50800" dir="5400000" algn="ctr" rotWithShape="0">
              <a:srgbClr val="000000"/>
            </a:outerShdw>
          </a:effectLst>
        </p:spPr>
      </p:pic>
      <p:sp>
        <p:nvSpPr>
          <p:cNvPr id="2" name="TextBox 1">
            <a:extLst>
              <a:ext uri="{FF2B5EF4-FFF2-40B4-BE49-F238E27FC236}">
                <a16:creationId xmlns:a16="http://schemas.microsoft.com/office/drawing/2014/main" id="{A11D3A6C-DB68-4E88-B713-66FD3B312501}"/>
              </a:ext>
            </a:extLst>
          </p:cNvPr>
          <p:cNvSpPr txBox="1"/>
          <p:nvPr/>
        </p:nvSpPr>
        <p:spPr>
          <a:xfrm>
            <a:off x="2845836" y="177282"/>
            <a:ext cx="6391470" cy="754053"/>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Why Group E is Performing Better?</a:t>
            </a:r>
          </a:p>
          <a:p>
            <a:pPr marL="285750" indent="-285750">
              <a:buFont typeface="Arial" panose="020B0604020202020204" pitchFamily="34" charset="0"/>
              <a:buChar char="•"/>
            </a:pPr>
            <a:r>
              <a:rPr lang="en-US" dirty="0"/>
              <a:t> </a:t>
            </a:r>
            <a:r>
              <a:rPr lang="en-US" sz="1500" dirty="0">
                <a:latin typeface="Times New Roman" panose="02020603050405020304" pitchFamily="18" charset="0"/>
                <a:cs typeface="Times New Roman" panose="02020603050405020304" pitchFamily="18" charset="0"/>
              </a:rPr>
              <a:t>Does Groups E’s parental level education is higher than any  other groups? </a:t>
            </a:r>
          </a:p>
        </p:txBody>
      </p:sp>
      <p:pic>
        <p:nvPicPr>
          <p:cNvPr id="3" name="Picture 2">
            <a:extLst>
              <a:ext uri="{FF2B5EF4-FFF2-40B4-BE49-F238E27FC236}">
                <a16:creationId xmlns:a16="http://schemas.microsoft.com/office/drawing/2014/main" id="{46068D5B-33BA-4D03-8C62-EFE33A126154}"/>
              </a:ext>
            </a:extLst>
          </p:cNvPr>
          <p:cNvPicPr>
            <a:picLocks noChangeAspect="1"/>
          </p:cNvPicPr>
          <p:nvPr/>
        </p:nvPicPr>
        <p:blipFill>
          <a:blip r:embed="rId4">
            <a:alphaModFix amt="60000"/>
          </a:blip>
          <a:stretch>
            <a:fillRect/>
          </a:stretch>
        </p:blipFill>
        <p:spPr>
          <a:xfrm>
            <a:off x="0" y="1108617"/>
            <a:ext cx="12191999" cy="3929913"/>
          </a:xfrm>
          <a:prstGeom prst="rect">
            <a:avLst/>
          </a:prstGeom>
        </p:spPr>
      </p:pic>
      <p:sp>
        <p:nvSpPr>
          <p:cNvPr id="61" name="TextBox 60">
            <a:extLst>
              <a:ext uri="{FF2B5EF4-FFF2-40B4-BE49-F238E27FC236}">
                <a16:creationId xmlns:a16="http://schemas.microsoft.com/office/drawing/2014/main" id="{1932140A-27D9-4E58-B760-5FAA6DF1AD18}"/>
              </a:ext>
            </a:extLst>
          </p:cNvPr>
          <p:cNvSpPr txBox="1"/>
          <p:nvPr/>
        </p:nvSpPr>
        <p:spPr>
          <a:xfrm>
            <a:off x="429208" y="5355771"/>
            <a:ext cx="1107543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the racial C &amp; D's parents has a higher level of education compared to racial group E. Thus, the performance of group E is not based on the parental level of education.</a:t>
            </a:r>
          </a:p>
        </p:txBody>
      </p:sp>
    </p:spTree>
    <p:extLst>
      <p:ext uri="{BB962C8B-B14F-4D97-AF65-F5344CB8AC3E}">
        <p14:creationId xmlns:p14="http://schemas.microsoft.com/office/powerpoint/2010/main" val="171287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picture containing drawing&#10;&#10;Description automatically generated">
            <a:extLst>
              <a:ext uri="{FF2B5EF4-FFF2-40B4-BE49-F238E27FC236}">
                <a16:creationId xmlns:a16="http://schemas.microsoft.com/office/drawing/2014/main" id="{63841260-3DB6-4ECE-92F6-969BEDEDC955}"/>
              </a:ext>
            </a:extLst>
          </p:cNvPr>
          <p:cNvPicPr>
            <a:picLocks noChangeAspect="1"/>
          </p:cNvPicPr>
          <p:nvPr/>
        </p:nvPicPr>
        <p:blipFill>
          <a:blip r:embed="rId2">
            <a:alphaModFix amt="11000"/>
            <a:duotone>
              <a:prstClr val="black"/>
              <a:schemeClr val="accent4">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 y="0"/>
            <a:ext cx="12192002" cy="6858001"/>
          </a:xfrm>
          <a:prstGeom prst="rect">
            <a:avLst/>
          </a:prstGeom>
          <a:effectLst>
            <a:outerShdw blurRad="50800" dist="50800" dir="5400000" algn="ctr" rotWithShape="0">
              <a:srgbClr val="000000"/>
            </a:outerShdw>
          </a:effectLst>
        </p:spPr>
      </p:pic>
      <p:sp>
        <p:nvSpPr>
          <p:cNvPr id="2" name="TextBox 1">
            <a:extLst>
              <a:ext uri="{FF2B5EF4-FFF2-40B4-BE49-F238E27FC236}">
                <a16:creationId xmlns:a16="http://schemas.microsoft.com/office/drawing/2014/main" id="{F00E9F27-3113-4995-9D3B-A968315EE3C5}"/>
              </a:ext>
            </a:extLst>
          </p:cNvPr>
          <p:cNvSpPr txBox="1"/>
          <p:nvPr/>
        </p:nvSpPr>
        <p:spPr>
          <a:xfrm>
            <a:off x="4478694" y="321133"/>
            <a:ext cx="3554964"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Lunch Vs Racial Group </a:t>
            </a:r>
          </a:p>
        </p:txBody>
      </p:sp>
      <p:pic>
        <p:nvPicPr>
          <p:cNvPr id="3" name="Picture 2">
            <a:extLst>
              <a:ext uri="{FF2B5EF4-FFF2-40B4-BE49-F238E27FC236}">
                <a16:creationId xmlns:a16="http://schemas.microsoft.com/office/drawing/2014/main" id="{5C4D7267-EE5B-4F42-8EB0-D60B8655ADE3}"/>
              </a:ext>
            </a:extLst>
          </p:cNvPr>
          <p:cNvPicPr>
            <a:picLocks noChangeAspect="1"/>
          </p:cNvPicPr>
          <p:nvPr/>
        </p:nvPicPr>
        <p:blipFill>
          <a:blip r:embed="rId4">
            <a:alphaModFix amt="60000"/>
          </a:blip>
          <a:stretch>
            <a:fillRect/>
          </a:stretch>
        </p:blipFill>
        <p:spPr>
          <a:xfrm>
            <a:off x="0" y="1047069"/>
            <a:ext cx="12192001" cy="4439331"/>
          </a:xfrm>
          <a:prstGeom prst="rect">
            <a:avLst/>
          </a:prstGeom>
        </p:spPr>
      </p:pic>
      <p:sp>
        <p:nvSpPr>
          <p:cNvPr id="4" name="TextBox 3">
            <a:extLst>
              <a:ext uri="{FF2B5EF4-FFF2-40B4-BE49-F238E27FC236}">
                <a16:creationId xmlns:a16="http://schemas.microsoft.com/office/drawing/2014/main" id="{8962D67E-4BA8-442D-9C51-6154F5B3559E}"/>
              </a:ext>
            </a:extLst>
          </p:cNvPr>
          <p:cNvSpPr txBox="1"/>
          <p:nvPr/>
        </p:nvSpPr>
        <p:spPr>
          <a:xfrm>
            <a:off x="205273" y="5710335"/>
            <a:ext cx="1146732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proportion of the student who is talking standard meals compare to free/reduce meal is higher for the racial group E group relative to group A. Therefore, the lunch is making some impact on student's performance.</a:t>
            </a:r>
          </a:p>
        </p:txBody>
      </p:sp>
    </p:spTree>
    <p:extLst>
      <p:ext uri="{BB962C8B-B14F-4D97-AF65-F5344CB8AC3E}">
        <p14:creationId xmlns:p14="http://schemas.microsoft.com/office/powerpoint/2010/main" val="331765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picture containing drawing&#10;&#10;Description automatically generated">
            <a:extLst>
              <a:ext uri="{FF2B5EF4-FFF2-40B4-BE49-F238E27FC236}">
                <a16:creationId xmlns:a16="http://schemas.microsoft.com/office/drawing/2014/main" id="{63841260-3DB6-4ECE-92F6-969BEDEDC955}"/>
              </a:ext>
            </a:extLst>
          </p:cNvPr>
          <p:cNvPicPr>
            <a:picLocks noChangeAspect="1"/>
          </p:cNvPicPr>
          <p:nvPr/>
        </p:nvPicPr>
        <p:blipFill>
          <a:blip r:embed="rId3">
            <a:alphaModFix amt="11000"/>
            <a:duotone>
              <a:prstClr val="black"/>
              <a:schemeClr val="accent4">
                <a:tint val="45000"/>
                <a:satMod val="400000"/>
              </a:schemeClr>
            </a:duotone>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2" cy="6858001"/>
          </a:xfrm>
          <a:prstGeom prst="rect">
            <a:avLst/>
          </a:prstGeom>
          <a:effectLst>
            <a:outerShdw blurRad="50800" dist="50800" dir="5400000" algn="ctr" rotWithShape="0">
              <a:srgbClr val="000000"/>
            </a:outerShdw>
          </a:effectLst>
        </p:spPr>
      </p:pic>
      <p:sp>
        <p:nvSpPr>
          <p:cNvPr id="2" name="TextBox 1">
            <a:extLst>
              <a:ext uri="{FF2B5EF4-FFF2-40B4-BE49-F238E27FC236}">
                <a16:creationId xmlns:a16="http://schemas.microsoft.com/office/drawing/2014/main" id="{6A75D618-C5ED-4760-8A68-CC5BC33FE2CE}"/>
              </a:ext>
            </a:extLst>
          </p:cNvPr>
          <p:cNvSpPr txBox="1"/>
          <p:nvPr/>
        </p:nvSpPr>
        <p:spPr>
          <a:xfrm>
            <a:off x="429209" y="186612"/>
            <a:ext cx="11467322"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The Students From Racial Group E Is Participating more On Test Preparation Course?  </a:t>
            </a:r>
          </a:p>
        </p:txBody>
      </p:sp>
      <p:pic>
        <p:nvPicPr>
          <p:cNvPr id="3" name="Picture 2">
            <a:extLst>
              <a:ext uri="{FF2B5EF4-FFF2-40B4-BE49-F238E27FC236}">
                <a16:creationId xmlns:a16="http://schemas.microsoft.com/office/drawing/2014/main" id="{3054C569-EAF6-4EE9-8FBD-3E120794050E}"/>
              </a:ext>
            </a:extLst>
          </p:cNvPr>
          <p:cNvPicPr>
            <a:picLocks noChangeAspect="1"/>
          </p:cNvPicPr>
          <p:nvPr/>
        </p:nvPicPr>
        <p:blipFill>
          <a:blip r:embed="rId5">
            <a:alphaModFix amt="60000"/>
          </a:blip>
          <a:stretch>
            <a:fillRect/>
          </a:stretch>
        </p:blipFill>
        <p:spPr>
          <a:xfrm>
            <a:off x="-43020" y="942392"/>
            <a:ext cx="12235020" cy="4394717"/>
          </a:xfrm>
          <a:prstGeom prst="rect">
            <a:avLst/>
          </a:prstGeom>
        </p:spPr>
      </p:pic>
      <p:sp>
        <p:nvSpPr>
          <p:cNvPr id="4" name="TextBox 3">
            <a:extLst>
              <a:ext uri="{FF2B5EF4-FFF2-40B4-BE49-F238E27FC236}">
                <a16:creationId xmlns:a16="http://schemas.microsoft.com/office/drawing/2014/main" id="{0AC7E5AB-1C9A-4359-8102-0A1FA874AE6C}"/>
              </a:ext>
            </a:extLst>
          </p:cNvPr>
          <p:cNvSpPr txBox="1"/>
          <p:nvPr/>
        </p:nvSpPr>
        <p:spPr>
          <a:xfrm>
            <a:off x="295469" y="5551714"/>
            <a:ext cx="1160106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proportion of the students who completed the test preparation course is higher for group E compare to racial group A. Therefore, the test preparation course is making an impact on student's performance.</a:t>
            </a:r>
          </a:p>
        </p:txBody>
      </p:sp>
    </p:spTree>
    <p:extLst>
      <p:ext uri="{BB962C8B-B14F-4D97-AF65-F5344CB8AC3E}">
        <p14:creationId xmlns:p14="http://schemas.microsoft.com/office/powerpoint/2010/main" val="2530940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picture containing drawing&#10;&#10;Description automatically generated">
            <a:extLst>
              <a:ext uri="{FF2B5EF4-FFF2-40B4-BE49-F238E27FC236}">
                <a16:creationId xmlns:a16="http://schemas.microsoft.com/office/drawing/2014/main" id="{63841260-3DB6-4ECE-92F6-969BEDEDC955}"/>
              </a:ext>
            </a:extLst>
          </p:cNvPr>
          <p:cNvPicPr>
            <a:picLocks noChangeAspect="1"/>
          </p:cNvPicPr>
          <p:nvPr/>
        </p:nvPicPr>
        <p:blipFill>
          <a:blip r:embed="rId3">
            <a:alphaModFix amt="11000"/>
            <a:duotone>
              <a:prstClr val="black"/>
              <a:schemeClr val="accent4">
                <a:tint val="45000"/>
                <a:satMod val="400000"/>
              </a:schemeClr>
            </a:duotone>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
            <a:ext cx="12192002" cy="6858001"/>
          </a:xfrm>
          <a:prstGeom prst="rect">
            <a:avLst/>
          </a:prstGeom>
          <a:effectLst>
            <a:outerShdw blurRad="50800" dist="50800" dir="5400000" algn="ctr" rotWithShape="0">
              <a:srgbClr val="000000"/>
            </a:outerShdw>
          </a:effectLst>
        </p:spPr>
      </p:pic>
      <p:sp>
        <p:nvSpPr>
          <p:cNvPr id="2" name="TextBox 1">
            <a:extLst>
              <a:ext uri="{FF2B5EF4-FFF2-40B4-BE49-F238E27FC236}">
                <a16:creationId xmlns:a16="http://schemas.microsoft.com/office/drawing/2014/main" id="{BF638D9F-8781-4F0D-9395-5D53579A3BC3}"/>
              </a:ext>
            </a:extLst>
          </p:cNvPr>
          <p:cNvSpPr txBox="1"/>
          <p:nvPr/>
        </p:nvSpPr>
        <p:spPr>
          <a:xfrm>
            <a:off x="2799183" y="214604"/>
            <a:ext cx="7231225" cy="86177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How lunch effect on students' test performance?</a:t>
            </a:r>
          </a:p>
          <a:p>
            <a:endParaRPr lang="en-US" sz="25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7B469D0-85BE-4D0D-953E-5F7EFD2FF476}"/>
              </a:ext>
            </a:extLst>
          </p:cNvPr>
          <p:cNvPicPr>
            <a:picLocks noChangeAspect="1"/>
          </p:cNvPicPr>
          <p:nvPr/>
        </p:nvPicPr>
        <p:blipFill>
          <a:blip r:embed="rId5">
            <a:alphaModFix amt="60000"/>
          </a:blip>
          <a:stretch>
            <a:fillRect/>
          </a:stretch>
        </p:blipFill>
        <p:spPr>
          <a:xfrm>
            <a:off x="1932214" y="987003"/>
            <a:ext cx="8098194" cy="4310017"/>
          </a:xfrm>
          <a:prstGeom prst="rect">
            <a:avLst/>
          </a:prstGeom>
        </p:spPr>
      </p:pic>
      <p:sp>
        <p:nvSpPr>
          <p:cNvPr id="4" name="TextBox 3">
            <a:extLst>
              <a:ext uri="{FF2B5EF4-FFF2-40B4-BE49-F238E27FC236}">
                <a16:creationId xmlns:a16="http://schemas.microsoft.com/office/drawing/2014/main" id="{E6C481A9-00A0-4DCB-909B-1D9FBEC4920C}"/>
              </a:ext>
            </a:extLst>
          </p:cNvPr>
          <p:cNvSpPr txBox="1"/>
          <p:nvPr/>
        </p:nvSpPr>
        <p:spPr>
          <a:xfrm>
            <a:off x="233265" y="5501665"/>
            <a:ext cx="117005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students who were having standard lunch are performing better. Thus the meal does effect the student's performance. </a:t>
            </a:r>
          </a:p>
        </p:txBody>
      </p:sp>
    </p:spTree>
    <p:extLst>
      <p:ext uri="{BB962C8B-B14F-4D97-AF65-F5344CB8AC3E}">
        <p14:creationId xmlns:p14="http://schemas.microsoft.com/office/powerpoint/2010/main" val="680730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389B79B-44D6-4BAD-9868-64399A397FE5}" vid="{7599E02E-5C13-45EB-8446-BEA7D237FE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107</TotalTime>
  <Words>757</Words>
  <Application>Microsoft Office PowerPoint</Application>
  <PresentationFormat>Widescreen</PresentationFormat>
  <Paragraphs>39</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bubbyjung basnet</dc:creator>
  <cp:lastModifiedBy>bubbyjung basnet</cp:lastModifiedBy>
  <cp:revision>4</cp:revision>
  <dcterms:created xsi:type="dcterms:W3CDTF">2020-05-10T00:33:41Z</dcterms:created>
  <dcterms:modified xsi:type="dcterms:W3CDTF">2020-05-10T03:04:15Z</dcterms:modified>
</cp:coreProperties>
</file>