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CECC"/>
    <a:srgbClr val="8F825F"/>
    <a:srgbClr val="C2C5AA"/>
    <a:srgbClr val="7B6F57"/>
    <a:srgbClr val="BA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1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6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5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0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75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61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9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75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E911B-CBFB-491D-B940-0A62F44B44CC}" type="datetimeFigureOut">
              <a:rPr lang="ru-RU" smtClean="0"/>
              <a:t>04.02.2024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3B04-C974-4643-B827-6ED5F740CB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35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47925"/>
            <a:ext cx="9144000" cy="1062037"/>
          </a:xfrm>
          <a:solidFill>
            <a:srgbClr val="D7CECC"/>
          </a:solidFill>
        </p:spPr>
        <p:txBody>
          <a:bodyPr/>
          <a:lstStyle/>
          <a:p>
            <a:r>
              <a:rPr lang="en-US" dirty="0" smtClean="0">
                <a:latin typeface="Palatino Linotype" panose="02040502050505030304" pitchFamily="18" charset="0"/>
              </a:rPr>
              <a:t>Forest’s secrets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86237" y="4002088"/>
            <a:ext cx="3819526" cy="1112837"/>
          </a:xfrm>
          <a:solidFill>
            <a:srgbClr val="D7CECC"/>
          </a:solidFill>
        </p:spPr>
        <p:txBody>
          <a:bodyPr>
            <a:normAutofit/>
          </a:bodyPr>
          <a:lstStyle/>
          <a:p>
            <a:r>
              <a:rPr lang="ru-RU" dirty="0" smtClean="0">
                <a:latin typeface="Candara" panose="020E0502030303020204" pitchFamily="34" charset="0"/>
              </a:rPr>
              <a:t>Авторы: Егорова Дарья, </a:t>
            </a:r>
            <a:r>
              <a:rPr lang="ru-RU" dirty="0" err="1" smtClean="0">
                <a:latin typeface="Candara" panose="020E0502030303020204" pitchFamily="34" charset="0"/>
              </a:rPr>
              <a:t>Дейкин</a:t>
            </a:r>
            <a:r>
              <a:rPr lang="ru-RU" dirty="0" smtClean="0">
                <a:latin typeface="Candara" panose="020E0502030303020204" pitchFamily="34" charset="0"/>
              </a:rPr>
              <a:t> Егор, Дегтярев Данил</a:t>
            </a:r>
            <a:endParaRPr lang="ru-RU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3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19349"/>
            <a:ext cx="9144000" cy="1090613"/>
          </a:xfrm>
          <a:solidFill>
            <a:srgbClr val="D7CECC"/>
          </a:solidFill>
        </p:spPr>
        <p:txBody>
          <a:bodyPr/>
          <a:lstStyle/>
          <a:p>
            <a:r>
              <a:rPr lang="ru-RU" dirty="0" smtClean="0">
                <a:latin typeface="Palatino Linotype" panose="02040502050505030304" pitchFamily="18" charset="0"/>
              </a:rPr>
              <a:t>Спасибо за внимание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175" y="7126288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155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Идея проекта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2861" y="1825625"/>
            <a:ext cx="4448175" cy="14605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Candara" panose="020E0502030303020204" pitchFamily="34" charset="0"/>
              </a:rPr>
              <a:t>Создать разностороннюю игру, которая будет увлекать игрока</a:t>
            </a:r>
            <a:endParaRPr lang="ru-RU" dirty="0">
              <a:latin typeface="Candara" panose="020E0502030303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2222" r="19921" b="14722"/>
          <a:stretch/>
        </p:blipFill>
        <p:spPr>
          <a:xfrm>
            <a:off x="1233481" y="3471862"/>
            <a:ext cx="4319593" cy="2887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306" r="20156" b="12500"/>
          <a:stretch/>
        </p:blipFill>
        <p:spPr>
          <a:xfrm>
            <a:off x="6733773" y="3529497"/>
            <a:ext cx="4410477" cy="277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8301036" y="551788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47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0574" y="47148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Задачи проекта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81311" y="2130425"/>
            <a:ext cx="6334125" cy="2517775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Создать интересную и завлекающую игру</a:t>
            </a:r>
          </a:p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Использовать различные технологии </a:t>
            </a:r>
            <a:r>
              <a:rPr lang="en-US" dirty="0" err="1" smtClean="0">
                <a:latin typeface="Candara" panose="020E0502030303020204" pitchFamily="34" charset="0"/>
              </a:rPr>
              <a:t>pygame</a:t>
            </a:r>
            <a:endParaRPr lang="en-US" dirty="0" smtClean="0">
              <a:latin typeface="Candara" panose="020E0502030303020204" pitchFamily="34" charset="0"/>
            </a:endParaRPr>
          </a:p>
          <a:p>
            <a:pPr marL="514350" indent="-514350" algn="ctr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Научиться работать в команде</a:t>
            </a: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5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>
                <a:latin typeface="Palatino Linotype" panose="02040502050505030304" pitchFamily="18" charset="0"/>
              </a:rPr>
              <a:t>интро</a:t>
            </a:r>
            <a:r>
              <a:rPr lang="ru-RU" dirty="0" smtClean="0">
                <a:latin typeface="Palatino Linotype" panose="02040502050505030304" pitchFamily="18" charset="0"/>
              </a:rPr>
              <a:t>, регистрация, окно меню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1" t="30607" r="39846" b="37170"/>
          <a:stretch/>
        </p:blipFill>
        <p:spPr>
          <a:xfrm>
            <a:off x="561974" y="2545556"/>
            <a:ext cx="2476501" cy="2209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0556" r="18906" b="13750"/>
          <a:stretch/>
        </p:blipFill>
        <p:spPr>
          <a:xfrm>
            <a:off x="3381374" y="2735263"/>
            <a:ext cx="5429251" cy="36986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2" t="17778" r="27735" b="24305"/>
          <a:stretch/>
        </p:blipFill>
        <p:spPr>
          <a:xfrm>
            <a:off x="7210779" y="1690688"/>
            <a:ext cx="4619272" cy="33558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 flipV="1">
            <a:off x="13211173" y="742948"/>
            <a:ext cx="476251" cy="108267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10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39709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Марио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42925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Palatino Linotype" panose="02040502050505030304" pitchFamily="18" charset="0"/>
              </a:rPr>
              <a:t>Есть препятствия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Palatino Linotype" panose="02040502050505030304" pitchFamily="18" charset="0"/>
              </a:rPr>
              <a:t>Имеются платформы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Palatino Linotype" panose="02040502050505030304" pitchFamily="18" charset="0"/>
              </a:rPr>
              <a:t>Возможность накопления монет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Palatino Linotype" panose="02040502050505030304" pitchFamily="18" charset="0"/>
              </a:rPr>
              <a:t>Уровни, прописанные в текстовом документе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2" y="347217"/>
            <a:ext cx="4590686" cy="29568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8878" t="157" r="34278" b="59322"/>
          <a:stretch/>
        </p:blipFill>
        <p:spPr>
          <a:xfrm>
            <a:off x="6267451" y="3509963"/>
            <a:ext cx="1943099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225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Palatino Linotype" panose="02040502050505030304" pitchFamily="18" charset="0"/>
              </a:rPr>
              <a:t>Undertale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66" y="1971923"/>
            <a:ext cx="4505334" cy="30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Мини-Игры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340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Palatino Linotype" panose="02040502050505030304" pitchFamily="18" charset="0"/>
              </a:rPr>
              <a:t>Также в игре есть мини-игры, которые помогут в накоплении монет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7805736" y="1685926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1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Palatino Linotype" panose="02040502050505030304" pitchFamily="18" charset="0"/>
              </a:rPr>
              <a:t>Возможности и доработки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Применить монеты для получения дополнительных </a:t>
            </a:r>
            <a:r>
              <a:rPr lang="ru-RU" dirty="0" err="1" smtClean="0">
                <a:latin typeface="Candara" panose="020E0502030303020204" pitchFamily="34" charset="0"/>
              </a:rPr>
              <a:t>скинов</a:t>
            </a:r>
            <a:r>
              <a:rPr lang="ru-RU" dirty="0" smtClean="0">
                <a:latin typeface="Candara" panose="020E0502030303020204" pitchFamily="34" charset="0"/>
              </a:rPr>
              <a:t> и заднего фона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Добавить больше мини игр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Доработать уровни</a:t>
            </a:r>
          </a:p>
          <a:p>
            <a:pPr marL="514350" indent="-514350">
              <a:buAutoNum type="arabicPeriod"/>
            </a:pPr>
            <a:r>
              <a:rPr lang="ru-RU" dirty="0" smtClean="0">
                <a:latin typeface="Candara" panose="020E0502030303020204" pitchFamily="34" charset="0"/>
              </a:rPr>
              <a:t>Добавить больше </a:t>
            </a:r>
            <a:r>
              <a:rPr lang="ru-RU" dirty="0" err="1" smtClean="0">
                <a:latin typeface="Candara" panose="020E0502030303020204" pitchFamily="34" charset="0"/>
              </a:rPr>
              <a:t>скинов</a:t>
            </a:r>
            <a:r>
              <a:rPr lang="ru-RU" dirty="0" smtClean="0">
                <a:latin typeface="Candara" panose="020E0502030303020204" pitchFamily="34" charset="0"/>
              </a:rPr>
              <a:t> и заднего фона</a:t>
            </a:r>
            <a:endParaRPr lang="ru-RU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CE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Palatino Linotype" panose="02040502050505030304" pitchFamily="18" charset="0"/>
              </a:rPr>
              <a:t>Вывод</a:t>
            </a:r>
            <a:endParaRPr lang="ru-RU" dirty="0">
              <a:latin typeface="Palatino Linotype" panose="0204050205050503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8061" y="1690688"/>
            <a:ext cx="576262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latin typeface="Palatino Linotype" panose="02040502050505030304" pitchFamily="18" charset="0"/>
              </a:rPr>
              <a:t>У нас получилось выполнить все задачи и создать интересную игру</a:t>
            </a:r>
            <a:endParaRPr lang="ru-RU" dirty="0">
              <a:latin typeface="Palatino Linotype" panose="020405020505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4" t="12222" r="19921" b="14722"/>
          <a:stretch/>
        </p:blipFill>
        <p:spPr>
          <a:xfrm>
            <a:off x="1233481" y="3471862"/>
            <a:ext cx="4319593" cy="28870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4306" r="20156" b="12500"/>
          <a:stretch/>
        </p:blipFill>
        <p:spPr>
          <a:xfrm>
            <a:off x="6733773" y="3529497"/>
            <a:ext cx="4410477" cy="277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t="10343" r="18751" b="13062"/>
          <a:stretch/>
        </p:blipFill>
        <p:spPr>
          <a:xfrm>
            <a:off x="8301036" y="551788"/>
            <a:ext cx="3695701" cy="25476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7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Palatino Linotype</vt:lpstr>
      <vt:lpstr>Тема Office</vt:lpstr>
      <vt:lpstr>Forest’s secrets</vt:lpstr>
      <vt:lpstr>Идея проекта</vt:lpstr>
      <vt:lpstr>Задачи проекта</vt:lpstr>
      <vt:lpstr>интро, регистрация, окно меню</vt:lpstr>
      <vt:lpstr>Марио</vt:lpstr>
      <vt:lpstr>Undertale</vt:lpstr>
      <vt:lpstr>Мини-Игры</vt:lpstr>
      <vt:lpstr>Возможности и доработки</vt:lpstr>
      <vt:lpstr>Вывод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Forest’s secrets</dc:title>
  <dc:creator>Даша</dc:creator>
  <cp:lastModifiedBy>Даша</cp:lastModifiedBy>
  <cp:revision>5</cp:revision>
  <dcterms:created xsi:type="dcterms:W3CDTF">2024-02-04T20:50:16Z</dcterms:created>
  <dcterms:modified xsi:type="dcterms:W3CDTF">2024-02-04T21:26:19Z</dcterms:modified>
</cp:coreProperties>
</file>