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27D9-D35A-4265-885B-6515161D1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are people leaving Illinois?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E6AC8-D8F9-42A3-B682-4A15BF12C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NLP-Based Analysis</a:t>
            </a:r>
          </a:p>
          <a:p>
            <a:r>
              <a:rPr lang="en-US" i="1" dirty="0"/>
              <a:t>By Matthew Dunne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5E5BF-A099-4271-9DA6-F77BBBE544C7}"/>
              </a:ext>
            </a:extLst>
          </p:cNvPr>
          <p:cNvSpPr txBox="1"/>
          <p:nvPr/>
        </p:nvSpPr>
        <p:spPr>
          <a:xfrm>
            <a:off x="9391650" y="3057526"/>
            <a:ext cx="2895600" cy="267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Executive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Targeted for companies and residents</a:t>
            </a:r>
          </a:p>
        </p:txBody>
      </p:sp>
    </p:spTree>
    <p:extLst>
      <p:ext uri="{BB962C8B-B14F-4D97-AF65-F5344CB8AC3E}">
        <p14:creationId xmlns:p14="http://schemas.microsoft.com/office/powerpoint/2010/main" val="39533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3280-E04E-43D2-A528-549A5609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83A0-ACCB-46E1-A83B-D23D6BFD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Sentiment analysis echoes what we see in topic modeling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High cost of housing and taxes are problems for businesses and residents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Education is much discussed and mostly positive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State-level policies are important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Illinois is doing something right with Caterpillar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Better off addressing push factors rather than pull factors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6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A627-2A3D-4171-A803-DE3AB95A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D12B-637E-421B-A0A0-5467FB90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filter the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Remove duplicates, filter out articles clearly about other topics (sports, celebrities)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subset to articles where </a:t>
            </a:r>
            <a:r>
              <a:rPr lang="en-US" i="1" dirty="0">
                <a:solidFill>
                  <a:schemeClr val="tx1"/>
                </a:solidFill>
              </a:rPr>
              <a:t>text </a:t>
            </a:r>
            <a:r>
              <a:rPr lang="en-US" dirty="0">
                <a:solidFill>
                  <a:schemeClr val="tx1"/>
                </a:solidFill>
              </a:rPr>
              <a:t>mentions “population” or “migration”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 through results and further subset by reviewing </a:t>
            </a:r>
            <a:r>
              <a:rPr lang="en-US" i="1" dirty="0">
                <a:solidFill>
                  <a:schemeClr val="tx1"/>
                </a:solidFill>
              </a:rPr>
              <a:t>titles</a:t>
            </a:r>
            <a:r>
              <a:rPr lang="en-US" dirty="0">
                <a:solidFill>
                  <a:schemeClr val="tx1"/>
                </a:solidFill>
              </a:rPr>
              <a:t> to get a list of articles to work with (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80,000 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 76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topic modeling: TF-IDF and LDA</a:t>
            </a:r>
          </a:p>
          <a:p>
            <a:r>
              <a:rPr lang="en-US" dirty="0">
                <a:solidFill>
                  <a:schemeClr val="tx1"/>
                </a:solidFill>
              </a:rPr>
              <a:t>sentiment analysis: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hand-label and classify, tested several models and used best performing which was Naïve Bayes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divided statements into positive and negative (as determined by model) then created a word cloud for each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repeated process by sub-setting to articles about companies vs. residents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second round of hand-labelling and model training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created word clouds for both companies and residents</a:t>
            </a:r>
          </a:p>
        </p:txBody>
      </p:sp>
    </p:spTree>
    <p:extLst>
      <p:ext uri="{BB962C8B-B14F-4D97-AF65-F5344CB8AC3E}">
        <p14:creationId xmlns:p14="http://schemas.microsoft.com/office/powerpoint/2010/main" val="328646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DD91-B080-414E-81FC-717FC2EA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F506-8FA4-423B-8F66-5D89CF16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TF-IDF method: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Useful for understanding the topic of individual articles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Not much more insightful than looking at titles of articles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LDA method: 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Useful for understanding topics of articles in aggregate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Best performing model used 5 topics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</a:rPr>
              <a:t>Some topics more interpretable than others</a:t>
            </a:r>
          </a:p>
          <a:p>
            <a:pPr marL="130302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Cost of housing and property taxes</a:t>
            </a:r>
          </a:p>
          <a:p>
            <a:pPr marL="130302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State-level politics, e.g. the Governor’s race and attendant issues</a:t>
            </a:r>
          </a:p>
          <a:p>
            <a:pPr marL="130302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Education, both at the primary and university level</a:t>
            </a:r>
          </a:p>
          <a:p>
            <a:pPr marL="130302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Health care, specifically nursing homes</a:t>
            </a:r>
          </a:p>
          <a:p>
            <a:pPr marL="130302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Miscellaneous </a:t>
            </a:r>
          </a:p>
        </p:txBody>
      </p:sp>
    </p:spTree>
    <p:extLst>
      <p:ext uri="{BB962C8B-B14F-4D97-AF65-F5344CB8AC3E}">
        <p14:creationId xmlns:p14="http://schemas.microsoft.com/office/powerpoint/2010/main" val="19261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E35F64-77AF-4650-989A-F8C3A2C5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7" y="1859755"/>
            <a:ext cx="5147153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8B1DEC-2A3F-4C7C-9980-A84DC32F1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00" b="2421"/>
          <a:stretch/>
        </p:blipFill>
        <p:spPr>
          <a:xfrm>
            <a:off x="6426167" y="1785937"/>
            <a:ext cx="5765833" cy="4948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C86B3E-1A80-40B3-B179-CE889C5E9327}"/>
              </a:ext>
            </a:extLst>
          </p:cNvPr>
          <p:cNvSpPr txBox="1"/>
          <p:nvPr/>
        </p:nvSpPr>
        <p:spPr>
          <a:xfrm>
            <a:off x="3877906" y="336584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Sentiment - General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EC0C-7416-4731-B120-0B544F85B445}"/>
              </a:ext>
            </a:extLst>
          </p:cNvPr>
          <p:cNvSpPr txBox="1"/>
          <p:nvPr/>
        </p:nvSpPr>
        <p:spPr>
          <a:xfrm rot="10800000" flipH="1" flipV="1">
            <a:off x="735147" y="1127478"/>
            <a:ext cx="45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Positive: some aspects of education, Caterpillar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A2ACF-1AE2-4A49-820F-12D40A487BDD}"/>
              </a:ext>
            </a:extLst>
          </p:cNvPr>
          <p:cNvSpPr txBox="1"/>
          <p:nvPr/>
        </p:nvSpPr>
        <p:spPr>
          <a:xfrm rot="10800000" flipH="1" flipV="1">
            <a:off x="6489357" y="1127479"/>
            <a:ext cx="45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Negative: housing, property taxes, some aspects of education</a:t>
            </a:r>
          </a:p>
        </p:txBody>
      </p:sp>
    </p:spTree>
    <p:extLst>
      <p:ext uri="{BB962C8B-B14F-4D97-AF65-F5344CB8AC3E}">
        <p14:creationId xmlns:p14="http://schemas.microsoft.com/office/powerpoint/2010/main" val="107760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6C76D1-C25F-4F5E-A51A-075FD8775844}"/>
              </a:ext>
            </a:extLst>
          </p:cNvPr>
          <p:cNvSpPr txBox="1"/>
          <p:nvPr/>
        </p:nvSpPr>
        <p:spPr>
          <a:xfrm>
            <a:off x="2428875" y="336584"/>
            <a:ext cx="7000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Targeted Sentiment</a:t>
            </a:r>
          </a:p>
          <a:p>
            <a:pPr algn="ctr"/>
            <a:r>
              <a:rPr lang="en-US" sz="2800" b="1" dirty="0"/>
              <a:t>Why do people and companies move away?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00C5D-24A6-4AC1-BCA2-54C827C3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6" y="2283625"/>
            <a:ext cx="4640968" cy="457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68C1A-FDCE-424C-8B7A-6B0C9D1FD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50" y="2035974"/>
            <a:ext cx="3420847" cy="4822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EF037-037A-4DAF-A929-B077398BC034}"/>
              </a:ext>
            </a:extLst>
          </p:cNvPr>
          <p:cNvSpPr txBox="1"/>
          <p:nvPr/>
        </p:nvSpPr>
        <p:spPr>
          <a:xfrm>
            <a:off x="3555182" y="2283625"/>
            <a:ext cx="453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For BOTH it is high cost of housing and taxes!!!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6E6E8-B4CD-4754-98F1-FEAD6EBC62DE}"/>
              </a:ext>
            </a:extLst>
          </p:cNvPr>
          <p:cNvSpPr txBox="1"/>
          <p:nvPr/>
        </p:nvSpPr>
        <p:spPr>
          <a:xfrm>
            <a:off x="1152524" y="1638300"/>
            <a:ext cx="37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Company articles: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7F7BC-E06F-4976-A6FC-9959AE88032C}"/>
              </a:ext>
            </a:extLst>
          </p:cNvPr>
          <p:cNvSpPr txBox="1"/>
          <p:nvPr/>
        </p:nvSpPr>
        <p:spPr>
          <a:xfrm>
            <a:off x="7886699" y="1591631"/>
            <a:ext cx="37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Resident articles: negative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77769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F3F4-8A04-4F92-AF67-849D410F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9B5516-E73A-4C8E-B589-F129C1536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6275" y="980052"/>
            <a:ext cx="3895725" cy="443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66DA2-3AD4-4AC0-A12C-987AEE81DEE4}"/>
              </a:ext>
            </a:extLst>
          </p:cNvPr>
          <p:cNvSpPr txBox="1"/>
          <p:nvPr/>
        </p:nvSpPr>
        <p:spPr>
          <a:xfrm>
            <a:off x="3764133" y="1123837"/>
            <a:ext cx="40678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Factors are more pronounced, tangible than Pull Factors. Address what is driving people/companies away instead of emphasizing what attracts them.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Have to address the cost of housing, property taxes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Education system is good but cannot rely on that alone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Illinois is doing something right with Caterpillar. How can it be replicated?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0C4EF-408F-4F2D-9BF7-6886E67A9B1F}"/>
              </a:ext>
            </a:extLst>
          </p:cNvPr>
          <p:cNvSpPr txBox="1"/>
          <p:nvPr/>
        </p:nvSpPr>
        <p:spPr>
          <a:xfrm rot="722829">
            <a:off x="8460375" y="2999570"/>
            <a:ext cx="714375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32920-3B79-4801-9A9C-8C8974D06DA3}"/>
              </a:ext>
            </a:extLst>
          </p:cNvPr>
          <p:cNvSpPr txBox="1"/>
          <p:nvPr/>
        </p:nvSpPr>
        <p:spPr>
          <a:xfrm rot="12522759">
            <a:off x="8396701" y="2560526"/>
            <a:ext cx="1066800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0C335-46B2-4F85-BB53-DBB44A3670A3}"/>
              </a:ext>
            </a:extLst>
          </p:cNvPr>
          <p:cNvSpPr txBox="1"/>
          <p:nvPr/>
        </p:nvSpPr>
        <p:spPr>
          <a:xfrm rot="20032213">
            <a:off x="8327901" y="1674738"/>
            <a:ext cx="1133475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AFFORDABLE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A7B2B-A15D-4E73-9972-87EA80B81B4D}"/>
              </a:ext>
            </a:extLst>
          </p:cNvPr>
          <p:cNvSpPr txBox="1"/>
          <p:nvPr/>
        </p:nvSpPr>
        <p:spPr>
          <a:xfrm rot="20477064">
            <a:off x="9195791" y="1095237"/>
            <a:ext cx="838200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HOUSING</a:t>
            </a:r>
          </a:p>
        </p:txBody>
      </p:sp>
    </p:spTree>
    <p:extLst>
      <p:ext uri="{BB962C8B-B14F-4D97-AF65-F5344CB8AC3E}">
        <p14:creationId xmlns:p14="http://schemas.microsoft.com/office/powerpoint/2010/main" val="8844320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147</TotalTime>
  <Words>398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Corbel</vt:lpstr>
      <vt:lpstr>Wingdings 2</vt:lpstr>
      <vt:lpstr>Frame</vt:lpstr>
      <vt:lpstr>Why are people leaving Illinois?</vt:lpstr>
      <vt:lpstr>Executive Summary</vt:lpstr>
      <vt:lpstr>Methodology</vt:lpstr>
      <vt:lpstr>Topics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people leaving Illinois?</dc:title>
  <dc:creator>Matthew Dunne</dc:creator>
  <cp:lastModifiedBy>Matthew Dunne</cp:lastModifiedBy>
  <cp:revision>19</cp:revision>
  <dcterms:created xsi:type="dcterms:W3CDTF">2018-12-10T16:19:00Z</dcterms:created>
  <dcterms:modified xsi:type="dcterms:W3CDTF">2018-12-14T15:23:18Z</dcterms:modified>
</cp:coreProperties>
</file>