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7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62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55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45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1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5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1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0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9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7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4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6/21/2021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1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  <p:sldLayoutId id="2147484454" r:id="rId13"/>
    <p:sldLayoutId id="2147484455" r:id="rId14"/>
    <p:sldLayoutId id="2147484456" r:id="rId15"/>
    <p:sldLayoutId id="2147484457" r:id="rId16"/>
    <p:sldLayoutId id="21474844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6CFE3C3-C3B0-44F9-81BA-C4D2CC2C8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r="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8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53C79B2-A60F-4DA6-B165-4C771C466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de-AT" dirty="0" err="1"/>
              <a:t>JavaFx</a:t>
            </a:r>
            <a:r>
              <a:rPr lang="de-AT" dirty="0"/>
              <a:t>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F4ECFC-10AF-4774-B185-0E902CEC2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de-AT" dirty="0"/>
              <a:t>Benjamin Mattle Cedric </a:t>
            </a:r>
            <a:r>
              <a:rPr lang="de-AT" dirty="0" err="1"/>
              <a:t>augustin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026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CA7DCDF-325E-4218-907F-33AAD2F5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AT" dirty="0"/>
              <a:t>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46E9C-9D21-4906-94CD-87D7B217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de-AT" dirty="0"/>
              <a:t>Benjamin Mattle: </a:t>
            </a:r>
          </a:p>
          <a:p>
            <a:r>
              <a:rPr lang="de-AT" dirty="0"/>
              <a:t>Teamführer</a:t>
            </a:r>
          </a:p>
          <a:p>
            <a:r>
              <a:rPr lang="de-AT" dirty="0"/>
              <a:t>War für den Server und die jeweiligen Funktionen der Unterpunkte zuständig</a:t>
            </a:r>
          </a:p>
          <a:p>
            <a:endParaRPr lang="de-AT" dirty="0"/>
          </a:p>
          <a:p>
            <a:r>
              <a:rPr lang="de-AT" dirty="0"/>
              <a:t>Cedric Augustin:</a:t>
            </a:r>
          </a:p>
          <a:p>
            <a:r>
              <a:rPr lang="de-AT" dirty="0"/>
              <a:t>War zuständig für die Homepage und die anderen Unterpunkt </a:t>
            </a:r>
            <a:r>
              <a:rPr lang="de-AT" dirty="0" err="1"/>
              <a:t>Scenen</a:t>
            </a:r>
            <a:endParaRPr lang="de-AT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074" name="Picture 2" descr="Testing JavaFX applications - QF-Test">
            <a:extLst>
              <a:ext uri="{FF2B5EF4-FFF2-40B4-BE49-F238E27FC236}">
                <a16:creationId xmlns:a16="http://schemas.microsoft.com/office/drawing/2014/main" id="{946DF3E3-7EF1-40CE-9AAE-0FA07465F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871" y="2301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C21EC4E-C0EE-4F34-94CB-0A65CA37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AT" dirty="0"/>
              <a:t>Ziel des </a:t>
            </a:r>
            <a:r>
              <a:rPr lang="de-AT" dirty="0" err="1"/>
              <a:t>projekts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6C89E-BD49-4372-B401-D3274FB2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de-AT" dirty="0"/>
              <a:t>Das Hauptziel des Projekts war es eine Funktionstüchtige Serverapplikation zu programmieren die es einem ermöglicht seinen eigenen Golf Club zu verwalten. </a:t>
            </a:r>
          </a:p>
          <a:p>
            <a:r>
              <a:rPr lang="de-AT" dirty="0"/>
              <a:t>Dazu zählen die Funktionen Mitglieder hinzufügen, Mitglieder entfernen und natürlich das Erstellen von Turnieren.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8429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94FE006-FD93-46D1-9037-C82635C5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AT" dirty="0"/>
              <a:t>Errungenschaften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86A41-EEC3-4AEA-87FB-EB07BFA1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de-AT" dirty="0"/>
              <a:t>erreichte Ziele:</a:t>
            </a:r>
          </a:p>
          <a:p>
            <a:r>
              <a:rPr lang="de-AT" dirty="0"/>
              <a:t>Server-Client Verbindung</a:t>
            </a:r>
          </a:p>
          <a:p>
            <a:r>
              <a:rPr lang="de-AT" dirty="0"/>
              <a:t>Komfortable Verwaltung der Mitglieder des Golfclubs</a:t>
            </a:r>
          </a:p>
          <a:p>
            <a:r>
              <a:rPr lang="de-AT" dirty="0"/>
              <a:t>Speichern von erstellten Mitgliedern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Nicht erreichte Ziele:</a:t>
            </a:r>
          </a:p>
          <a:p>
            <a:r>
              <a:rPr lang="de-AT" dirty="0"/>
              <a:t>Ermittlung der Handicaps</a:t>
            </a:r>
          </a:p>
          <a:p>
            <a:r>
              <a:rPr lang="de-AT" dirty="0"/>
              <a:t>Das Ändern des Namen des Golfclubs</a:t>
            </a:r>
          </a:p>
          <a:p>
            <a:r>
              <a:rPr lang="de-AT" dirty="0"/>
              <a:t>Speichern des Turniers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30" name="Picture 6" descr="Testing JavaFX applications - QF-Test">
            <a:extLst>
              <a:ext uri="{FF2B5EF4-FFF2-40B4-BE49-F238E27FC236}">
                <a16:creationId xmlns:a16="http://schemas.microsoft.com/office/drawing/2014/main" id="{31C80338-2DF7-418C-90FA-A585C31A2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537" y="2301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8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5848A9A-ECA5-4110-B66D-300D6E03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AT" dirty="0"/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6AE3C-C176-43B7-9C58-D5BB4E63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de-AT" dirty="0"/>
              <a:t>Benjamin hat sich zu erst um den Server gekümmert parallel dazu hat Cedric sich um die Startseite gekümmert.</a:t>
            </a:r>
          </a:p>
          <a:p>
            <a:r>
              <a:rPr lang="de-AT" dirty="0"/>
              <a:t>Danach ging es erst an den Rest.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337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5848A9A-ECA5-4110-B66D-300D6E03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AT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6AE3C-C176-43B7-9C58-D5BB4E63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de-AT" dirty="0"/>
              <a:t>Das erstellen und verbinden der verschieden Szenen</a:t>
            </a:r>
          </a:p>
          <a:p>
            <a:r>
              <a:rPr lang="de-AT" dirty="0"/>
              <a:t>Speichern von Mitgliedern auf dem Server</a:t>
            </a:r>
          </a:p>
          <a:p>
            <a:r>
              <a:rPr lang="de-AT" dirty="0"/>
              <a:t>Das Wiederholen eines Turniers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Testing JavaFX applications - QF-Test">
            <a:extLst>
              <a:ext uri="{FF2B5EF4-FFF2-40B4-BE49-F238E27FC236}">
                <a16:creationId xmlns:a16="http://schemas.microsoft.com/office/drawing/2014/main" id="{ED0EC635-BF42-4A77-943E-16766127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64" y="2301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5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154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Tw Cen MT</vt:lpstr>
      <vt:lpstr>Schaltkreis</vt:lpstr>
      <vt:lpstr>JavaFx Projekt</vt:lpstr>
      <vt:lpstr>Aufgabenverteilung</vt:lpstr>
      <vt:lpstr>Ziel des projekts</vt:lpstr>
      <vt:lpstr>Errungenschaften</vt:lpstr>
      <vt:lpstr>Vorgehensweise</vt:lpstr>
      <vt:lpstr>Schwierigkeiten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Augustin Cedric</dc:creator>
  <cp:lastModifiedBy>Ben Mattle</cp:lastModifiedBy>
  <cp:revision>18</cp:revision>
  <dcterms:created xsi:type="dcterms:W3CDTF">2021-06-20T18:27:29Z</dcterms:created>
  <dcterms:modified xsi:type="dcterms:W3CDTF">2021-06-21T23:06:31Z</dcterms:modified>
</cp:coreProperties>
</file>