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5" d="100"/>
          <a:sy n="95" d="100"/>
        </p:scale>
        <p:origin x="8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FD5F-BC94-4563-A3A0-2B1E6FD2E7A8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ACAC-868A-45A3-848E-8C9C3115D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06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FD5F-BC94-4563-A3A0-2B1E6FD2E7A8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ACAC-868A-45A3-848E-8C9C3115D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48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FD5F-BC94-4563-A3A0-2B1E6FD2E7A8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ACAC-868A-45A3-848E-8C9C3115D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7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FD5F-BC94-4563-A3A0-2B1E6FD2E7A8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ACAC-868A-45A3-848E-8C9C3115D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10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FD5F-BC94-4563-A3A0-2B1E6FD2E7A8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ACAC-868A-45A3-848E-8C9C3115D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65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FD5F-BC94-4563-A3A0-2B1E6FD2E7A8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ACAC-868A-45A3-848E-8C9C3115D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95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FD5F-BC94-4563-A3A0-2B1E6FD2E7A8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ACAC-868A-45A3-848E-8C9C3115D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47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FD5F-BC94-4563-A3A0-2B1E6FD2E7A8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ACAC-868A-45A3-848E-8C9C3115D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32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FD5F-BC94-4563-A3A0-2B1E6FD2E7A8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ACAC-868A-45A3-848E-8C9C3115D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96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FD5F-BC94-4563-A3A0-2B1E6FD2E7A8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ACAC-868A-45A3-848E-8C9C3115D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90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FD5F-BC94-4563-A3A0-2B1E6FD2E7A8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ACAC-868A-45A3-848E-8C9C3115D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77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FFD5F-BC94-4563-A3A0-2B1E6FD2E7A8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6ACAC-868A-45A3-848E-8C9C3115D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1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Test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227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Test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안기옥</dc:creator>
  <cp:lastModifiedBy>안기옥</cp:lastModifiedBy>
  <cp:revision>1</cp:revision>
  <dcterms:created xsi:type="dcterms:W3CDTF">2019-11-25T08:52:42Z</dcterms:created>
  <dcterms:modified xsi:type="dcterms:W3CDTF">2019-11-25T08:52:53Z</dcterms:modified>
</cp:coreProperties>
</file>