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>
        <p:scale>
          <a:sx n="50" d="100"/>
          <a:sy n="50" d="100"/>
        </p:scale>
        <p:origin x="-29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F34C1-C05F-4B3F-8B99-8B3C7699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623D84-71E4-49BD-B84B-942BA411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57ECF-8EE7-4AC8-A95E-277C8DD3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69742-217C-4F0E-85B3-FBE9B468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EDF63F-BDEE-42E1-969C-905EEE58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65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CA2B3-AF39-43E4-8EDF-236E8530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D6380A-A6B7-4092-8337-126B5FF7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59DFC-905E-4312-88F5-3C1BF941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C8B360-09CD-4EDC-BACF-53CCA40D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073C7-F416-47BC-B529-7F311F6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8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DDD20D-2739-4B1C-B921-368259C39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50DF8A-DAC7-4ECE-AB36-2CBCC010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121FFF-84EC-4109-9DFF-35E33627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69AAF2-9938-48E2-99D1-E8A13C35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88FF1-4E1E-41EB-9E77-D121286D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9C2EF-24DE-49E4-A0F8-DE6F56B4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6E1E-6395-4ED7-9C73-DD60590D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2F5FC-1E04-4E60-9DD0-50E34628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93922D-5CBF-427B-B485-F9A2A20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E368F-A8A6-4752-ACC1-09A0BBBB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2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79A58-57ED-47DB-B464-21279328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46AD09-2B03-44D1-9F9E-3EBFBE1A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D557D9-03D6-4399-9EE6-BE0536E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35E85-2375-4AEE-9FFB-E5B75C28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19D1FB-4B06-4795-9F5F-1F9AAC52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073CD-6F95-4D92-B7B8-F85DB730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4AB6F-B04E-46BF-8D51-A302A547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6BEF38-9AE7-4980-BC89-FCFD3593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D12191-4D38-4235-9675-E35869D7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352082-E3BB-4786-AF9E-D1FF6176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3849E4-5CF2-475C-9EEB-841986F2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23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381C3-43F0-4838-A9DC-92840DF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F768D-7DD5-46CD-9B5E-B10FC6942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BC13BF-AE0A-4948-9B9E-04AD87D2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F30774-3332-41AC-ABBD-E09690A56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3DAB8A-7354-437C-B2B7-4C1825B0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F616B9-E7C8-42AE-82A8-F9DA86E1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34AB95-DCCD-4E2A-9BD0-9826E5E5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2307D99-17C4-41F1-B6E4-1059416C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68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3B165-19CE-476C-BF6D-43E95180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6735659-3ABE-42FB-BB34-6220FE37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F750D2-AD20-4E43-95FB-E6BB8EDC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654FB2-EAA9-4931-A071-BC1463BD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3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8D2A87-9EBE-4674-BB6F-4A459959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FAEA66-6FD2-499D-AC47-9D9C384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4BCCD5-3D1B-4ACF-A4B3-8DC8CB44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2D7B9-6F14-4DF8-8B2B-4249A1B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152B-7C43-42AA-9DCA-2D309EC4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8116C9-63DC-43E1-9816-F6287FFF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F954B9-A9F0-44C0-B42E-E9BEADEB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A03988-9219-46D3-BA84-FDA5E5C6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AE3F21-1A6C-486F-A1FA-2433C853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4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C8255-0283-477C-94FA-01449C10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9BC395-981D-4ECC-AF13-932081E16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2BD7AF-09C9-4099-A1F7-DDD5A100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3472BC-1409-4BEE-896F-5B3D841F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D891C9-CFF8-4702-B643-F891B79C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020DEE-9213-449E-B5A8-C024932E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4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F5E3B3-599E-486D-8E74-2FD62E1F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E617AB-87E3-4B63-8593-1E40275BD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551D2-B47C-44FB-A3E1-56B80D035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6C2F-ED28-4DF2-8368-A6E7636757F3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7ED038-AE74-42A2-B4CE-D4186E70E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875E3A-123D-4C64-A3CE-37250588A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E3FF9-34E4-478D-9BB0-5CE4293F8F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2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28727-85C7-4676-991E-08573E3B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資料結構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 1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7178E2-B21C-44E6-9058-F01C103A5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 date:</a:t>
            </a:r>
            <a:r>
              <a:rPr lang="zh-TW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2/28(</a:t>
            </a:r>
            <a:r>
              <a:rPr lang="zh-TW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3EF27-62BD-4800-BF0E-446AE1C0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65971" cy="83230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Max/Min Heap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F44D5-A148-4931-8A08-89A5C0C8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9" y="4397827"/>
            <a:ext cx="10931471" cy="2002971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1.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2AE477-818B-43A8-A011-D55C0C126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397826"/>
            <a:ext cx="10931471" cy="21553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F23FB61-AAA2-453F-BCDD-4EFCAA8C4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34" y="73117"/>
            <a:ext cx="54864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4A7BC-185E-47F9-8996-A5C420CE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Binary Search Tree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FE68034-1BE7-4C8A-96EF-2EB46252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30" y="1045030"/>
            <a:ext cx="11032670" cy="5131933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(a)</a:t>
            </a:r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00000"/>
                </a:solidFill>
              </a:rPr>
              <a:t>(b)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2F5CC76-5115-40B4-B189-2BE62509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584"/>
            <a:ext cx="10225819" cy="7889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E34739-226E-4A93-898C-814ACCBE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9773"/>
            <a:ext cx="10722429" cy="26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3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資料結構(二) Homework 1</vt:lpstr>
      <vt:lpstr>Max/Min Heap</vt:lpstr>
      <vt:lpstr>2. 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資料結構(二) Homework 1</dc:title>
  <dc:creator>ASUS</dc:creator>
  <cp:lastModifiedBy>育哲 楊</cp:lastModifiedBy>
  <cp:revision>3</cp:revision>
  <dcterms:created xsi:type="dcterms:W3CDTF">2023-02-15T12:09:04Z</dcterms:created>
  <dcterms:modified xsi:type="dcterms:W3CDTF">2024-03-14T00:46:56Z</dcterms:modified>
</cp:coreProperties>
</file>