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67" r:id="rId3"/>
    <p:sldId id="268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6" r:id="rId12"/>
    <p:sldId id="283" r:id="rId13"/>
    <p:sldId id="317" r:id="rId14"/>
    <p:sldId id="318" r:id="rId15"/>
    <p:sldId id="319" r:id="rId16"/>
    <p:sldId id="320" r:id="rId17"/>
    <p:sldId id="329" r:id="rId18"/>
    <p:sldId id="321" r:id="rId19"/>
    <p:sldId id="322" r:id="rId20"/>
    <p:sldId id="323" r:id="rId21"/>
    <p:sldId id="325" r:id="rId22"/>
    <p:sldId id="326" r:id="rId23"/>
    <p:sldId id="327" r:id="rId24"/>
    <p:sldId id="328" r:id="rId25"/>
    <p:sldId id="330" r:id="rId26"/>
    <p:sldId id="332" r:id="rId27"/>
    <p:sldId id="333" r:id="rId28"/>
    <p:sldId id="33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69B5-EF60-48F4-9659-BF0EDB74BC2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1C69B-DB9E-4CF1-A2E6-71B9FF5CF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1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아두이노와</a:t>
            </a:r>
            <a:r>
              <a:rPr lang="ko-KR" altLang="en-US" dirty="0"/>
              <a:t> 파이썬 강의 진행을 맡게 된 </a:t>
            </a:r>
            <a:r>
              <a:rPr lang="ko-KR" altLang="en-US" dirty="0" err="1"/>
              <a:t>허종태입니다</a:t>
            </a:r>
            <a:r>
              <a:rPr lang="en-US" altLang="ko-KR" dirty="0"/>
              <a:t>. </a:t>
            </a:r>
            <a:r>
              <a:rPr lang="ko-KR" altLang="en-US" dirty="0"/>
              <a:t>다른 분들께 강의를 받은 적은 있었지만 상대방에게 그리고 이렇게 </a:t>
            </a:r>
            <a:r>
              <a:rPr lang="ko-KR" altLang="en-US" dirty="0" err="1"/>
              <a:t>오픈된</a:t>
            </a:r>
            <a:r>
              <a:rPr lang="ko-KR" altLang="en-US" dirty="0"/>
              <a:t> 장소에서 농민분들을</a:t>
            </a:r>
            <a:endParaRPr lang="en-US" altLang="ko-KR" dirty="0"/>
          </a:p>
          <a:p>
            <a:r>
              <a:rPr lang="ko-KR" altLang="en-US" dirty="0"/>
              <a:t>대상으로 강의한다는 것이 떨리지만</a:t>
            </a:r>
            <a:r>
              <a:rPr lang="en-US" altLang="ko-KR" dirty="0"/>
              <a:t>, </a:t>
            </a:r>
            <a:r>
              <a:rPr lang="ko-KR" altLang="en-US" dirty="0"/>
              <a:t>짧은 시간동안 최선을 다해 강의를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8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9E6F-D4E6-4D83-8B2D-19D80295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1A0E2-8C4E-4293-8B50-3C5D2936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E5BB9-86B1-413C-9FC5-5A0969C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C2B09-FE79-44AE-9D58-4F764D39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FD0D3-458C-4AAA-9E90-8A79955E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1C9B2-A9B3-490A-A2B3-6F20653F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3E498-3596-4695-96BF-E54DB835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777F2-9121-408A-B003-9B04CDF9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3742-94CE-41C3-8F80-B4CFE73B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757D-9872-49BC-8F92-5B220BBB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336B2E-6525-4B24-9FBB-7E6035FE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86019-9EC9-4AA6-B8EF-41C46CA4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2BAB-5BF7-409B-98FD-B8C0F4D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E25DC-0685-4441-88EF-55ED08A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28E95-0646-40C2-BDC2-981BB48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F080-B099-4D38-AA0C-F50C5BEA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8A36A-DB6D-423A-B654-FF05E3CA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F006B-DE79-4C63-B946-10A1CFA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09E3-364A-4B75-98B4-127CD27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BAE34-800B-4CEF-9739-39FE2153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8EA13-BB2B-4A14-B06A-B7F0F069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65E9-6387-43D0-B12A-F394F39D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214BC-5F0F-4EB6-823E-686BB9F0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30FAD-3C47-4455-B8C2-B8DF07F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632D9-D6A7-4523-A27B-73FB9332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CD16-93F4-433A-BAD8-818D8FD6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75B2A-E4D2-4324-A293-834D1FAC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19425-3110-42FC-AD9A-3515B9A4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BB949-1298-4BBD-AE72-82BA885D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CB3BA-B0CE-4879-B24C-12210F4A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91945-AC73-4C29-A91A-7C944F6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CB14-CD41-455A-9A40-2D35381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E2FBD-732D-4D64-A2BF-7C495C1D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EB2B-36A6-4C23-98BA-1BABA478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359B7-5B6C-459B-9C58-B2F8109D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1BF79-5D3A-450B-BCB6-52CF79948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9D8A9-2D84-4DEC-B3A8-3499F23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F1078F-0952-4617-9F06-1A60726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E3493-782A-4311-8DE9-2CFE77F7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6EC4-C0B3-48A7-8CC7-C4ED9D8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C5005-A014-4CDC-BCA1-BE2F7C7A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02468-FACA-4611-880F-12F0F430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FB3F8-ADE6-490C-BFB9-0ECB0BC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485252-72BE-4C1E-B454-7D1411E3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5DDF6-8F0F-4DA2-AB9E-E0EE1D3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131C3-5861-4256-968F-8A8C0AF4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B7DC-8733-4E1B-B8A6-C2AF519C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5935B-9772-402F-B9C7-F59A730F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AB97F-77DB-4EEA-A158-763A7B7E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C75E9-8661-4A49-92FA-3C7A9EDF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4DF7E-2342-4CB7-A002-9BC6F657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BB96-9949-4D68-BCF2-ED86EB1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5850-8BBE-4F72-9BE6-D7AC5C21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F1515-8ACB-41F7-858C-882464B80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4C713-2A84-4D47-AD99-8B9A897C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B37BC-16DD-4BF8-8682-F17C1B19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3B7C4-3E75-4D20-A825-5B6D176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59F86-3D54-4AA6-B0C6-D0F50DE9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1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4C6DB-5C8F-4C57-8145-62A9CE8D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91FDB-903C-4299-8F86-F34AD293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4348-6B62-4DEA-9D0D-5CDA26D1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BA9B-A68B-4AAA-ADD3-F096D4BD9399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7AB8-CF34-4036-8095-40AF38A1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A64BB-E7AB-44A3-AA2D-8DD8D93A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DwrMeu4k9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nkydinkelectronics.com/library.php?id=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5849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adafruit.com/tsl2561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keshare.org/bbs/board.php?bo_table=arduino&amp;wr_id=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es24.com/Product/Goods/43948265?scode=032&amp;OzSrank=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35094862?scode=032&amp;OzSrank=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EC86-151C-4323-A3B2-7425ED70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250"/>
            <a:ext cx="9144000" cy="11413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미니프로젝트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D6C999-AC14-42A0-8744-6A5572AB3B7B}"/>
              </a:ext>
            </a:extLst>
          </p:cNvPr>
          <p:cNvSpPr txBox="1">
            <a:spLocks/>
          </p:cNvSpPr>
          <p:nvPr/>
        </p:nvSpPr>
        <p:spPr>
          <a:xfrm>
            <a:off x="1642947" y="3956824"/>
            <a:ext cx="9144000" cy="94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허종태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jongtae@greenoid.co.kr</a:t>
            </a:r>
            <a:endParaRPr lang="ko-KR" altLang="en-US" sz="24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8FC2A58D-5736-409B-88BE-E93D1942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96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</a:t>
            </a:r>
            <a:r>
              <a:rPr lang="ko-KR" altLang="en-US" sz="2400" b="1" dirty="0"/>
              <a:t>를 이용해서 전구 </a:t>
            </a:r>
            <a:r>
              <a:rPr lang="en-US" altLang="ko-KR" sz="2400" b="1" dirty="0"/>
              <a:t>ON / OFF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조도센서 예제 프로그램 다른 이름으로 저장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65905-198D-412A-87E9-8CED6F043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73" y="1188515"/>
            <a:ext cx="6160352" cy="54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</a:t>
            </a:r>
            <a:r>
              <a:rPr lang="ko-KR" altLang="en-US" sz="2400" b="1" dirty="0"/>
              <a:t>를 이용해서 전구 </a:t>
            </a:r>
            <a:r>
              <a:rPr lang="en-US" altLang="ko-KR" sz="2400" b="1" dirty="0"/>
              <a:t>ON / OFF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다음과 같이 프로그램 수정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5733FD-7CD7-4756-82BA-1856119FE218}"/>
              </a:ext>
            </a:extLst>
          </p:cNvPr>
          <p:cNvSpPr/>
          <p:nvPr/>
        </p:nvSpPr>
        <p:spPr>
          <a:xfrm>
            <a:off x="1552575" y="1371228"/>
            <a:ext cx="6096000" cy="5118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setup(</a:t>
            </a:r>
            <a:r>
              <a:rPr lang="en-US" altLang="ko-KR" sz="9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endParaRPr lang="ko-KR" altLang="en-US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900" b="1" dirty="0" err="1">
                <a:solidFill>
                  <a:srgbClr val="010101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, OUTPUT);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loop(</a:t>
            </a:r>
            <a:r>
              <a:rPr lang="en-US" altLang="ko-KR" sz="9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endParaRPr lang="ko-KR" altLang="en-US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9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event.light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b="1" dirty="0">
                <a:solidFill>
                  <a:srgbClr val="066DE2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lux </a:t>
            </a:r>
            <a:r>
              <a:rPr lang="en-US" altLang="ko-KR" sz="900" b="1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b="1" dirty="0" err="1">
                <a:solidFill>
                  <a:srgbClr val="010101"/>
                </a:solidFill>
                <a:latin typeface="Consolas" panose="020B0609020204030204" pitchFamily="49" charset="0"/>
              </a:rPr>
              <a:t>event.light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b="1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(lux </a:t>
            </a:r>
            <a:r>
              <a:rPr lang="en-US" altLang="ko-KR" sz="900" b="1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b="1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sz="900" b="1" dirty="0" err="1">
                <a:solidFill>
                  <a:srgbClr val="010101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, HIGH);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b="1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endParaRPr lang="en-US" altLang="ko-KR" sz="9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900" b="1" dirty="0" err="1">
                <a:solidFill>
                  <a:srgbClr val="010101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, LOW); </a:t>
            </a:r>
          </a:p>
          <a:p>
            <a:pPr>
              <a:lnSpc>
                <a:spcPct val="130000"/>
              </a:lnSpc>
            </a:pPr>
            <a:r>
              <a:rPr lang="en-US" altLang="ko-KR" sz="900" b="1" dirty="0">
                <a:solidFill>
                  <a:srgbClr val="010101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9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3A35C"/>
                </a:solidFill>
                <a:latin typeface="Consolas" panose="020B0609020204030204" pitchFamily="49" charset="0"/>
              </a:rPr>
              <a:t>"Sensor overload"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NOKIA 5110 84x48 LCD </a:t>
            </a:r>
            <a:r>
              <a:rPr lang="ko-KR" altLang="en-US" sz="2400" b="1" dirty="0"/>
              <a:t>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6F94EF-1948-4535-A2E3-14A5374C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36" y="914731"/>
            <a:ext cx="6706633" cy="586740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LIGHT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GND</a:t>
            </a:r>
            <a:r>
              <a:rPr lang="ko-KR" altLang="en-US" sz="1800" dirty="0"/>
              <a:t>와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GND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GND</a:t>
            </a:r>
            <a:r>
              <a:rPr lang="ko-KR" altLang="en-US" sz="1800" dirty="0"/>
              <a:t>와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VCC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3.3V</a:t>
            </a:r>
            <a:r>
              <a:rPr lang="ko-KR" altLang="en-US" sz="1800" dirty="0"/>
              <a:t>와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RST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11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CE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12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DC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DIN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9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r>
              <a:rPr lang="en-US" altLang="ko-KR" sz="1800" dirty="0"/>
              <a:t>LCD</a:t>
            </a:r>
            <a:r>
              <a:rPr lang="ko-KR" altLang="en-US" sz="1800" dirty="0"/>
              <a:t>의 </a:t>
            </a:r>
            <a:r>
              <a:rPr lang="en-US" altLang="ko-KR" sz="1800" dirty="0"/>
              <a:t>CLK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8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C0D8-A403-4F01-A137-31B085C44630}"/>
              </a:ext>
            </a:extLst>
          </p:cNvPr>
          <p:cNvSpPr txBox="1"/>
          <p:nvPr/>
        </p:nvSpPr>
        <p:spPr>
          <a:xfrm>
            <a:off x="762000" y="6315537"/>
            <a:ext cx="577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참고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https://www.youtube.com/watch?v=aDwrMeu4k9Y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412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NOKIA 5110 </a:t>
            </a:r>
            <a:r>
              <a:rPr lang="ko-KR" altLang="en-US" sz="2400" b="1" dirty="0"/>
              <a:t>라이브러리 설치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3"/>
              </a:rPr>
              <a:t>http://www.rinkydinkelectronics.com/library.php?id=47</a:t>
            </a:r>
            <a:r>
              <a:rPr lang="en-US" altLang="ko-KR" sz="1800" dirty="0"/>
              <a:t> </a:t>
            </a:r>
            <a:r>
              <a:rPr lang="ko-KR" altLang="en-US" sz="1800" dirty="0"/>
              <a:t>접속 후 파일 다운로드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64347-DDD9-4FD9-AC00-F2B6C5081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34" y="1192591"/>
            <a:ext cx="5870016" cy="55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NOKIA 5110 </a:t>
            </a:r>
            <a:r>
              <a:rPr lang="ko-KR" altLang="en-US" sz="2400" b="1" dirty="0"/>
              <a:t>라이브러리 설치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다운로드 받은 압축 파일을 </a:t>
            </a:r>
            <a:r>
              <a:rPr lang="en-US" altLang="ko-KR" sz="1800" dirty="0"/>
              <a:t>Arduino </a:t>
            </a:r>
            <a:r>
              <a:rPr lang="ko-KR" altLang="en-US" sz="1800" dirty="0" err="1"/>
              <a:t>설치폴더의</a:t>
            </a:r>
            <a:r>
              <a:rPr lang="ko-KR" altLang="en-US" sz="1800" dirty="0"/>
              <a:t> </a:t>
            </a:r>
            <a:r>
              <a:rPr lang="en-US" altLang="ko-KR" sz="1800" dirty="0"/>
              <a:t>libraries </a:t>
            </a:r>
            <a:r>
              <a:rPr lang="ko-KR" altLang="en-US" sz="1800" dirty="0"/>
              <a:t>디렉토리에 압축을 해제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8DBD2-8BA9-40EF-BB9D-0F6AB5F36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16" y="1277651"/>
            <a:ext cx="890711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NOKIA 5110 </a:t>
            </a:r>
            <a:r>
              <a:rPr lang="ko-KR" altLang="en-US" sz="2400" b="1" dirty="0"/>
              <a:t>라이브러리 설치 </a:t>
            </a:r>
            <a:r>
              <a:rPr lang="en-US" altLang="ko-KR" sz="2400" b="1" dirty="0"/>
              <a:t>(3)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Arduino </a:t>
            </a:r>
            <a:r>
              <a:rPr lang="ko-KR" altLang="en-US" sz="1800" dirty="0"/>
              <a:t>개발 도구 종료 후 다시 실행 후 다음과 같이 예제 선택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7DB14-D66A-490E-8894-3E29EE1A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23" y="1337614"/>
            <a:ext cx="5963602" cy="52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3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NOKIA 5110 </a:t>
            </a:r>
            <a:r>
              <a:rPr lang="ko-KR" altLang="en-US" sz="2400" b="1" dirty="0"/>
              <a:t>라이브러리 설치 </a:t>
            </a:r>
            <a:r>
              <a:rPr lang="en-US" altLang="ko-KR" sz="2400" b="1" dirty="0"/>
              <a:t>(4)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예제 파일 업로드 후 </a:t>
            </a:r>
            <a:r>
              <a:rPr lang="en-US" altLang="ko-KR" sz="1800" dirty="0"/>
              <a:t>LCD</a:t>
            </a:r>
            <a:r>
              <a:rPr lang="ko-KR" altLang="en-US" sz="1800" dirty="0"/>
              <a:t>에서 데이터 출력 되는 것 확인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E79384-CB94-4C40-9E2F-33CE2CCA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48" y="1843243"/>
            <a:ext cx="5405251" cy="45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NOKIA 5110 </a:t>
            </a:r>
            <a:r>
              <a:rPr lang="ko-KR" altLang="en-US" sz="2400" b="1" dirty="0"/>
              <a:t>라이브러리 설치 </a:t>
            </a:r>
            <a:r>
              <a:rPr lang="en-US" altLang="ko-KR" sz="2400" b="1" dirty="0"/>
              <a:t>(5)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다른 예제도 한 번씩 실행해 보세요</a:t>
            </a:r>
            <a:r>
              <a:rPr lang="en-US" altLang="ko-KR" sz="1800" dirty="0"/>
              <a:t>!!!</a:t>
            </a:r>
          </a:p>
          <a:p>
            <a:r>
              <a:rPr lang="en-US" altLang="ko-KR" sz="1800" dirty="0" err="1"/>
              <a:t>ScrollingText</a:t>
            </a:r>
            <a:r>
              <a:rPr lang="ko-KR" altLang="en-US" sz="1800" dirty="0"/>
              <a:t>예제의 </a:t>
            </a:r>
            <a:r>
              <a:rPr lang="en-US" altLang="ko-KR" sz="1800" dirty="0"/>
              <a:t>update </a:t>
            </a:r>
            <a:r>
              <a:rPr lang="ko-KR" altLang="en-US" sz="1800" dirty="0"/>
              <a:t>함수를 </a:t>
            </a:r>
            <a:r>
              <a:rPr lang="ko-KR" altLang="en-US" sz="1800" dirty="0" err="1"/>
              <a:t>주석처리하고</a:t>
            </a:r>
            <a:r>
              <a:rPr lang="ko-KR" altLang="en-US" sz="1800" dirty="0"/>
              <a:t> 다시 코드를 실행시켜 보세요 </a:t>
            </a:r>
            <a:endParaRPr lang="en-US" altLang="ko-KR" sz="1800" dirty="0"/>
          </a:p>
          <a:p>
            <a:pPr lvl="1"/>
            <a:r>
              <a:rPr lang="ko-KR" altLang="en-US" sz="1400" dirty="0"/>
              <a:t>주석처리 한 부분과 </a:t>
            </a:r>
            <a:r>
              <a:rPr lang="ko-KR" altLang="en-US" sz="1400" dirty="0" err="1"/>
              <a:t>안한</a:t>
            </a:r>
            <a:r>
              <a:rPr lang="ko-KR" altLang="en-US" sz="1400" dirty="0"/>
              <a:t> 부분의 결과가 </a:t>
            </a:r>
            <a:r>
              <a:rPr lang="en-US" altLang="ko-KR" sz="1400" dirty="0"/>
              <a:t>LCD</a:t>
            </a:r>
            <a:r>
              <a:rPr lang="ko-KR" altLang="en-US" sz="1400" dirty="0"/>
              <a:t>창에서 어떻게 </a:t>
            </a:r>
            <a:r>
              <a:rPr lang="ko-KR" altLang="en-US" sz="1400" dirty="0" err="1"/>
              <a:t>다른지</a:t>
            </a:r>
            <a:r>
              <a:rPr lang="ko-KR" altLang="en-US" sz="1400" dirty="0"/>
              <a:t> 확인해주세요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4037B7-798C-49D4-B614-D049FE6729E9}"/>
              </a:ext>
            </a:extLst>
          </p:cNvPr>
          <p:cNvSpPr/>
          <p:nvPr/>
        </p:nvSpPr>
        <p:spPr>
          <a:xfrm>
            <a:off x="942975" y="1781354"/>
            <a:ext cx="5153025" cy="507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086B3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LCD5110_Graph.h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LCD5110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extern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66DE2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SmallFont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[];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y;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setup()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myGLCD.InitLCD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myGLCD.setFont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SmallFont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randomSeed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loop()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y 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random(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84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&gt;=-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34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A71D5D"/>
                </a:solidFill>
                <a:latin typeface="Consolas" panose="020B0609020204030204" pitchFamily="49" charset="0"/>
              </a:rPr>
              <a:t>--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myGLCD.print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63A35C"/>
                </a:solidFill>
                <a:latin typeface="Consolas" panose="020B0609020204030204" pitchFamily="49" charset="0"/>
              </a:rPr>
              <a:t>"LCD5110_Graph Scrolling Text Demo "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 y);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999999"/>
                </a:solidFill>
                <a:latin typeface="Consolas" panose="020B0609020204030204" pitchFamily="49" charset="0"/>
              </a:rPr>
              <a:t>myGLCD.update</a:t>
            </a:r>
            <a:r>
              <a:rPr lang="en-US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(); </a:t>
            </a:r>
            <a:endParaRPr lang="en-US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  delay(</a:t>
            </a: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BA162E-465A-4FC3-A277-55B679A15413}"/>
              </a:ext>
            </a:extLst>
          </p:cNvPr>
          <p:cNvCxnSpPr/>
          <p:nvPr/>
        </p:nvCxnSpPr>
        <p:spPr>
          <a:xfrm flipH="1">
            <a:off x="2809875" y="6076950"/>
            <a:ext cx="374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21B243-A794-4ACD-BB27-AA7BA722E533}"/>
              </a:ext>
            </a:extLst>
          </p:cNvPr>
          <p:cNvSpPr txBox="1"/>
          <p:nvPr/>
        </p:nvSpPr>
        <p:spPr>
          <a:xfrm>
            <a:off x="6553200" y="5892284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이부분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4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DHT11 </a:t>
            </a:r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3"/>
              </a:rPr>
              <a:t>https://www.devicemart.co.kr/goods/view?no=1358495</a:t>
            </a:r>
            <a:endParaRPr lang="en-US" altLang="ko-KR" sz="1800" dirty="0"/>
          </a:p>
          <a:p>
            <a:r>
              <a:rPr lang="ko-KR" altLang="en-US" sz="1800" dirty="0"/>
              <a:t>제품사양 정격 전압 </a:t>
            </a:r>
            <a:r>
              <a:rPr lang="en-US" altLang="ko-KR" sz="1800" dirty="0"/>
              <a:t>: 5 V (3.5V~5.5VDC)</a:t>
            </a:r>
          </a:p>
          <a:p>
            <a:r>
              <a:rPr lang="ko-KR" altLang="en-US" sz="1800" dirty="0"/>
              <a:t>온도 범위 </a:t>
            </a:r>
            <a:r>
              <a:rPr lang="en-US" altLang="ko-KR" sz="1800" dirty="0"/>
              <a:t>: 0°C - 50 °C ± 2 °C</a:t>
            </a:r>
          </a:p>
          <a:p>
            <a:r>
              <a:rPr lang="ko-KR" altLang="en-US" sz="1800" dirty="0"/>
              <a:t>습도 범위 </a:t>
            </a:r>
            <a:r>
              <a:rPr lang="en-US" altLang="ko-KR" sz="1800" dirty="0"/>
              <a:t>: 20% - 90% RH ± 5%</a:t>
            </a:r>
          </a:p>
          <a:p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F242F-9754-4583-87A3-ABB08CD6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63" y="2836050"/>
            <a:ext cx="3133576" cy="2350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708CB0-0225-4192-AF84-F75826CD9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06" y="2657475"/>
            <a:ext cx="3295476" cy="24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DHT11 </a:t>
            </a:r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온습도</a:t>
            </a:r>
            <a:r>
              <a:rPr lang="ko-KR" altLang="en-US" sz="1800" dirty="0"/>
              <a:t> 센서의 </a:t>
            </a:r>
            <a:r>
              <a:rPr lang="en-US" altLang="ko-KR" sz="1800" dirty="0"/>
              <a:t>VCC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아두이노의</a:t>
            </a:r>
            <a:r>
              <a:rPr lang="ko-KR" altLang="en-US" sz="1800" dirty="0"/>
              <a:t> </a:t>
            </a:r>
            <a:r>
              <a:rPr lang="en-US" altLang="ko-KR" sz="1800" dirty="0"/>
              <a:t>5V</a:t>
            </a:r>
            <a:r>
              <a:rPr lang="ko-KR" altLang="en-US" sz="1800" dirty="0"/>
              <a:t>와 연결</a:t>
            </a:r>
            <a:endParaRPr lang="en-US" altLang="ko-KR" sz="1800" dirty="0"/>
          </a:p>
          <a:p>
            <a:r>
              <a:rPr lang="ko-KR" altLang="en-US" sz="1800" dirty="0" err="1"/>
              <a:t>온습도</a:t>
            </a:r>
            <a:r>
              <a:rPr lang="ko-KR" altLang="en-US" sz="1800" dirty="0"/>
              <a:t> 센서의 </a:t>
            </a:r>
            <a:r>
              <a:rPr lang="en-US" altLang="ko-KR" sz="1800" dirty="0"/>
              <a:t>GND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아두이노의</a:t>
            </a:r>
            <a:r>
              <a:rPr lang="ko-KR" altLang="en-US" sz="1800" dirty="0"/>
              <a:t> </a:t>
            </a:r>
            <a:r>
              <a:rPr lang="en-US" altLang="ko-KR" sz="1800" dirty="0"/>
              <a:t>GND</a:t>
            </a:r>
            <a:r>
              <a:rPr lang="ko-KR" altLang="en-US" sz="1800" dirty="0"/>
              <a:t>와 연결</a:t>
            </a:r>
            <a:endParaRPr lang="en-US" altLang="ko-KR" sz="1800" dirty="0"/>
          </a:p>
          <a:p>
            <a:r>
              <a:rPr lang="ko-KR" altLang="en-US" sz="1800" dirty="0" err="1"/>
              <a:t>온습도</a:t>
            </a:r>
            <a:r>
              <a:rPr lang="ko-KR" altLang="en-US" sz="1800" dirty="0"/>
              <a:t> 센서의 </a:t>
            </a:r>
            <a:r>
              <a:rPr lang="en-US" altLang="ko-KR" sz="1800" dirty="0"/>
              <a:t>DATA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아두이노의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2334E-38CA-4E08-841B-1C6C8580D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791044"/>
            <a:ext cx="5848350" cy="59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3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(1)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63D83-47B8-47AC-988F-751346E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https://learn.adafruit.com/tsl2561/overview</a:t>
            </a:r>
            <a:endParaRPr lang="en-US" altLang="ko-KR" sz="1800" dirty="0"/>
          </a:p>
          <a:p>
            <a:r>
              <a:rPr lang="ko-KR" altLang="en-US" sz="1800" dirty="0"/>
              <a:t>조도측정 범위 </a:t>
            </a:r>
            <a:r>
              <a:rPr lang="en-US" altLang="ko-KR" sz="1800" dirty="0"/>
              <a:t>0.1 ~ 40000 lux</a:t>
            </a:r>
            <a:endParaRPr lang="ko-KR" altLang="en-US" sz="18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F30A8A-E454-4411-8B89-3EBB7B6C6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12" y="2208307"/>
            <a:ext cx="3406097" cy="34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DHT11 </a:t>
            </a:r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 </a:t>
            </a:r>
            <a:r>
              <a:rPr lang="en-US" altLang="ko-KR" sz="2400" b="1" dirty="0"/>
              <a:t>(3)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DHT11 </a:t>
            </a:r>
            <a:r>
              <a:rPr lang="ko-KR" altLang="en-US" sz="1800" dirty="0"/>
              <a:t>라이브러리 설치</a:t>
            </a:r>
            <a:endParaRPr lang="en-US" altLang="ko-KR" sz="1800" dirty="0">
              <a:hlinkClick r:id="rId3"/>
            </a:endParaRPr>
          </a:p>
          <a:p>
            <a:r>
              <a:rPr lang="en-US" altLang="ko-KR" sz="1800" dirty="0">
                <a:hlinkClick r:id="rId3"/>
              </a:rPr>
              <a:t>http://makeshare.org/bbs/board.php?bo_table=arduino&amp;wr_id=30</a:t>
            </a:r>
            <a:r>
              <a:rPr lang="en-US" altLang="ko-KR" sz="1800" dirty="0"/>
              <a:t> </a:t>
            </a:r>
            <a:r>
              <a:rPr lang="ko-KR" altLang="en-US" sz="1800" dirty="0"/>
              <a:t>에 접속 후 파일 다운로드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AE558F-2589-4CFC-B7C7-251665E64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r="539"/>
          <a:stretch/>
        </p:blipFill>
        <p:spPr>
          <a:xfrm>
            <a:off x="1148363" y="2015453"/>
            <a:ext cx="9557737" cy="39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DHT11 </a:t>
            </a:r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 </a:t>
            </a:r>
            <a:r>
              <a:rPr lang="en-US" altLang="ko-KR" sz="2400" b="1" dirty="0"/>
              <a:t>(4)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다운로드 받은 압축 파일을 </a:t>
            </a:r>
            <a:r>
              <a:rPr lang="en-US" altLang="ko-KR" sz="1800" dirty="0"/>
              <a:t>Arduino </a:t>
            </a:r>
            <a:r>
              <a:rPr lang="ko-KR" altLang="en-US" sz="1800" dirty="0" err="1"/>
              <a:t>설치폴더의</a:t>
            </a:r>
            <a:r>
              <a:rPr lang="ko-KR" altLang="en-US" sz="1800" dirty="0"/>
              <a:t> </a:t>
            </a:r>
            <a:r>
              <a:rPr lang="en-US" altLang="ko-KR" sz="1800" dirty="0"/>
              <a:t>libraries </a:t>
            </a:r>
            <a:r>
              <a:rPr lang="ko-KR" altLang="en-US" sz="1800" dirty="0"/>
              <a:t>디렉토리에 압축을 해제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83DFC2-8345-4CB3-BA9C-3B55CD1AD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11" y="1467245"/>
            <a:ext cx="7710578" cy="51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DHT11 </a:t>
            </a:r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 </a:t>
            </a:r>
            <a:r>
              <a:rPr lang="en-US" altLang="ko-KR" sz="2400" b="1" dirty="0"/>
              <a:t>(5)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Arduino </a:t>
            </a:r>
            <a:r>
              <a:rPr lang="ko-KR" altLang="en-US" sz="1800" dirty="0"/>
              <a:t>개발 도구 종료 후 다시 실행 후 다음과 같이 예제 선택 후 업로드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3892A-C7CF-45E1-96B8-3766B368C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0" y="1421417"/>
            <a:ext cx="7741890" cy="49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DHT11 </a:t>
            </a:r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 </a:t>
            </a:r>
            <a:r>
              <a:rPr lang="en-US" altLang="ko-KR" sz="2400" b="1" dirty="0"/>
              <a:t>(6)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시리얼 모니터에서 온도와 습도 출력되는 지 확인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B472B-7B2C-4640-A68C-31A7956D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383182"/>
            <a:ext cx="6886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2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온도와 습도 값을 </a:t>
            </a:r>
            <a:r>
              <a:rPr lang="en-US" altLang="ko-KR" sz="2400" b="1" dirty="0"/>
              <a:t>LCD</a:t>
            </a:r>
            <a:r>
              <a:rPr lang="ko-KR" altLang="en-US" sz="2400" b="1" dirty="0"/>
              <a:t>에 출력해보기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FD1D2C4-BF5F-4EDF-8FFB-56544588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그전에 항상 예제 코드를 유심히 보세요</a:t>
            </a:r>
            <a:r>
              <a:rPr lang="en-US" altLang="ko-KR" sz="1800" dirty="0"/>
              <a:t>!!!</a:t>
            </a:r>
          </a:p>
          <a:p>
            <a:r>
              <a:rPr lang="ko-KR" altLang="en-US" sz="1800" dirty="0"/>
              <a:t>모든 정답은 예제 코드에 다 있습니다 </a:t>
            </a:r>
            <a:r>
              <a:rPr lang="en-US" altLang="ko-KR" sz="1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77965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온도와 습도 값을 </a:t>
            </a:r>
            <a:r>
              <a:rPr lang="en-US" altLang="ko-KR" sz="2400" b="1" dirty="0"/>
              <a:t>LCD</a:t>
            </a:r>
            <a:r>
              <a:rPr lang="ko-KR" altLang="en-US" sz="2400" b="1" dirty="0"/>
              <a:t>에 출력해보기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1F61B-7A05-4BB4-88DC-6481B3F2117A}"/>
              </a:ext>
            </a:extLst>
          </p:cNvPr>
          <p:cNvSpPr/>
          <p:nvPr/>
        </p:nvSpPr>
        <p:spPr>
          <a:xfrm>
            <a:off x="1028700" y="1149017"/>
            <a:ext cx="7181850" cy="53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086B3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63A35C"/>
                </a:solidFill>
                <a:latin typeface="Consolas" panose="020B0609020204030204" pitchFamily="49" charset="0"/>
              </a:rPr>
              <a:t>DHT.h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endParaRPr lang="en-US" altLang="ko-KR" sz="105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086B3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LCD5110_Graph.h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ko-KR" sz="105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086B3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DHTPIN 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endParaRPr lang="en-US" altLang="ko-KR" sz="105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086B3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DHTTYPE DHT11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DHT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dht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(DHTPIN, DHTTYPE);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LCD5110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extern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>
                <a:solidFill>
                  <a:srgbClr val="066DE2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SmallFont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[];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sz="1050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myGLCD.InitLCD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myGLCD.setFont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SmallFont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h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dht.readHumidity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t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dht.readTemperature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String s1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String(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"Ondo : "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String(h)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String(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" C"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String s2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String(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63A35C"/>
                </a:solidFill>
                <a:latin typeface="Consolas" panose="020B0609020204030204" pitchFamily="49" charset="0"/>
              </a:rPr>
              <a:t>SoupDo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 : "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String(t) </a:t>
            </a:r>
            <a:r>
              <a:rPr lang="en-US" altLang="ko-KR" sz="105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String(</a:t>
            </a:r>
            <a:r>
              <a:rPr lang="en-US" altLang="ko-KR" sz="1050" dirty="0">
                <a:solidFill>
                  <a:srgbClr val="63A35C"/>
                </a:solidFill>
                <a:latin typeface="Consolas" panose="020B0609020204030204" pitchFamily="49" charset="0"/>
              </a:rPr>
              <a:t>" %"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myGLCD.print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(s1, CENTER, 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myGLCD.print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(s2, CENTER, </a:t>
            </a:r>
            <a:r>
              <a:rPr lang="en-US" altLang="ko-KR" sz="1050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50" dirty="0" err="1">
                <a:solidFill>
                  <a:srgbClr val="010101"/>
                </a:solidFill>
                <a:latin typeface="Consolas" panose="020B0609020204030204" pitchFamily="49" charset="0"/>
              </a:rPr>
              <a:t>myGLCD.update</a:t>
            </a: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05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00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아두이노에</a:t>
            </a:r>
            <a:r>
              <a:rPr lang="ko-KR" altLang="en-US" sz="2400" b="1" dirty="0"/>
              <a:t> 더 관심이 있다면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A8995D-907D-4D8A-B6B3-D93A75ECF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10" y="1609725"/>
            <a:ext cx="3623272" cy="45196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3407-E443-4C81-BE38-76272B84CBF6}"/>
              </a:ext>
            </a:extLst>
          </p:cNvPr>
          <p:cNvSpPr/>
          <p:nvPr/>
        </p:nvSpPr>
        <p:spPr>
          <a:xfrm>
            <a:off x="5210174" y="1455836"/>
            <a:ext cx="6429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http://www.yes24.com/Product/Goods/43948265?scode=032&amp;OzSrank=1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712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프로그래밍을 더 잘하고 싶다면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3407-E443-4C81-BE38-76272B84CBF6}"/>
              </a:ext>
            </a:extLst>
          </p:cNvPr>
          <p:cNvSpPr/>
          <p:nvPr/>
        </p:nvSpPr>
        <p:spPr>
          <a:xfrm>
            <a:off x="5210174" y="1455836"/>
            <a:ext cx="6429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http://www.yes24.com/Product/Goods/35094862?scode=032&amp;OzSrank=2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52E2D-2C58-4688-ABF2-A8CA7798F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908058"/>
            <a:ext cx="4086224" cy="55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1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78DF601-583C-44D7-925E-F5DED42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14" y="305117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992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조도센서 </a:t>
            </a:r>
            <a:r>
              <a:rPr lang="en-US" altLang="ko-KR" sz="1800" dirty="0"/>
              <a:t>VIN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3.3v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r>
              <a:rPr lang="ko-KR" altLang="en-US" sz="1800" dirty="0"/>
              <a:t>조도센서 </a:t>
            </a:r>
            <a:r>
              <a:rPr lang="en-US" altLang="ko-KR" sz="1800" dirty="0"/>
              <a:t>GND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GND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r>
              <a:rPr lang="ko-KR" altLang="en-US" sz="1800" dirty="0"/>
              <a:t>조도센서 </a:t>
            </a:r>
            <a:r>
              <a:rPr lang="en-US" altLang="ko-KR" sz="1800" dirty="0"/>
              <a:t>SCL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SCL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r>
              <a:rPr lang="ko-KR" altLang="en-US" sz="1800" dirty="0"/>
              <a:t>조도센서 </a:t>
            </a:r>
            <a:r>
              <a:rPr lang="en-US" altLang="ko-KR" sz="1800" dirty="0"/>
              <a:t>SDA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SDA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06A54-AF4E-47D4-A76C-B3DC2FD2D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64197"/>
            <a:ext cx="6324600" cy="49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6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조도센서 </a:t>
            </a:r>
            <a:r>
              <a:rPr lang="en-US" altLang="ko-KR" sz="1800" dirty="0"/>
              <a:t>TSL2561</a:t>
            </a:r>
            <a:r>
              <a:rPr lang="ko-KR" altLang="en-US" sz="1800" dirty="0"/>
              <a:t> 사용을 위한 라이브러리 설치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719E18-F8E7-49B0-99E5-FA2CD2B42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326" b="35865"/>
          <a:stretch/>
        </p:blipFill>
        <p:spPr>
          <a:xfrm>
            <a:off x="2992332" y="1536344"/>
            <a:ext cx="5570643" cy="43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(4)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검색창에 </a:t>
            </a:r>
            <a:r>
              <a:rPr lang="en-US" altLang="ko-KR" sz="1800" dirty="0" err="1"/>
              <a:t>adafruit</a:t>
            </a:r>
            <a:r>
              <a:rPr lang="en-US" altLang="ko-KR" sz="1800" dirty="0"/>
              <a:t> tsl2561 </a:t>
            </a:r>
            <a:r>
              <a:rPr lang="ko-KR" altLang="en-US" sz="1800" dirty="0"/>
              <a:t>검색 후 설치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CD9C1-E26D-4522-9138-555161E39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45" y="1569183"/>
            <a:ext cx="7485714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(5)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검색창에 </a:t>
            </a:r>
            <a:r>
              <a:rPr lang="en-US" altLang="ko-KR" sz="1800" dirty="0" err="1"/>
              <a:t>adafruit</a:t>
            </a:r>
            <a:r>
              <a:rPr lang="en-US" altLang="ko-KR" sz="1800" dirty="0"/>
              <a:t> unified</a:t>
            </a:r>
            <a:r>
              <a:rPr lang="ko-KR" altLang="en-US" sz="1800" dirty="0"/>
              <a:t> </a:t>
            </a:r>
            <a:r>
              <a:rPr lang="en-US" altLang="ko-KR" sz="1800" dirty="0"/>
              <a:t>sensor </a:t>
            </a:r>
            <a:r>
              <a:rPr lang="ko-KR" altLang="en-US" sz="1800" dirty="0"/>
              <a:t>검색 후 설치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6EF02D-D95F-4F6E-BDFF-81F4A4D79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70" y="1553748"/>
            <a:ext cx="7485714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2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(6)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예제 프로그램 실행</a:t>
            </a: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59DB1A-C738-421B-A6A9-F2AE4AFC4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49" y="825623"/>
            <a:ext cx="4338495" cy="58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 (7)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시리얼 모니터에서 조도센서 값 출력 확인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B2E78-3F4D-4DBB-BC17-FF1C7DD3C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69" y="1502515"/>
            <a:ext cx="6904762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조도센서 </a:t>
            </a:r>
            <a:r>
              <a:rPr lang="en-US" altLang="ko-KR" sz="2400" b="1" dirty="0"/>
              <a:t>TSL2561</a:t>
            </a:r>
            <a:r>
              <a:rPr lang="ko-KR" altLang="en-US" sz="2400" b="1" dirty="0"/>
              <a:t>를 이용해서 전구 </a:t>
            </a:r>
            <a:r>
              <a:rPr lang="en-US" altLang="ko-KR" sz="2400" b="1" dirty="0"/>
              <a:t>ON / OFF 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08F22E-160F-47B7-9556-3C081DA6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전구의 </a:t>
            </a:r>
            <a:r>
              <a:rPr lang="en-US" altLang="ko-KR" sz="1800" dirty="0"/>
              <a:t>+</a:t>
            </a:r>
            <a:r>
              <a:rPr lang="ko-KR" altLang="en-US" sz="1800" dirty="0"/>
              <a:t>는 저항을 거쳐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52</a:t>
            </a:r>
            <a:r>
              <a:rPr lang="ko-KR" altLang="en-US" sz="1800" dirty="0"/>
              <a:t>번 핀과 연결</a:t>
            </a:r>
            <a:endParaRPr lang="en-US" altLang="ko-KR" sz="1800" dirty="0"/>
          </a:p>
          <a:p>
            <a:r>
              <a:rPr lang="ko-KR" altLang="en-US" sz="1800" dirty="0"/>
              <a:t>전구의 </a:t>
            </a:r>
            <a:r>
              <a:rPr lang="en-US" altLang="ko-KR" sz="1800" dirty="0"/>
              <a:t>– 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아두이노의</a:t>
            </a:r>
            <a:r>
              <a:rPr lang="ko-KR" altLang="en-US" sz="1800" dirty="0"/>
              <a:t> </a:t>
            </a:r>
            <a:r>
              <a:rPr lang="en-US" altLang="ko-KR" sz="1800" dirty="0"/>
              <a:t>GND</a:t>
            </a:r>
            <a:r>
              <a:rPr lang="ko-KR" altLang="en-US" sz="1800" dirty="0"/>
              <a:t>와 연결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D6F7B-6307-4F50-B390-212453DB3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41" y="1647825"/>
            <a:ext cx="6366783" cy="49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681</Words>
  <Application>Microsoft Office PowerPoint</Application>
  <PresentationFormat>와이드스크린</PresentationFormat>
  <Paragraphs>164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Consolas</vt:lpstr>
      <vt:lpstr>Office 테마</vt:lpstr>
      <vt:lpstr>4주차 아두이노  미니프로젝트</vt:lpstr>
      <vt:lpstr>조도센서 TSL2561 (1)</vt:lpstr>
      <vt:lpstr>조도센서 TSL2561 (2)</vt:lpstr>
      <vt:lpstr>조도센서 TSL2561 (3)</vt:lpstr>
      <vt:lpstr>조도센서 TSL2561 (4)</vt:lpstr>
      <vt:lpstr>조도센서 TSL2561 (5)</vt:lpstr>
      <vt:lpstr>조도센서 TSL2561 (6)</vt:lpstr>
      <vt:lpstr>조도센서 TSL2561 (7)</vt:lpstr>
      <vt:lpstr>조도센서 TSL2561를 이용해서 전구 ON / OFF (1)</vt:lpstr>
      <vt:lpstr>조도센서 TSL2561를 이용해서 전구 ON / OFF (2)</vt:lpstr>
      <vt:lpstr>조도센서 TSL2561를 이용해서 전구 ON / OFF (2)</vt:lpstr>
      <vt:lpstr>NOKIA 5110 84x48 LCD 연결</vt:lpstr>
      <vt:lpstr>NOKIA 5110 라이브러리 설치 (1)</vt:lpstr>
      <vt:lpstr>NOKIA 5110 라이브러리 설치 (2)</vt:lpstr>
      <vt:lpstr>NOKIA 5110 라이브러리 설치 (3)</vt:lpstr>
      <vt:lpstr>NOKIA 5110 라이브러리 설치 (4)</vt:lpstr>
      <vt:lpstr>NOKIA 5110 라이브러리 설치 (5)</vt:lpstr>
      <vt:lpstr>DHT11 온습도 센서 (1)</vt:lpstr>
      <vt:lpstr>DHT11 온습도 센서 (2)</vt:lpstr>
      <vt:lpstr>DHT11 온습도 센서 (3)</vt:lpstr>
      <vt:lpstr>DHT11 온습도 센서 (4)</vt:lpstr>
      <vt:lpstr>DHT11 온습도 센서 (5)</vt:lpstr>
      <vt:lpstr>DHT11 온습도 센서 (6)</vt:lpstr>
      <vt:lpstr>온도와 습도 값을 LCD에 출력해보기 (1)</vt:lpstr>
      <vt:lpstr>온도와 습도 값을 LCD에 출력해보기 (2)</vt:lpstr>
      <vt:lpstr>아두이노에 더 관심이 있다면…</vt:lpstr>
      <vt:lpstr>아두이노 프로그래밍을 더 잘하고 싶다면…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종태 허</dc:creator>
  <cp:lastModifiedBy>종태 허</cp:lastModifiedBy>
  <cp:revision>421</cp:revision>
  <dcterms:created xsi:type="dcterms:W3CDTF">2018-10-17T08:00:58Z</dcterms:created>
  <dcterms:modified xsi:type="dcterms:W3CDTF">2019-04-07T10:31:54Z</dcterms:modified>
</cp:coreProperties>
</file>