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74" r:id="rId11"/>
    <p:sldId id="275" r:id="rId12"/>
    <p:sldId id="265" r:id="rId13"/>
    <p:sldId id="266" r:id="rId14"/>
    <p:sldId id="267" r:id="rId15"/>
    <p:sldId id="269" r:id="rId16"/>
    <p:sldId id="270" r:id="rId17"/>
    <p:sldId id="284" r:id="rId18"/>
    <p:sldId id="276" r:id="rId19"/>
    <p:sldId id="283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F4D75B2-9E45-4C05-9AA7-10BADCEE580E}">
          <p14:sldIdLst>
            <p14:sldId id="256"/>
            <p14:sldId id="257"/>
            <p14:sldId id="258"/>
          </p14:sldIdLst>
        </p14:section>
        <p14:section name="DOM Manipulation" id="{485BAEB7-2C36-4BE2-A93B-9499A5160EBC}">
          <p14:sldIdLst>
            <p14:sldId id="259"/>
            <p14:sldId id="260"/>
            <p14:sldId id="262"/>
            <p14:sldId id="261"/>
          </p14:sldIdLst>
        </p14:section>
        <p14:section name="jQuery and DOM" id="{D9678D48-7830-40A6-BEEB-7480C7E1B4FD}">
          <p14:sldIdLst>
            <p14:sldId id="263"/>
            <p14:sldId id="273"/>
            <p14:sldId id="274"/>
            <p14:sldId id="275"/>
          </p14:sldIdLst>
        </p14:section>
        <p14:section name="Handling Events with DOM" id="{D85C1228-3D1B-4351-855F-CD2AFCFDADA3}">
          <p14:sldIdLst>
            <p14:sldId id="265"/>
            <p14:sldId id="266"/>
            <p14:sldId id="267"/>
            <p14:sldId id="269"/>
            <p14:sldId id="270"/>
            <p14:sldId id="284"/>
          </p14:sldIdLst>
        </p14:section>
        <p14:section name="Live Exercise" id="{9E2E987C-DEEC-4E91-B8BA-E6E93C89E959}">
          <p14:sldIdLst>
            <p14:sldId id="276"/>
          </p14:sldIdLst>
        </p14:section>
        <p14:section name="Conclusion" id="{ED7ADB33-620E-4C23-8DC9-C9713B92B85E}">
          <p14:sldIdLst>
            <p14:sldId id="283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92CB2-33BE-43DC-9412-EA83DFF4C6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B4A23-5B2B-4557-80DB-39FE0DD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9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70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032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9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4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3048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5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8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607D69E-5C22-4042-B22B-2266C4ADB7E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66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90/JS-Advanced-Exam-19-December-2018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7.gif"/><Relationship Id="rId5" Type="http://schemas.openxmlformats.org/officeDocument/2006/relationships/image" Target="../media/image6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6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426348"/>
            <a:ext cx="3564983" cy="200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attr() </a:t>
            </a:r>
            <a:r>
              <a:rPr lang="en-US" sz="3000" dirty="0">
                <a:solidFill>
                  <a:srgbClr val="234465"/>
                </a:solidFill>
              </a:rPr>
              <a:t>- reads and writes attributes of HTML elements. Also </a:t>
            </a:r>
            <a:r>
              <a:rPr lang="en-US" sz="3000" dirty="0"/>
              <a:t>can take a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as parameter</a:t>
            </a:r>
          </a:p>
          <a:p>
            <a:pPr marL="0" indent="0">
              <a:buClr>
                <a:srgbClr val="234465"/>
              </a:buClr>
              <a:buNone/>
            </a:pPr>
            <a:br>
              <a:rPr lang="en-US" sz="3000" dirty="0"/>
            </a:b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removeAttr() </a:t>
            </a:r>
            <a:r>
              <a:rPr lang="en-US" sz="3000" dirty="0"/>
              <a:t>-  removes an attribute from an HTML element</a:t>
            </a:r>
          </a:p>
          <a:p>
            <a:pPr marL="0" indent="0">
              <a:buClr>
                <a:srgbClr val="234465"/>
              </a:buClr>
              <a:buNone/>
            </a:pPr>
            <a:endParaRPr lang="en-US" sz="3000" dirty="0"/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wrap() </a:t>
            </a:r>
            <a:r>
              <a:rPr lang="en-US" sz="3000" dirty="0">
                <a:solidFill>
                  <a:srgbClr val="234465"/>
                </a:solidFill>
              </a:rPr>
              <a:t>- wraps the selected element in another HTML element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76412" y="2253487"/>
            <a:ext cx="8719926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attrValue = 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height : attrValue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6412" y="4001601"/>
            <a:ext cx="710923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removeAttr(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6412" y="5403485"/>
            <a:ext cx="8278983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$('#someElement').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wrap(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'&lt;div style="border: 1px solid black;"&gt;&lt;/div&gt;'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35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replaceWith() </a:t>
            </a:r>
            <a:r>
              <a:rPr lang="en-US" sz="3000" dirty="0"/>
              <a:t>- replaces the selected HTML element with a new one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000" dirty="0"/>
          </a:p>
          <a:p>
            <a:pPr marL="0" indent="0">
              <a:buClr>
                <a:schemeClr val="tx1"/>
              </a:buClr>
              <a:buNone/>
            </a:pP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remove() </a:t>
            </a:r>
            <a:r>
              <a:rPr lang="en-US" sz="3000" dirty="0"/>
              <a:t>- removes the selected HTML element from the DOM</a:t>
            </a:r>
          </a:p>
          <a:p>
            <a:pPr>
              <a:buClr>
                <a:schemeClr val="tx1"/>
              </a:buClr>
            </a:pP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empty()</a:t>
            </a:r>
            <a:r>
              <a:rPr lang="en-US" sz="3000" dirty="0"/>
              <a:t> - removes all child elements of the selected HTML element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00321" y="1848182"/>
            <a:ext cx="8569514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replaceWith(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'&lt;div style="border: 1px solid black;"&gt;&lt;/div&gt;'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0320" y="3721979"/>
            <a:ext cx="4844803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0320" y="5064788"/>
            <a:ext cx="4567966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31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Browser Events and DOM Events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BD44-CB21-432A-B6D7-494CBC5D6B6B}"/>
              </a:ext>
            </a:extLst>
          </p:cNvPr>
          <p:cNvGrpSpPr/>
          <p:nvPr/>
        </p:nvGrpSpPr>
        <p:grpSpPr>
          <a:xfrm>
            <a:off x="4729900" y="1097543"/>
            <a:ext cx="2590799" cy="2724266"/>
            <a:chOff x="4729900" y="1097543"/>
            <a:chExt cx="2590799" cy="2724266"/>
          </a:xfrm>
        </p:grpSpPr>
        <p:pic>
          <p:nvPicPr>
            <p:cNvPr id="12" name="Picture 6" descr="Ð ÐµÐ·ÑÐ»ÑÐ°Ñ Ñ Ð¸Ð·Ð¾Ð±ÑÐ°Ð¶ÐµÐ½Ð¸Ðµ Ð·Ð° laptop png">
              <a:extLst>
                <a:ext uri="{FF2B5EF4-FFF2-40B4-BE49-F238E27FC236}">
                  <a16:creationId xmlns:a16="http://schemas.microsoft.com/office/drawing/2014/main" id="{27C12436-9D63-4001-96DA-320A8F191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00" y="1222246"/>
              <a:ext cx="2590799" cy="2590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B67A65-1E43-411A-AED0-04B4319EF5DE}"/>
                </a:ext>
              </a:extLst>
            </p:cNvPr>
            <p:cNvGrpSpPr/>
            <p:nvPr/>
          </p:nvGrpSpPr>
          <p:grpSpPr>
            <a:xfrm>
              <a:off x="5483807" y="1097543"/>
              <a:ext cx="1213115" cy="1213115"/>
              <a:chOff x="5628067" y="790273"/>
              <a:chExt cx="1213115" cy="1213115"/>
            </a:xfrm>
          </p:grpSpPr>
          <p:pic>
            <p:nvPicPr>
              <p:cNvPr id="10" name="Picture 12" descr="Ð ÐµÐ·ÑÐ»ÑÐ°Ñ Ñ Ð¸Ð·Ð¾Ð±ÑÐ°Ð¶ÐµÐ½Ð¸Ðµ Ð·Ð° star png">
                <a:extLst>
                  <a:ext uri="{FF2B5EF4-FFF2-40B4-BE49-F238E27FC236}">
                    <a16:creationId xmlns:a16="http://schemas.microsoft.com/office/drawing/2014/main" id="{D852F288-C159-42E7-9328-E6D0FD76A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8067" y="790273"/>
                <a:ext cx="1213115" cy="1213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4934A7-A83F-4122-AB9B-F6613E0FB615}"/>
                  </a:ext>
                </a:extLst>
              </p:cNvPr>
              <p:cNvSpPr/>
              <p:nvPr/>
            </p:nvSpPr>
            <p:spPr>
              <a:xfrm>
                <a:off x="5907515" y="1260961"/>
                <a:ext cx="6542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event</a:t>
                </a:r>
              </a:p>
            </p:txBody>
          </p:sp>
        </p:grpSp>
        <p:pic>
          <p:nvPicPr>
            <p:cNvPr id="9" name="Picture 10" descr="Ð ÐµÐ·ÑÐ»ÑÐ°Ñ Ñ Ð¸Ð·Ð¾Ð±ÑÐ°Ð¶ÐµÐ½Ð¸Ðµ Ð·Ð° hand cursor png">
              <a:extLst>
                <a:ext uri="{FF2B5EF4-FFF2-40B4-BE49-F238E27FC236}">
                  <a16:creationId xmlns:a16="http://schemas.microsoft.com/office/drawing/2014/main" id="{6080FC96-B3B1-43F2-951A-36A56289E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20" y="3053724"/>
              <a:ext cx="768085" cy="76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857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Browsers send </a:t>
            </a: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to notify the JS code of interesting</a:t>
            </a:r>
            <a:br>
              <a:rPr lang="en-US" sz="3200" dirty="0"/>
            </a:br>
            <a:r>
              <a:rPr lang="en-US" sz="3200" dirty="0"/>
              <a:t>things that have taken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 in JS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96436" y="2380267"/>
            <a:ext cx="534660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'&gt;Some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96437" y="3165704"/>
            <a:ext cx="8760922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div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"3px solid green";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"";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49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07119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Attach an event to an element.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an event.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/ Remove Events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13401" y="1757936"/>
            <a:ext cx="8460054" cy="2295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let textbox = document.</a:t>
            </a:r>
            <a:r>
              <a:rPr lang="en-US" sz="2400" noProof="1">
                <a:solidFill>
                  <a:schemeClr val="bg1"/>
                </a:solidFill>
              </a:rPr>
              <a:t>createElement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input</a:t>
            </a:r>
            <a:r>
              <a:rPr lang="en-US" sz="2400" noProof="1"/>
              <a:t>');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type</a:t>
            </a:r>
            <a:r>
              <a:rPr lang="en-US" sz="2400" noProof="1"/>
              <a:t> = '</a:t>
            </a:r>
            <a:r>
              <a:rPr lang="en-US" sz="2400" noProof="1">
                <a:solidFill>
                  <a:schemeClr val="bg1"/>
                </a:solidFill>
              </a:rPr>
              <a:t>text</a:t>
            </a:r>
            <a:r>
              <a:rPr lang="en-US" sz="2400" noProof="1"/>
              <a:t>';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"I am a text box";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document.body.</a:t>
            </a:r>
            <a:r>
              <a:rPr lang="en-US" sz="2400" noProof="1">
                <a:solidFill>
                  <a:schemeClr val="bg1"/>
                </a:solidFill>
              </a:rPr>
              <a:t>appendChild</a:t>
            </a:r>
            <a:r>
              <a:rPr lang="en-US" sz="2400" noProof="1"/>
              <a:t>(textbox);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focus</a:t>
            </a:r>
            <a:r>
              <a:rPr lang="en-US" sz="2400" noProof="1"/>
              <a:t>', focusHandler);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3401" y="4615348"/>
            <a:ext cx="934499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function </a:t>
            </a:r>
            <a:r>
              <a:rPr lang="en-US" sz="2400" noProof="1">
                <a:solidFill>
                  <a:schemeClr val="bg1"/>
                </a:solidFill>
              </a:rPr>
              <a:t>focusHandler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event</a:t>
            </a:r>
            <a:r>
              <a:rPr lang="en-US" sz="2400" noProof="1"/>
              <a:t>) {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"Event handler removed";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removeEventListener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focus</a:t>
            </a:r>
            <a:r>
              <a:rPr lang="en-US" sz="2400" noProof="1"/>
              <a:t>', focusHandler);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}</a:t>
            </a:r>
            <a:endParaRPr lang="bg-BG" sz="2400" noProof="1"/>
          </a:p>
        </p:txBody>
      </p:sp>
    </p:spTree>
    <p:extLst>
      <p:ext uri="{BB962C8B-B14F-4D97-AF65-F5344CB8AC3E}">
        <p14:creationId xmlns:p14="http://schemas.microsoft.com/office/powerpoint/2010/main" val="24880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addEventListener()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add</a:t>
            </a:r>
            <a:br>
              <a:rPr lang="en-US" sz="32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many events to the same element, without overwriting             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"on" prefix for the event;</a:t>
            </a:r>
            <a:br>
              <a:rPr lang="en-US" i="1" dirty="0"/>
            </a:br>
            <a:r>
              <a:rPr lang="en-US" i="1" dirty="0"/>
              <a:t>use "click" instead of "onclick".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65765" y="2855024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"click", 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"click", myFunction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"mouseover", mySecondFunction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"mouseout", myThirdFunction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43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5FBD9-407D-4A87-9C01-ADF811F5E3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b="1" dirty="0"/>
              <a:t>program</a:t>
            </a:r>
            <a:r>
              <a:rPr lang="en-US" dirty="0"/>
              <a:t> that </a:t>
            </a:r>
            <a:r>
              <a:rPr lang="en-US" b="1" dirty="0"/>
              <a:t>simulates playing a Dart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/>
              <a:t>keep tracking</a:t>
            </a:r>
            <a:r>
              <a:rPr lang="en-US" dirty="0"/>
              <a:t> the </a:t>
            </a:r>
            <a:r>
              <a:rPr lang="en-US" b="1" dirty="0"/>
              <a:t>players scores</a:t>
            </a:r>
            <a:endParaRPr lang="bg-BG" dirty="0"/>
          </a:p>
          <a:p>
            <a:r>
              <a:rPr lang="en-US" dirty="0"/>
              <a:t>Use the given </a:t>
            </a:r>
            <a:r>
              <a:rPr lang="en-US" b="1" dirty="0"/>
              <a:t>index.html</a:t>
            </a:r>
            <a:r>
              <a:rPr lang="en-US" dirty="0"/>
              <a:t> and </a:t>
            </a:r>
            <a:r>
              <a:rPr lang="en-US" b="1" dirty="0"/>
              <a:t>app.js</a:t>
            </a:r>
            <a:r>
              <a:rPr lang="en-US" dirty="0"/>
              <a:t> </a:t>
            </a:r>
            <a:r>
              <a:rPr lang="en-US" b="1" dirty="0"/>
              <a:t>files </a:t>
            </a:r>
            <a:r>
              <a:rPr lang="en-US" dirty="0"/>
              <a:t>to solve this problem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32FCE-E8B1-43A6-9203-C341B02E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problem: Dart Game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1FC49-9BF2-43D2-88F9-47EE46AC9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15927" y="3414115"/>
            <a:ext cx="5074920" cy="25590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7E926-B0ED-4E80-B360-B697329FBA43}"/>
              </a:ext>
            </a:extLst>
          </p:cNvPr>
          <p:cNvSpPr txBox="1"/>
          <p:nvPr/>
        </p:nvSpPr>
        <p:spPr>
          <a:xfrm>
            <a:off x="674979" y="6212525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https://judge.softuni.bg/Contests/1390/JS-Advanced-Exam-19-December-2018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DOM - Manipulations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Modifying DOM elements:</a:t>
            </a:r>
          </a:p>
          <a:p>
            <a:pPr>
              <a:spcBef>
                <a:spcPts val="21600"/>
              </a:spcBef>
            </a:pPr>
            <a:r>
              <a:rPr lang="en-US" sz="3200" dirty="0">
                <a:solidFill>
                  <a:schemeClr val="bg2"/>
                </a:solidFill>
              </a:rPr>
              <a:t>Handling events: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840074" y="2018212"/>
            <a:ext cx="76200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('hr'));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link = 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[0];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(link);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840074" y="5348478"/>
            <a:ext cx="7620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405" y="135482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Manipulating the </a:t>
            </a:r>
            <a:r>
              <a:rPr lang="en-US" sz="3200" b="1" dirty="0"/>
              <a:t>DOM</a:t>
            </a:r>
          </a:p>
          <a:p>
            <a:pPr marL="761946" lvl="1" indent="-457200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/>
              <a:t>Create</a:t>
            </a:r>
            <a:r>
              <a:rPr lang="en-US" sz="3200" dirty="0"/>
              <a:t> Elements</a:t>
            </a:r>
          </a:p>
          <a:p>
            <a:pPr marL="761946" lvl="1" indent="-457200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/>
              <a:t>Delete</a:t>
            </a:r>
            <a:r>
              <a:rPr lang="en-US" sz="3200" dirty="0"/>
              <a:t> Elements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jQuery </a:t>
            </a:r>
            <a:r>
              <a:rPr lang="en-US" sz="3200" b="1" dirty="0"/>
              <a:t>Methods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Event Handling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200" dirty="0"/>
              <a:t>Attach / Detach Events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55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//TODO</a:t>
            </a:r>
          </a:p>
        </p:txBody>
      </p:sp>
    </p:spTree>
    <p:extLst>
      <p:ext uri="{BB962C8B-B14F-4D97-AF65-F5344CB8AC3E}">
        <p14:creationId xmlns:p14="http://schemas.microsoft.com/office/powerpoint/2010/main" val="194629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3662" y="5565810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2930" y="5565810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6266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2301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704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030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115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2303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465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29570" y="4604682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2" y="5499552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Create / Delete DOM Elements</a:t>
            </a:r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52" y="1197735"/>
            <a:ext cx="2682112" cy="292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7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dirty="0"/>
              <a:t> with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</a:t>
            </a:r>
          </a:p>
          <a:p>
            <a:pPr marL="0" indent="0">
              <a:buNone/>
            </a:pP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Append</a:t>
            </a:r>
            <a:r>
              <a:rPr lang="en-US" sz="3200" noProof="1">
                <a:latin typeface="+mj-lt"/>
              </a:rPr>
              <a:t> text to the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&lt;p&gt;</a:t>
            </a:r>
            <a:r>
              <a:rPr lang="en-US" sz="3200" noProof="1">
                <a:latin typeface="+mj-lt"/>
              </a:rPr>
              <a:t> element</a:t>
            </a:r>
          </a:p>
          <a:p>
            <a:endParaRPr lang="en-US" sz="3200" b="1" noProof="1">
              <a:latin typeface="Consolas" panose="020B0609020204030204" pitchFamily="49" charset="0"/>
            </a:endParaRPr>
          </a:p>
          <a:p>
            <a:endParaRPr lang="en-US" sz="3200" b="1" noProof="1">
              <a:latin typeface="Consolas" panose="020B0609020204030204" pitchFamily="49" charset="0"/>
            </a:endParaRPr>
          </a:p>
          <a:p>
            <a:r>
              <a:rPr lang="en-US" sz="3200" dirty="0"/>
              <a:t>Text added to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dirty="0"/>
              <a:t> will be </a:t>
            </a:r>
            <a:r>
              <a:rPr lang="en-US" sz="3200" b="1" dirty="0">
                <a:solidFill>
                  <a:schemeClr val="bg1"/>
                </a:solidFill>
              </a:rPr>
              <a:t>escaped</a:t>
            </a:r>
            <a:r>
              <a:rPr lang="en-US" sz="3200" dirty="0"/>
              <a:t>.</a:t>
            </a:r>
          </a:p>
          <a:p>
            <a:r>
              <a:rPr lang="en-US" sz="3200" dirty="0"/>
              <a:t>Text added to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200" dirty="0"/>
              <a:t> will be </a:t>
            </a:r>
            <a:r>
              <a:rPr lang="en-US" sz="3200" b="1" dirty="0">
                <a:solidFill>
                  <a:schemeClr val="bg1"/>
                </a:solidFill>
              </a:rPr>
              <a:t>parsed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turned into actual</a:t>
            </a:r>
            <a:br>
              <a:rPr lang="en-US" sz="3200" dirty="0"/>
            </a:br>
            <a:r>
              <a:rPr lang="en-US" sz="3200" dirty="0"/>
              <a:t>HTML elements </a:t>
            </a:r>
            <a:r>
              <a:rPr lang="en-US" sz="3200" dirty="0">
                <a:sym typeface="Wingdings" panose="05000000000000000000" pitchFamily="2" charset="2"/>
              </a:rPr>
              <a:t> beware of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200" dirty="0">
                <a:sym typeface="Wingdings" panose="05000000000000000000" pitchFamily="2" charset="2"/>
              </a:rPr>
              <a:t>!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2508" y="1864637"/>
            <a:ext cx="638396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2508" y="3179531"/>
            <a:ext cx="8732887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text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Random 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2508" y="3912221"/>
            <a:ext cx="3934384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10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3764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liPeter.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"Peter";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(liPeter);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liMaria.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"&lt;b&gt;Maria&lt;/b&gt;";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01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an HTML element, you must know the </a:t>
            </a:r>
            <a:r>
              <a:rPr lang="en-US" sz="3200" b="1" dirty="0">
                <a:solidFill>
                  <a:schemeClr val="bg1"/>
                </a:solidFill>
              </a:rPr>
              <a:t>his parent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15900" y="4353401"/>
            <a:ext cx="8160199" cy="13815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parent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child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child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15901" y="2235488"/>
            <a:ext cx="81601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"&gt;This is a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"&gt;This is another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554348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jQuery and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1" y="5474385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Using jQuery to manipulate DOM</a:t>
            </a:r>
          </a:p>
        </p:txBody>
      </p:sp>
      <p:pic>
        <p:nvPicPr>
          <p:cNvPr id="1026" name="Picture 2" descr="Ð ÐµÐ·ÑÐ»ÑÐ°Ñ Ñ Ð¸Ð·Ð¾Ð±ÑÐ°Ð¶ÐµÐ½Ð¸Ðµ Ð·Ð° $ jquery">
            <a:extLst>
              <a:ext uri="{FF2B5EF4-FFF2-40B4-BE49-F238E27FC236}">
                <a16:creationId xmlns:a16="http://schemas.microsoft.com/office/drawing/2014/main" id="{32E15EFE-8CB1-446F-A38F-99D78FE6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96" y="1258965"/>
            <a:ext cx="4084608" cy="28151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4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text() </a:t>
            </a:r>
            <a:r>
              <a:rPr lang="en-US" sz="3200" dirty="0"/>
              <a:t>- reads and writes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html() </a:t>
            </a:r>
            <a:r>
              <a:rPr lang="en-US" sz="3000" dirty="0">
                <a:solidFill>
                  <a:srgbClr val="234465"/>
                </a:solidFill>
              </a:rPr>
              <a:t>- returns the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>
                <a:solidFill>
                  <a:srgbClr val="234465"/>
                </a:solidFill>
              </a:rPr>
              <a:t> of a given element</a:t>
            </a:r>
          </a:p>
          <a:p>
            <a:pPr marL="0" lvl="0" indent="0">
              <a:buClr>
                <a:srgbClr val="234465"/>
              </a:buClr>
              <a:buNone/>
            </a:pPr>
            <a:br>
              <a:rPr lang="en-US" sz="3000" dirty="0">
                <a:solidFill>
                  <a:srgbClr val="234465"/>
                </a:solidFill>
              </a:rPr>
            </a:br>
            <a:endParaRPr lang="en-US" sz="3000" dirty="0">
              <a:solidFill>
                <a:srgbClr val="234465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val() </a:t>
            </a:r>
            <a:r>
              <a:rPr lang="en-US" sz="3000" dirty="0">
                <a:solidFill>
                  <a:srgbClr val="234465"/>
                </a:solidFill>
              </a:rPr>
              <a:t>- gets and sets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10" y="1901649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text = 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text for element.'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9" y="3785653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html = 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text for element.'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309" y="5484883"/>
            <a:ext cx="7132222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theValue = 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'New value'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233</TotalTime>
  <Words>906</Words>
  <Application>Microsoft Office PowerPoint</Application>
  <PresentationFormat>Widescreen</PresentationFormat>
  <Paragraphs>198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1_SoftUni3_1</vt:lpstr>
      <vt:lpstr>DOM Manipulations</vt:lpstr>
      <vt:lpstr>Table of Contents</vt:lpstr>
      <vt:lpstr>Have a Question?</vt:lpstr>
      <vt:lpstr>PowerPoint Presentation</vt:lpstr>
      <vt:lpstr>Creating DOM Elements</vt:lpstr>
      <vt:lpstr>Creating DOM Elements</vt:lpstr>
      <vt:lpstr>Deleting DOM Elements</vt:lpstr>
      <vt:lpstr>PowerPoint Presentation</vt:lpstr>
      <vt:lpstr>jQuery Methods</vt:lpstr>
      <vt:lpstr>jQuery Methods</vt:lpstr>
      <vt:lpstr>jQuery Methods</vt:lpstr>
      <vt:lpstr>PowerPoint Presentation</vt:lpstr>
      <vt:lpstr>Handling Events in JS</vt:lpstr>
      <vt:lpstr>Event Types in DOM API</vt:lpstr>
      <vt:lpstr>Attach / Remove Events</vt:lpstr>
      <vt:lpstr>Multiple Events </vt:lpstr>
      <vt:lpstr>Exam problem: Dart Game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creator>TOCHKA</dc:creator>
  <cp:lastModifiedBy>User</cp:lastModifiedBy>
  <cp:revision>36</cp:revision>
  <dcterms:created xsi:type="dcterms:W3CDTF">2018-11-22T12:58:08Z</dcterms:created>
  <dcterms:modified xsi:type="dcterms:W3CDTF">2019-02-26T13:23:29Z</dcterms:modified>
</cp:coreProperties>
</file>