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74" r:id="rId2"/>
    <p:sldId id="276" r:id="rId3"/>
    <p:sldId id="492" r:id="rId4"/>
    <p:sldId id="574" r:id="rId5"/>
    <p:sldId id="576" r:id="rId6"/>
    <p:sldId id="553" r:id="rId7"/>
    <p:sldId id="554" r:id="rId8"/>
    <p:sldId id="546" r:id="rId9"/>
    <p:sldId id="530" r:id="rId10"/>
    <p:sldId id="573" r:id="rId11"/>
    <p:sldId id="572" r:id="rId12"/>
    <p:sldId id="563" r:id="rId13"/>
    <p:sldId id="549" r:id="rId14"/>
    <p:sldId id="550" r:id="rId15"/>
    <p:sldId id="564" r:id="rId16"/>
    <p:sldId id="556" r:id="rId17"/>
    <p:sldId id="557" r:id="rId18"/>
    <p:sldId id="558" r:id="rId19"/>
    <p:sldId id="565" r:id="rId20"/>
    <p:sldId id="568" r:id="rId21"/>
    <p:sldId id="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74"/>
            <p14:sldId id="576"/>
          </p14:sldIdLst>
        </p14:section>
        <p14:section name="Introduction" id="{EDF3B302-6465-4AB1-A993-0C0284C32F67}">
          <p14:sldIdLst>
            <p14:sldId id="553"/>
            <p14:sldId id="554"/>
          </p14:sldIdLst>
        </p14:section>
        <p14:section name="Trainers and Team" id="{9F7907E7-0414-4C1E-A74E-B36E314E1990}">
          <p14:sldIdLst>
            <p14:sldId id="546"/>
            <p14:sldId id="530"/>
            <p14:sldId id="573"/>
            <p14:sldId id="572"/>
            <p14:sldId id="563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57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470" y="7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3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10#0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4.png"/><Relationship Id="rId10" Type="http://schemas.openxmlformats.org/officeDocument/2006/relationships/image" Target="../media/image4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JS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C23D5-31AA-4B3F-84F0-FEA273B9950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89" y="3249471"/>
            <a:ext cx="1701198" cy="1701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13616A-0CC8-4502-B19B-EC2875CCA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97" y="2134522"/>
            <a:ext cx="2951518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496291"/>
            <a:ext cx="6879262" cy="4900899"/>
          </a:xfrm>
        </p:spPr>
        <p:txBody>
          <a:bodyPr>
            <a:normAutofit/>
          </a:bodyPr>
          <a:lstStyle/>
          <a:p>
            <a:r>
              <a:rPr lang="en-US" sz="3600" dirty="0"/>
              <a:t>Full-Stack Developer in SoftUni</a:t>
            </a:r>
          </a:p>
          <a:p>
            <a:r>
              <a:rPr lang="en-US" sz="3600" dirty="0"/>
              <a:t>Technical Trainer in SoftUni</a:t>
            </a:r>
          </a:p>
          <a:p>
            <a:r>
              <a:rPr lang="en-US" sz="3600" dirty="0"/>
              <a:t>Experience in JS, C#, Node.js, 	    React, ASP.NET MVC</a:t>
            </a:r>
          </a:p>
          <a:p>
            <a:r>
              <a:rPr lang="en-US" sz="3600" dirty="0"/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491" y="2153940"/>
            <a:ext cx="2784414" cy="358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759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782" y="1196125"/>
            <a:ext cx="11538715" cy="5201066"/>
          </a:xfrm>
        </p:spPr>
        <p:txBody>
          <a:bodyPr>
            <a:normAutofit/>
          </a:bodyPr>
          <a:lstStyle/>
          <a:p>
            <a:r>
              <a:rPr lang="en-GB" sz="3400" noProof="1"/>
              <a:t>Technical Trainer in SoftUni</a:t>
            </a:r>
          </a:p>
          <a:p>
            <a:r>
              <a:rPr lang="en-GB" sz="3400" noProof="1"/>
              <a:t>SoftUni Top Student</a:t>
            </a:r>
          </a:p>
          <a:p>
            <a:r>
              <a:rPr lang="en-GB" sz="3400" noProof="1"/>
              <a:t>Passionate about JavaScript</a:t>
            </a:r>
            <a:br>
              <a:rPr lang="en-GB" sz="3400" noProof="1"/>
            </a:br>
            <a:r>
              <a:rPr lang="en-GB" sz="3400" noProof="1"/>
              <a:t>technologies</a:t>
            </a:r>
          </a:p>
          <a:p>
            <a:r>
              <a:rPr lang="en-GB" sz="3400" noProof="1"/>
              <a:t>Interested in AI and Algorithms</a:t>
            </a:r>
          </a:p>
          <a:p>
            <a:r>
              <a:rPr lang="en-GB" sz="3400" noProof="1"/>
              <a:t>Loves solving puzzles and increasing</a:t>
            </a:r>
            <a:br>
              <a:rPr lang="en-GB" sz="3400" noProof="1"/>
            </a:br>
            <a:r>
              <a:rPr lang="en-GB" sz="3400" noProof="1"/>
              <a:t>her the problem solving skills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Tanya Staneva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702C0-221E-406E-A3A5-A5933683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03" y="2175579"/>
            <a:ext cx="3264364" cy="3242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60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The team working on the materials: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Antoniya Atanasova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Bilyana Borislavova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Hristomir Asenov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Behind the Scenes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74" name="Picture 2" descr="Ð ÐµÐ·ÑÐ»ÑÐ°Ñ Ñ Ð¸Ð·Ð¾Ð±ÑÐ°Ð¶ÐµÐ½Ð¸Ðµ Ð·Ð° tea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39" y="2435553"/>
            <a:ext cx="4640365" cy="4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83D5A-58B4-4047-B25C-47D971AB5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25" y="867743"/>
            <a:ext cx="3308503" cy="33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132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JS Applications </a:t>
            </a:r>
            <a:r>
              <a:rPr lang="en-US" sz="3200" dirty="0"/>
              <a:t>course provides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Consuming RESTful Services (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) with </a:t>
            </a:r>
            <a:r>
              <a:rPr lang="en-US" sz="3200" b="1" dirty="0">
                <a:solidFill>
                  <a:schemeClr val="bg1"/>
                </a:solidFill>
              </a:rPr>
              <a:t>AJAX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en-US" sz="3200" dirty="0"/>
              <a:t>Technologies for creating Single Page Apps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200" dirty="0"/>
              <a:t>Creating UI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200" dirty="0"/>
              <a:t>Common JS </a:t>
            </a:r>
            <a:r>
              <a:rPr lang="en-US" sz="3200" b="1" dirty="0">
                <a:solidFill>
                  <a:schemeClr val="bg1"/>
                </a:solidFill>
              </a:rPr>
              <a:t>programming patterns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123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dirty="0">
                <a:latin typeface="+mj-lt"/>
              </a:rPr>
              <a:t>Link to last JS-Applications exam: </a:t>
            </a:r>
            <a:br>
              <a:rPr lang="en-US" sz="3200" dirty="0">
                <a:latin typeface="+mj-lt"/>
              </a:rPr>
            </a:br>
            <a:r>
              <a:rPr lang="en-US" sz="2400" b="1" u="sng" dirty="0">
                <a:solidFill>
                  <a:schemeClr val="bg1"/>
                </a:solidFill>
                <a:latin typeface="+mj-lt"/>
                <a:hlinkClick r:id="rId2"/>
              </a:rPr>
              <a:t>https://judge.softuni.bg/Contests/Practice/Index/1410#0</a:t>
            </a:r>
            <a:endParaRPr lang="en-US" sz="2400" b="1" u="sng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4000"/>
              </a:lnSpc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SPA</a:t>
            </a:r>
            <a:r>
              <a:rPr lang="en-US" sz="3200" dirty="0">
                <a:latin typeface="+mj-lt"/>
              </a:rPr>
              <a:t> (Single Page Application) for 6 hours</a:t>
            </a:r>
          </a:p>
          <a:p>
            <a:pPr lvl="1"/>
            <a:r>
              <a:rPr lang="en-US" sz="3200" dirty="0"/>
              <a:t>Implement </a:t>
            </a:r>
            <a:r>
              <a:rPr lang="en-US" sz="3200" b="1" dirty="0">
                <a:solidFill>
                  <a:schemeClr val="bg1"/>
                </a:solidFill>
              </a:rPr>
              <a:t>CRUD</a:t>
            </a:r>
            <a:r>
              <a:rPr lang="en-US" sz="3200" dirty="0"/>
              <a:t> operations + </a:t>
            </a:r>
            <a:r>
              <a:rPr lang="en-US" sz="3200" b="1" dirty="0">
                <a:solidFill>
                  <a:schemeClr val="bg1"/>
                </a:solidFill>
              </a:rPr>
              <a:t>login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register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logout</a:t>
            </a:r>
          </a:p>
          <a:p>
            <a:pPr lvl="1"/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AJAX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 + cloud-based back-end (Kinvey)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Optionally:</a:t>
            </a:r>
          </a:p>
          <a:p>
            <a:pPr lvl="1"/>
            <a:r>
              <a:rPr lang="en-US" sz="3200" dirty="0"/>
              <a:t>Use </a:t>
            </a:r>
            <a:r>
              <a:rPr lang="en-US" sz="3200" noProof="1"/>
              <a:t>templates for </a:t>
            </a:r>
            <a:r>
              <a:rPr lang="en-US" sz="3200" dirty="0"/>
              <a:t>rendering</a:t>
            </a:r>
          </a:p>
          <a:p>
            <a:pPr lvl="1"/>
            <a:r>
              <a:rPr lang="en-US" sz="3200" dirty="0"/>
              <a:t>Use MVC architecture + routing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21CC6-1974-42BA-9DD6-7DDD982ED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5879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Lectures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Learn new material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Exercises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000F6-C8F7-4BB1-99C6-8EBAE24C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49" y="2938420"/>
            <a:ext cx="4993260" cy="391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Mandatory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Final exam - 90%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 &amp; homework - 10%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Bonuses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Presence in class - 5% bonus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Forum activity - bonus up to 5%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14426-26C8-4655-92CD-8CAEF2426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2322">
            <a:off x="7790238" y="2394965"/>
            <a:ext cx="2803384" cy="28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FC15FB-B7F7-4AE7-BBF0-F39A4484AC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6427434"/>
            <a:ext cx="1211738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https://softuni.bg/courses/js-apps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Introduction</a:t>
            </a:r>
            <a:endParaRPr lang="bg-BG" sz="34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Training &amp; Team</a:t>
            </a:r>
            <a:endParaRPr lang="bg-BG" sz="34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Course Objectives</a:t>
            </a:r>
            <a:endParaRPr lang="bg-BG" sz="34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 Applications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446FFF-3DDD-4FBC-A1FA-F050F2DBD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E1A1F-0E8E-4252-966B-D8DA6F14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50" y="1558448"/>
            <a:ext cx="2227699" cy="22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28045"/>
            <a:ext cx="11818096" cy="560604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In this course we are going to learn: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HTTP, REST Services, Postman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AJAX and jQuery AJAX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Asynchronous programming and promises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JS for front-end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Templating: creating UI with Handlebars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Routing with Sammy.js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812" y="1385091"/>
            <a:ext cx="2866376" cy="21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&amp; Senior Front-End </a:t>
            </a:r>
            <a:br>
              <a:rPr lang="en-US" dirty="0"/>
            </a:br>
            <a:r>
              <a:rPr lang="en-US" dirty="0"/>
              <a:t>Developer @ SoftUni</a:t>
            </a:r>
          </a:p>
          <a:p>
            <a:r>
              <a:rPr lang="en-US" dirty="0"/>
              <a:t>Studied Computer Science in</a:t>
            </a:r>
            <a:br>
              <a:rPr lang="en-US" dirty="0"/>
            </a:br>
            <a:r>
              <a:rPr lang="en-US" dirty="0"/>
              <a:t>Newcastle University </a:t>
            </a:r>
          </a:p>
          <a:p>
            <a:r>
              <a:rPr lang="en-US" dirty="0"/>
              <a:t>Passionate about Front-End</a:t>
            </a:r>
            <a:br>
              <a:rPr lang="en-US" dirty="0"/>
            </a:br>
            <a:r>
              <a:rPr lang="en-US" dirty="0"/>
              <a:t>Technologies (HTML/CSS/JS/React.js)</a:t>
            </a:r>
            <a:br>
              <a:rPr lang="en-US" dirty="0"/>
            </a:br>
            <a:r>
              <a:rPr lang="en-US" dirty="0"/>
              <a:t>and UX/UI Design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Abboud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2" y="2044058"/>
            <a:ext cx="35052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4989</TotalTime>
  <Words>447</Words>
  <Application>Microsoft Office PowerPoint</Application>
  <PresentationFormat>Widescreen</PresentationFormat>
  <Paragraphs>124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1_SoftUni3_1</vt:lpstr>
      <vt:lpstr>JS Applications</vt:lpstr>
      <vt:lpstr>Table of Content</vt:lpstr>
      <vt:lpstr>Have a Question?</vt:lpstr>
      <vt:lpstr>SoftUni Diamond Partners</vt:lpstr>
      <vt:lpstr>SoftUni Organizational Partners</vt:lpstr>
      <vt:lpstr>PowerPoint Presentation</vt:lpstr>
      <vt:lpstr>What are we going to learn?</vt:lpstr>
      <vt:lpstr>PowerPoint Presentation</vt:lpstr>
      <vt:lpstr>William Abboud</vt:lpstr>
      <vt:lpstr>Ivaylo Papazov</vt:lpstr>
      <vt:lpstr>Tanya Staneva</vt:lpstr>
      <vt:lpstr>Behind the Scenes</vt:lpstr>
      <vt:lpstr>PowerPoint Presentation</vt:lpstr>
      <vt:lpstr>Targets of the Course</vt:lpstr>
      <vt:lpstr>Exam</vt:lpstr>
      <vt:lpstr>PowerPoint Presentation</vt:lpstr>
      <vt:lpstr>Structure of the Course</vt:lpstr>
      <vt:lpstr>Evaluation Criteria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- Course Intro</dc:title>
  <dc:creator>Alen Paunov</dc:creator>
  <cp:keywords>JS Apps, Software University, SoftUni, programming, coding, software development, education, training, course</cp:keywords>
  <cp:lastModifiedBy>User</cp:lastModifiedBy>
  <cp:revision>202</cp:revision>
  <dcterms:created xsi:type="dcterms:W3CDTF">2018-05-23T13:08:44Z</dcterms:created>
  <dcterms:modified xsi:type="dcterms:W3CDTF">2019-03-18T17:11:21Z</dcterms:modified>
  <cp:category>programming;computer programming;software development;web development</cp:category>
</cp:coreProperties>
</file>