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9" r:id="rId5"/>
    <p:sldId id="270" r:id="rId6"/>
    <p:sldId id="302" r:id="rId7"/>
    <p:sldId id="271" r:id="rId8"/>
    <p:sldId id="297" r:id="rId9"/>
    <p:sldId id="273" r:id="rId10"/>
    <p:sldId id="274" r:id="rId11"/>
    <p:sldId id="275" r:id="rId12"/>
    <p:sldId id="298" r:id="rId13"/>
    <p:sldId id="276" r:id="rId14"/>
    <p:sldId id="277" r:id="rId15"/>
    <p:sldId id="299" r:id="rId16"/>
    <p:sldId id="300" r:id="rId17"/>
    <p:sldId id="305" r:id="rId18"/>
    <p:sldId id="301" r:id="rId19"/>
    <p:sldId id="278" r:id="rId20"/>
    <p:sldId id="290" r:id="rId21"/>
    <p:sldId id="291" r:id="rId22"/>
    <p:sldId id="303" r:id="rId23"/>
    <p:sldId id="304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03F42F-7FAB-4BFE-A830-75B7FC20261B}">
          <p14:sldIdLst>
            <p14:sldId id="257"/>
            <p14:sldId id="258"/>
            <p14:sldId id="259"/>
          </p14:sldIdLst>
        </p14:section>
        <p14:section name="Introduction" id="{C38631A5-4DA6-4539-A750-36A669F02829}">
          <p14:sldIdLst>
            <p14:sldId id="269"/>
            <p14:sldId id="270"/>
            <p14:sldId id="302"/>
            <p14:sldId id="271"/>
          </p14:sldIdLst>
        </p14:section>
        <p14:section name="Basic Builds" id="{832A730B-6DF4-4D62-94C6-3442A0F33CD4}">
          <p14:sldIdLst>
            <p14:sldId id="297"/>
            <p14:sldId id="273"/>
            <p14:sldId id="274"/>
            <p14:sldId id="275"/>
            <p14:sldId id="298"/>
            <p14:sldId id="276"/>
            <p14:sldId id="277"/>
            <p14:sldId id="299"/>
            <p14:sldId id="300"/>
            <p14:sldId id="305"/>
            <p14:sldId id="301"/>
            <p14:sldId id="278"/>
          </p14:sldIdLst>
        </p14:section>
        <p14:section name="Summary" id="{26F5F0CE-AAA3-404C-838A-A98D19DD7ACF}">
          <p14:sldIdLst>
            <p14:sldId id="290"/>
            <p14:sldId id="291"/>
            <p14:sldId id="303"/>
            <p14:sldId id="304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A5E8-1D35-430A-9679-BFE021D8606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ABB5-8E18-4608-B4D6-B45CC462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90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2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40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2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06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0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60D4550-665D-4558-9D09-5692A583840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6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Conventions, Build Process, Basic Builds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245487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6610" y="4415617"/>
            <a:ext cx="4748351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6610" y="3622604"/>
            <a:ext cx="275312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5" y="1809843"/>
            <a:ext cx="378410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-g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5" y="3429000"/>
            <a:ext cx="4918175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devServer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"/dist/",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watchContentBase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true,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./global.js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./app.js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output: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filename: "bundle.js"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Files with Loaders and </a:t>
            </a:r>
            <a:r>
              <a:rPr lang="en-US" noProof="1"/>
              <a:t>Preloaders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entry: "./entry.js",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output: {filename: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"bundle.js"},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2400" b="1" noProof="1">
                <a:latin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loaders</a:t>
            </a:r>
            <a:r>
              <a:rPr lang="en-US" sz="2400" b="1" noProof="1">
                <a:latin typeface="Consolas" pitchFamily="49" charset="0"/>
              </a:rPr>
              <a:t>: [ …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</a:rPr>
              <a:t>: /\.js$/,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exclude</a:t>
            </a:r>
            <a:r>
              <a:rPr lang="en-US" sz="2400" b="1" noProof="1">
                <a:latin typeface="Consolas" pitchFamily="49" charset="0"/>
              </a:rPr>
              <a:t>: /node_modules/,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</a:t>
            </a:r>
            <a:r>
              <a:rPr lang="en-US" sz="2400" b="1" noProof="1">
                <a:latin typeface="Consolas" pitchFamily="49" charset="0"/>
              </a:rPr>
              <a:t>: "babel-loader"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lvl="1"/>
            <a:endParaRPr lang="en-US" sz="3200" noProof="1"/>
          </a:p>
          <a:p>
            <a:pPr lvl="1"/>
            <a:r>
              <a:rPr lang="en-US" sz="3200" noProof="1"/>
              <a:t>Instead of running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88466"/>
            <a:ext cx="5527767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scripts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"webpack-dev-server"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3" y="5091433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Strips </a:t>
            </a:r>
            <a:r>
              <a:rPr lang="en-US" b="1" dirty="0">
                <a:solidFill>
                  <a:schemeClr val="bg1"/>
                </a:solidFill>
              </a:rPr>
              <a:t>arbitrary functions </a:t>
            </a:r>
            <a:r>
              <a:rPr lang="en-US" dirty="0"/>
              <a:t>out of your production code </a:t>
            </a:r>
            <a:endParaRPr lang="en-US" sz="3200" b="1" noProof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 marL="457200" indent="-457200">
              <a:spcBef>
                <a:spcPts val="0"/>
              </a:spcBef>
            </a:pPr>
            <a:r>
              <a:rPr lang="en-US" sz="3400" noProof="1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19159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8411938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 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 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47" y="2701573"/>
            <a:ext cx="8969286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 stripLoader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</a:rPr>
              <a:t>: [/\.js$/, /\.es6$/],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exclude</a:t>
            </a:r>
            <a:r>
              <a:rPr lang="en-US" sz="2400" b="1" noProof="1">
                <a:latin typeface="Consolas" pitchFamily="49" charset="0"/>
              </a:rPr>
              <a:t>: /node_modules/,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</a:t>
            </a:r>
            <a:r>
              <a:rPr lang="en-US" sz="2400" b="1" noProof="1">
                <a:latin typeface="Consolas" pitchFamily="49" charset="0"/>
              </a:rPr>
              <a:t>: WebpackStripLoader.loader('console.log') }</a:t>
            </a:r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Automated build with WebPack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9" y="525199"/>
            <a:ext cx="6245172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Conventions</a:t>
            </a:r>
          </a:p>
          <a:p>
            <a:pPr lvl="1"/>
            <a:r>
              <a:rPr lang="en-US" dirty="0"/>
              <a:t>Build Process</a:t>
            </a:r>
          </a:p>
          <a:p>
            <a:r>
              <a:rPr lang="de-DE" dirty="0"/>
              <a:t>Basic </a:t>
            </a:r>
            <a:r>
              <a:rPr lang="de-DE" dirty="0" err="1"/>
              <a:t>Builds</a:t>
            </a:r>
            <a:endParaRPr lang="de-DE" dirty="0"/>
          </a:p>
          <a:p>
            <a:pPr lvl="1"/>
            <a:r>
              <a:rPr lang="de-DE" dirty="0" err="1"/>
              <a:t>Config</a:t>
            </a:r>
            <a:r>
              <a:rPr lang="de-DE" dirty="0"/>
              <a:t> File</a:t>
            </a:r>
          </a:p>
          <a:p>
            <a:pPr lvl="1"/>
            <a:r>
              <a:rPr lang="de-DE" dirty="0"/>
              <a:t>Watch Mode</a:t>
            </a:r>
          </a:p>
          <a:p>
            <a:pPr lvl="1"/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Development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https://softuni.bg/courses/js-apps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755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 bwMode="auto">
          <a:xfrm>
            <a:off x="4219574" y="762000"/>
            <a:ext cx="3705226" cy="375384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Wicked Smart Module Bundler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64" y="1444278"/>
            <a:ext cx="7046736" cy="27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9418" y="1759130"/>
            <a:ext cx="10744799" cy="4772273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sz="3000" dirty="0"/>
              <a:t>Bundles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files for usage in a </a:t>
            </a:r>
            <a:r>
              <a:rPr lang="en-US" sz="3000" b="1" dirty="0">
                <a:solidFill>
                  <a:schemeClr val="bg1"/>
                </a:solidFill>
              </a:rPr>
              <a:t>browser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dependency</a:t>
            </a:r>
            <a:r>
              <a:rPr lang="en-US" sz="3000" dirty="0"/>
              <a:t> management</a:t>
            </a:r>
          </a:p>
          <a:p>
            <a:pPr lvl="1"/>
            <a:r>
              <a:rPr lang="en-US" sz="3000" dirty="0"/>
              <a:t>Can load any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b="1" baseline="30000" dirty="0">
                <a:solidFill>
                  <a:schemeClr val="bg1"/>
                </a:solidFill>
              </a:rPr>
              <a:t>rd</a:t>
            </a:r>
            <a:r>
              <a:rPr lang="en-US" sz="3000" b="1" dirty="0">
                <a:solidFill>
                  <a:schemeClr val="bg1"/>
                </a:solidFill>
              </a:rPr>
              <a:t> party library </a:t>
            </a:r>
            <a:r>
              <a:rPr lang="en-US" sz="3000" dirty="0"/>
              <a:t>as a </a:t>
            </a:r>
            <a:r>
              <a:rPr lang="en-US" sz="3000" b="1" dirty="0">
                <a:solidFill>
                  <a:schemeClr val="bg1"/>
                </a:solidFill>
              </a:rPr>
              <a:t>module</a:t>
            </a:r>
          </a:p>
          <a:p>
            <a:pPr lvl="1"/>
            <a:r>
              <a:rPr lang="en-US" sz="3000" dirty="0"/>
              <a:t>Comes with it's </a:t>
            </a:r>
            <a:r>
              <a:rPr lang="en-US" sz="3000" b="1" dirty="0">
                <a:solidFill>
                  <a:schemeClr val="bg1"/>
                </a:solidFill>
              </a:rPr>
              <a:t>own</a:t>
            </a:r>
            <a:r>
              <a:rPr lang="en-US" sz="3000" dirty="0"/>
              <a:t> development </a:t>
            </a:r>
            <a:r>
              <a:rPr lang="en-US" sz="30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119467" y="4876363"/>
            <a:ext cx="1327152" cy="483066"/>
            <a:chOff x="2034098" y="5171375"/>
            <a:chExt cx="1327152" cy="4830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712" y="5171375"/>
              <a:ext cx="483066" cy="48306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034098" y="5251325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" name="Групиране 5"/>
          <p:cNvGrpSpPr/>
          <p:nvPr/>
        </p:nvGrpSpPr>
        <p:grpSpPr>
          <a:xfrm>
            <a:off x="3297999" y="4875498"/>
            <a:ext cx="1327152" cy="483066"/>
            <a:chOff x="2271826" y="4796413"/>
            <a:chExt cx="1327152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181" y="4796413"/>
              <a:ext cx="483066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271826" y="4876363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5" name="Групиране 4"/>
          <p:cNvGrpSpPr/>
          <p:nvPr/>
        </p:nvGrpSpPr>
        <p:grpSpPr>
          <a:xfrm>
            <a:off x="3705307" y="4875499"/>
            <a:ext cx="1327152" cy="483066"/>
            <a:chOff x="2513359" y="4438857"/>
            <a:chExt cx="1327152" cy="48306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714" y="4438857"/>
              <a:ext cx="483066" cy="48306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513359" y="4518807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920882" y="4835123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297999" y="5839121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4115038" y="5835807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705307" y="5845343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920882" y="5797881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752534" y="4922122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453435" y="501546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7071901" y="5148655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957" y="934800"/>
            <a:ext cx="96973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One of the newest tools, combining </a:t>
            </a:r>
            <a:r>
              <a:rPr lang="en-US" sz="3000" b="1" dirty="0">
                <a:solidFill>
                  <a:schemeClr val="bg1"/>
                </a:solidFill>
              </a:rPr>
              <a:t>build</a:t>
            </a:r>
            <a:r>
              <a:rPr lang="en-US" sz="3000" dirty="0"/>
              <a:t> steps and </a:t>
            </a:r>
            <a:r>
              <a:rPr lang="en-US" sz="3000" b="1" dirty="0">
                <a:solidFill>
                  <a:schemeClr val="bg1"/>
                </a:solidFill>
              </a:rPr>
              <a:t>bundling</a:t>
            </a:r>
          </a:p>
        </p:txBody>
      </p:sp>
      <p:sp>
        <p:nvSpPr>
          <p:cNvPr id="31" name="Right Arrow 58"/>
          <p:cNvSpPr/>
          <p:nvPr/>
        </p:nvSpPr>
        <p:spPr bwMode="auto">
          <a:xfrm>
            <a:off x="5442190" y="5978133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7081711" y="591935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1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4" y="1834130"/>
            <a:ext cx="399675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460075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17276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 file, Watch Mode, 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running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6845508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"./app.js",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"bundle.js"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6750204" y="3956084"/>
            <a:ext cx="2743203" cy="554993"/>
          </a:xfrm>
          <a:prstGeom prst="wedgeRoundRectCallout">
            <a:avLst>
              <a:gd name="adj1" fmla="val -60905"/>
              <a:gd name="adj2" fmla="val -4803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358</TotalTime>
  <Words>843</Words>
  <Application>Microsoft Office PowerPoint</Application>
  <PresentationFormat>Widescreen</PresentationFormat>
  <Paragraphs>203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1_SoftUni3_1</vt:lpstr>
      <vt:lpstr>Webpack</vt:lpstr>
      <vt:lpstr>Table of Contents</vt:lpstr>
      <vt:lpstr>Have a Question?</vt:lpstr>
      <vt:lpstr>PowerPoint Presentation</vt:lpstr>
      <vt:lpstr>What is Webpack? </vt:lpstr>
      <vt:lpstr>Installation and CLI</vt:lpstr>
      <vt:lpstr>Webpack Build Process</vt:lpstr>
      <vt:lpstr>PowerPoint Presentation</vt:lpstr>
      <vt:lpstr>Adding a Config File</vt:lpstr>
      <vt:lpstr>Enable Watch Mode</vt:lpstr>
      <vt:lpstr>Web Server with Watch Mode</vt:lpstr>
      <vt:lpstr>Building Multiple Files</vt:lpstr>
      <vt:lpstr>Processing Files with Loaders and Preloaders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Tools and Libraries</dc:title>
  <dc:creator>happy.bozanko@gmail.com</dc:creator>
  <cp:lastModifiedBy>Hristomir Asenov</cp:lastModifiedBy>
  <cp:revision>126</cp:revision>
  <dcterms:created xsi:type="dcterms:W3CDTF">2018-09-25T13:53:39Z</dcterms:created>
  <dcterms:modified xsi:type="dcterms:W3CDTF">2019-04-12T10:44:22Z</dcterms:modified>
</cp:coreProperties>
</file>