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50B0-C6FB-F459-145A-D1523EFB9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D1AE4-07F0-999C-4034-BD0BC979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CBD76-99D9-5939-2CA4-C82E245D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AD223-1C5B-2512-EE5F-5BC0ECC0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2A919-3F02-B733-502B-4CC299B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40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CA22-99E6-B54F-93C7-AD3D1D16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6A9922-5606-F444-1B97-0730D200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B6B44-F916-7C10-5BEF-055A29F0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A64A1-5CDF-342F-9E31-D1A2109F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0912C-EBD8-A73F-34A8-2419B437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59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EF2FF6-0A18-1BDA-E2EC-ADB56B065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E8236-194A-9EDB-EF7A-F6A274AD4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6A2F1-6A42-46DF-A36B-3816D6B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A99812-2104-1B06-AF29-35445579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E1521-1066-D9EA-9A16-305D508B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71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3CF2A-C109-B417-8BFB-354AE283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9DBA2-CF8F-F060-07D1-CC453D56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E7C15-8EB2-9BF5-A2C6-8CDDAA5B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58E08-E2FB-BDC8-01AD-30EB1CB6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9B23F-428A-BCEF-C3C9-36DAA337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62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063F-CAA3-CE99-363B-33F5B2C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DDD1A-9D1C-5DB8-F6BA-3E8C05C5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C6E42-C1A1-F46C-4864-0D8B64A2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99FEA-7270-2D4E-9B62-659B9517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0D6A0-9D8A-671F-9C77-D1968A4E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B6410-A50E-2E46-C675-7CB97C02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E5DA9-0835-471F-93C6-0CC1C8BC6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4920CF-C10A-110D-D255-CDB318E3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775B7A-6799-2A12-A238-48D666AA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62B75E-B95F-66F5-AF3E-C09595C0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87CC60-83CA-06FD-21CC-BC3C840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6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B432D-CDA8-75B7-0C3C-45616EBE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1D639-20D9-4223-95E9-ACEEFB72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EA43F6-4C43-ACFF-87D5-489A07242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D27CED-0575-0412-565B-7B7C7F61E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1DED4B-50B7-7DB0-B005-9338B1D73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BCF15A-3142-8C4F-93C9-AB0F255B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436BC1-4083-E102-FADD-2C0E65F2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933106-3B87-6DFD-3ECA-E3D535C2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2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1E0DD-0563-0C02-F406-C99B25E5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0CEAF8-0D32-15D5-DC5C-D258FE45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30B6C0-A491-6C2B-F91B-134800F4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6F0F6C-CA65-ECA2-EDA5-1F8EFC2A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4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B1BC25-392B-95C6-CD6C-B5CC802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5CBD3A-B126-655D-A4BD-722A0FF1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CE66F-D87A-12F9-9BEA-6AE0FB92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89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7C8D1-E61E-B06C-16EC-EC3CDB95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05E52-CC34-D17C-1FFA-0D5FE68D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3DA375-17C6-3BA0-F2FF-447EA102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37385-524E-2626-E7B7-93C48EDA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342FB-E6D3-561A-7202-F855BC78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71FF5-AD4F-1C8E-DD6B-B99967A6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60CC-B2E7-1E13-E9BA-11B3F46F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C8109F-4818-5109-A1F7-BFCD2B701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114DA-7802-96A3-2AAD-CDF06CBB2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10833-E360-4C4E-D577-F6A6B8A9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FDA36-6543-81A4-E4DC-F2061B01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46A68-8FF5-E36C-16F3-F6ECAB53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22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2A3A8E-DB9D-B0EB-DB41-AF535E1C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81396-21CB-4302-B742-76F6213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8947-56B4-66C6-9A2A-26E5AB5C3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2C2C-D36D-4B9F-9650-C0BAD32E9F5D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13105-DCE4-C853-3A9A-E379E491F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67221-0E9C-A22D-BE65-D0C6C7FE5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F182-4CA1-4906-882C-A34C28FFE1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5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FC3161-73F0-20B7-DD38-5D1A99AA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6" y="9597"/>
            <a:ext cx="9216297" cy="67552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4F92A0-0498-4C95-50C9-CBF1A76D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778" y="612758"/>
            <a:ext cx="1770632" cy="7588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6" y="1974761"/>
            <a:ext cx="8735644" cy="10224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11" y="3187701"/>
            <a:ext cx="1332662" cy="984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12" y="4489450"/>
            <a:ext cx="1332662" cy="977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42" y="5895975"/>
            <a:ext cx="464608" cy="4646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70" y="5929313"/>
            <a:ext cx="423862" cy="431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75669" y="5919789"/>
            <a:ext cx="569984" cy="4312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17" y="5877070"/>
            <a:ext cx="473990" cy="4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FC3161-73F0-20B7-DD38-5D1A99AA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6" y="9597"/>
            <a:ext cx="9216297" cy="67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Advance1</dc:creator>
  <cp:lastModifiedBy>Nuevo</cp:lastModifiedBy>
  <cp:revision>5</cp:revision>
  <dcterms:created xsi:type="dcterms:W3CDTF">2024-02-11T12:24:56Z</dcterms:created>
  <dcterms:modified xsi:type="dcterms:W3CDTF">2024-02-11T13:54:55Z</dcterms:modified>
</cp:coreProperties>
</file>