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7" r:id="rId4"/>
    <p:sldMasterId id="2147493481" r:id="rId5"/>
    <p:sldMasterId id="2147493459" r:id="rId6"/>
    <p:sldMasterId id="2147493461" r:id="rId7"/>
    <p:sldMasterId id="2147493463" r:id="rId8"/>
    <p:sldMasterId id="2147493465" r:id="rId9"/>
    <p:sldMasterId id="2147493469" r:id="rId10"/>
    <p:sldMasterId id="2147493479" r:id="rId11"/>
    <p:sldMasterId id="2147493483" r:id="rId12"/>
    <p:sldMasterId id="2147493467" r:id="rId13"/>
    <p:sldMasterId id="2147493471" r:id="rId14"/>
    <p:sldMasterId id="2147493487" r:id="rId15"/>
    <p:sldMasterId id="2147493473" r:id="rId16"/>
    <p:sldMasterId id="2147493475" r:id="rId17"/>
    <p:sldMasterId id="2147493477" r:id="rId18"/>
  </p:sldMasterIdLst>
  <p:notesMasterIdLst>
    <p:notesMasterId r:id="rId25"/>
  </p:notesMasterIdLst>
  <p:sldIdLst>
    <p:sldId id="257" r:id="rId19"/>
    <p:sldId id="267" r:id="rId20"/>
    <p:sldId id="262" r:id="rId21"/>
    <p:sldId id="268" r:id="rId22"/>
    <p:sldId id="300" r:id="rId23"/>
    <p:sldId id="269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62E"/>
    <a:srgbClr val="00A19A"/>
    <a:srgbClr val="009640"/>
    <a:srgbClr val="009EE2"/>
    <a:srgbClr val="0055B7"/>
    <a:srgbClr val="002C9B"/>
    <a:srgbClr val="5D0C8B"/>
    <a:srgbClr val="E5007E"/>
    <a:srgbClr val="FF4C00"/>
    <a:srgbClr val="82B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0" autoAdjust="0"/>
    <p:restoredTop sz="66038" autoAdjust="0"/>
  </p:normalViewPr>
  <p:slideViewPr>
    <p:cSldViewPr snapToGrid="0" snapToObjects="1">
      <p:cViewPr>
        <p:scale>
          <a:sx n="100" d="100"/>
          <a:sy n="100" d="100"/>
        </p:scale>
        <p:origin x="-240" y="-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5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4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DFAC8-5991-3145-9793-9A313C8FA165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3DDA-7232-1E41-9A12-ECB93A71E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Eloborate</a:t>
            </a:r>
            <a:r>
              <a:rPr lang="en-GB" dirty="0" smtClean="0"/>
              <a:t> on each point and how it</a:t>
            </a:r>
            <a:r>
              <a:rPr lang="en-GB" baseline="0" dirty="0" smtClean="0"/>
              <a:t> will help me later in industry. (Software development)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73DDA-7232-1E41-9A12-ECB93A71EA0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3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Here is a list of all the different</a:t>
            </a:r>
            <a:r>
              <a:rPr lang="en-GB" baseline="0" dirty="0" smtClean="0"/>
              <a:t> technologies I have learned and gained experience with while being here.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Creating the carer car system to a high standard and using methods such as making it mobile friendly was a very good challenge.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Using technologies like Version Control systems which was actually introduced to me through Tom and then later reinforced through a presentation with Juan was really good. I can now confidently use it in my assignments and later work; Something which is high in demand in industry.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73DDA-7232-1E41-9A12-ECB93A71EA0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6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List</a:t>
            </a:r>
            <a:r>
              <a:rPr lang="en-GB" baseline="0" dirty="0" smtClean="0"/>
              <a:t> of non specific things I have learned and more skills orientated.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73DDA-7232-1E41-9A12-ECB93A71EA0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3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16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3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5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198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7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2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68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5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38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43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67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8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1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61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40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11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965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5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Nico Silversto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11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0067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6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festyle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11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802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delisio.RIMNET\AppData\Local\Microsoft\Windows\Temporary Internet Files\Content.Outlook\D729LZAP\XPRO_NYC_120711-239_LF_LP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11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8938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8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festyle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11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3256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7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festyle4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11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9289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7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festyle5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11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8948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7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chemeClr val="tx1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chemeClr val="tx1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chemeClr val="tx1"/>
                </a:solidFill>
                <a:latin typeface="Trade Gothic Next LT Pro Lt" pitchFamily="-84" charset="0"/>
              </a:rPr>
              <a:pPr eaLnBrk="0" hangingPunct="0">
                <a:defRPr/>
              </a:pPr>
              <a:t>11 August 2014</a:t>
            </a:fld>
            <a:endParaRPr lang="en-US" sz="900" dirty="0">
              <a:solidFill>
                <a:schemeClr val="tx1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BlackBerry-Logo.psd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570" y="173445"/>
            <a:ext cx="106838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64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>
            <a:picLocks noChangeAspect="1"/>
          </p:cNvPicPr>
          <p:nvPr userDrawn="1"/>
        </p:nvPicPr>
        <p:blipFill rotWithShape="1">
          <a:blip r:embed="rId3"/>
          <a:srcRect l="6896" r="3347"/>
          <a:stretch/>
        </p:blipFill>
        <p:spPr bwMode="auto">
          <a:xfrm>
            <a:off x="0" y="1"/>
            <a:ext cx="9144000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11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0233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6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rver new_2_small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11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3761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B_Blocks_Camera_C_small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11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1185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6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textual_London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11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3757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6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xtual_London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11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2892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7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textual_London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11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0919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8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xtual_London4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11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8852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8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 new_2_small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6687" y="0"/>
            <a:ext cx="9144000" cy="5143500"/>
          </a:xfrm>
          <a:prstGeom prst="rect">
            <a:avLst/>
          </a:prstGeom>
        </p:spPr>
      </p:pic>
      <p:sp>
        <p:nvSpPr>
          <p:cNvPr id="3" name="Title 5"/>
          <p:cNvSpPr txBox="1">
            <a:spLocks/>
          </p:cNvSpPr>
          <p:nvPr/>
        </p:nvSpPr>
        <p:spPr bwMode="auto">
          <a:xfrm>
            <a:off x="531813" y="2040946"/>
            <a:ext cx="38735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en-GB" sz="1400" dirty="0" smtClean="0">
                <a:solidFill>
                  <a:srgbClr val="FFFFFF"/>
                </a:solidFill>
                <a:latin typeface="Trade Gothic Next LT Pro Lt" charset="0"/>
              </a:rPr>
              <a:t>12/08/14</a:t>
            </a:r>
            <a:endParaRPr lang="en-GB" sz="1400" dirty="0">
              <a:solidFill>
                <a:srgbClr val="FFFFFF"/>
              </a:solidFill>
              <a:latin typeface="Trade Gothic Next LT Pro Lt" charset="0"/>
            </a:endParaRPr>
          </a:p>
          <a:p>
            <a:pPr>
              <a:lnSpc>
                <a:spcPct val="120000"/>
              </a:lnSpc>
            </a:pPr>
            <a:r>
              <a:rPr lang="en-GB" sz="1400" dirty="0">
                <a:solidFill>
                  <a:srgbClr val="404040"/>
                </a:solidFill>
                <a:latin typeface="Trade Gothic Next LT Pro Lt" charset="0"/>
              </a:rPr>
              <a:t>BlackBerry Confidential</a:t>
            </a:r>
            <a:endParaRPr lang="en-US" sz="1400" dirty="0">
              <a:solidFill>
                <a:srgbClr val="404040"/>
              </a:solidFill>
              <a:latin typeface="Trade Gothic Next LT Pro Lt" charset="0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522" y="2972809"/>
            <a:ext cx="13208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1813" y="737609"/>
            <a:ext cx="519906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spc="-150" dirty="0" smtClean="0">
                <a:solidFill>
                  <a:srgbClr val="FFFFFF"/>
                </a:solidFill>
                <a:latin typeface="Arial Black" charset="0"/>
                <a:ea typeface="Arial Black" charset="0"/>
                <a:cs typeface="Arial Black" charset="0"/>
              </a:rPr>
              <a:t>MY FTS JOURNEY</a:t>
            </a:r>
            <a:endParaRPr lang="en-US" sz="3200" spc="-150" dirty="0">
              <a:solidFill>
                <a:srgbClr val="009EE2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41879" y="695926"/>
            <a:ext cx="5199062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spc="-150" dirty="0" smtClean="0">
                <a:solidFill>
                  <a:srgbClr val="FFFFFF"/>
                </a:solidFill>
                <a:latin typeface="Arial Black" charset="0"/>
                <a:ea typeface="Arial Black" charset="0"/>
                <a:cs typeface="Arial Black" charset="0"/>
              </a:rPr>
              <a:t>WHAT DID I DO?</a:t>
            </a:r>
            <a:endParaRPr lang="en-GB" sz="3200" spc="-150" dirty="0">
              <a:solidFill>
                <a:srgbClr val="B319AB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9" descr="robotic arm background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1000" y="411354"/>
            <a:ext cx="368300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7667" y="1301515"/>
            <a:ext cx="3590925" cy="360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Conducted user acceptance, underground and cross platform testing on various mobile handset devices both in </a:t>
            </a:r>
            <a:r>
              <a:rPr lang="en-US" sz="1200" dirty="0" smtClean="0">
                <a:latin typeface="Trade Gothic Next LT Pro Lt" charset="0"/>
              </a:rPr>
              <a:t>NPI and </a:t>
            </a:r>
            <a:r>
              <a:rPr lang="en-US" sz="1200" smtClean="0">
                <a:latin typeface="Trade Gothic Next LT Pro Lt" charset="0"/>
              </a:rPr>
              <a:t>in market.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Developed </a:t>
            </a:r>
            <a:r>
              <a:rPr lang="en-US" sz="1200" dirty="0" smtClean="0">
                <a:latin typeface="Trade Gothic Next LT Pro Lt" charset="0"/>
              </a:rPr>
              <a:t>a Carey Car System to aid testers to </a:t>
            </a:r>
            <a:r>
              <a:rPr lang="en-US" sz="1200" dirty="0" err="1" smtClean="0">
                <a:latin typeface="Trade Gothic Next LT Pro Lt" charset="0"/>
              </a:rPr>
              <a:t>organise</a:t>
            </a:r>
            <a:r>
              <a:rPr lang="en-US" sz="1200" dirty="0" smtClean="0">
                <a:latin typeface="Trade Gothic Next LT Pro Lt" charset="0"/>
              </a:rPr>
              <a:t> mobility testing and supplement potential cost reductions.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Issue Investigation on gating issues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Communicating with developers to provide additional information and logs about the issue.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Developed a small script that extracted failed issues during automation and presented them to testers in a clean format.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endParaRPr lang="en-US" sz="1200" dirty="0">
              <a:latin typeface="Trade Gothic Next LT Pro 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5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41879" y="695926"/>
            <a:ext cx="5199062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spc="-150" dirty="0" smtClean="0">
                <a:solidFill>
                  <a:srgbClr val="FFFFFF"/>
                </a:solidFill>
                <a:latin typeface="Arial Black" charset="0"/>
                <a:ea typeface="Arial Black" charset="0"/>
                <a:cs typeface="Arial Black" charset="0"/>
              </a:rPr>
              <a:t>Skills and Technologies</a:t>
            </a:r>
            <a:endParaRPr lang="en-GB" sz="3200" spc="-150" dirty="0">
              <a:solidFill>
                <a:srgbClr val="FFFFFF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1" descr="BULB_shutterstock_133871897_small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9538" y="1119188"/>
            <a:ext cx="3954462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5275" y="1419225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41879" y="366712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Git/</a:t>
            </a:r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633231" y="178855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324225" y="14192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CSS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295048" y="3667125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656748" y="3667125"/>
            <a:ext cx="8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jQuery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843919" y="1973223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Bootstrap 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41879" y="261937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PHP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33231" y="3173373"/>
            <a:ext cx="243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Version Control Systems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633231" y="2434709"/>
            <a:ext cx="17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Software Testing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554798" y="2804041"/>
            <a:ext cx="85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MYSQL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6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41879" y="695926"/>
            <a:ext cx="519906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spc="-150" dirty="0" smtClean="0">
                <a:solidFill>
                  <a:srgbClr val="FFFFFF"/>
                </a:solidFill>
                <a:latin typeface="Arial Black" charset="0"/>
                <a:ea typeface="Arial Black" charset="0"/>
                <a:cs typeface="Arial Black" charset="0"/>
              </a:rPr>
              <a:t>What I Learned?</a:t>
            </a:r>
            <a:endParaRPr lang="en-GB" sz="3200" spc="-150" dirty="0">
              <a:solidFill>
                <a:srgbClr val="82BC08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10" descr="SCALE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9150" y="515938"/>
            <a:ext cx="4514850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7667" y="1301515"/>
            <a:ext cx="3590925" cy="26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Working in a cooperate environment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Applying different skills and technologies learned in university to a professional environment is a big change.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Communicating with team members in office and also from different countries.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Insight and opinions of professionals in industry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GB" sz="1200" smtClean="0">
                <a:latin typeface="Trade Gothic Next LT Pro Lt" charset="0"/>
              </a:rPr>
              <a:t>Technical Skills</a:t>
            </a:r>
            <a:endParaRPr lang="en-US" sz="1200" dirty="0" smtClean="0">
              <a:latin typeface="Trade Gothic Next LT Pro Lt" charset="0"/>
            </a:endParaRP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endParaRPr lang="en-US" sz="1200" dirty="0">
              <a:latin typeface="Trade Gothic Next LT Pro 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460477" y="451419"/>
            <a:ext cx="8383249" cy="429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Aft>
                <a:spcPts val="4800"/>
              </a:spcAft>
            </a:pPr>
            <a:r>
              <a:rPr lang="en-GB" sz="4400" spc="-150" dirty="0" smtClean="0">
                <a:latin typeface="Arial Black" charset="0"/>
                <a:ea typeface="Arial Black" charset="0"/>
                <a:cs typeface="Arial Black" charset="0"/>
              </a:rPr>
              <a:t>MY TIME AT </a:t>
            </a:r>
            <a:r>
              <a:rPr lang="en-GB" sz="4400" spc="-150" dirty="0" smtClean="0">
                <a:solidFill>
                  <a:srgbClr val="009EE2"/>
                </a:solidFill>
                <a:latin typeface="Arial Black" charset="0"/>
                <a:ea typeface="Arial Black" charset="0"/>
                <a:cs typeface="Arial Black" charset="0"/>
              </a:rPr>
              <a:t>BLACKBERRY </a:t>
            </a:r>
            <a:r>
              <a:rPr lang="en-GB" sz="4400" spc="-150" dirty="0" smtClean="0">
                <a:latin typeface="Arial Black" charset="0"/>
                <a:ea typeface="Arial Black" charset="0"/>
                <a:cs typeface="Arial Black" charset="0"/>
              </a:rPr>
              <a:t>HAS EXCITED ME FOR A </a:t>
            </a:r>
            <a:r>
              <a:rPr lang="en-GB" sz="4400" spc="-150" dirty="0" smtClean="0">
                <a:solidFill>
                  <a:srgbClr val="009EE2"/>
                </a:solidFill>
                <a:latin typeface="Arial Black" charset="0"/>
                <a:ea typeface="Arial Black" charset="0"/>
                <a:cs typeface="Arial Black" charset="0"/>
              </a:rPr>
              <a:t>BRIGHT </a:t>
            </a:r>
            <a:r>
              <a:rPr lang="en-GB" sz="4400" spc="-150" dirty="0" smtClean="0">
                <a:latin typeface="Arial Black" charset="0"/>
                <a:ea typeface="Arial Black" charset="0"/>
                <a:cs typeface="Arial Black" charset="0"/>
              </a:rPr>
              <a:t>FUTURE.</a:t>
            </a:r>
            <a:endParaRPr lang="en-US" sz="4400" spc="-150" dirty="0" smtClean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460477" y="451419"/>
            <a:ext cx="8383249" cy="429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Aft>
                <a:spcPts val="4800"/>
              </a:spcAft>
            </a:pPr>
            <a:r>
              <a:rPr lang="en-GB" sz="4400" spc="-150" dirty="0" smtClean="0">
                <a:latin typeface="Arial Black" charset="0"/>
                <a:ea typeface="Arial Black" charset="0"/>
                <a:cs typeface="Arial Black" charset="0"/>
              </a:rPr>
              <a:t>THANK YOU EVERYONE </a:t>
            </a:r>
            <a:r>
              <a:rPr lang="en-GB" sz="4400" spc="-150" dirty="0" smtClean="0">
                <a:latin typeface="Arial Black" charset="0"/>
                <a:ea typeface="Arial Black" charset="0"/>
                <a:cs typeface="Arial Black" charset="0"/>
                <a:sym typeface="Wingdings" pitchFamily="2" charset="2"/>
              </a:rPr>
              <a:t></a:t>
            </a:r>
            <a:r>
              <a:rPr lang="en-GB" sz="4400" spc="-15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endParaRPr lang="en-US" sz="4400" spc="-150" dirty="0" smtClean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1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sharepoint/v3/field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552</TotalTime>
  <Words>303</Words>
  <Application>Microsoft Office PowerPoint</Application>
  <PresentationFormat>On-screen Show (16:9)</PresentationFormat>
  <Paragraphs>39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15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1_Office Theme</vt:lpstr>
      <vt:lpstr>13_Office Theme</vt:lpstr>
      <vt:lpstr>2_Office Theme</vt:lpstr>
      <vt:lpstr>3_Office Theme</vt:lpstr>
      <vt:lpstr>4_Office Theme</vt:lpstr>
      <vt:lpstr>5_Office Theme</vt:lpstr>
      <vt:lpstr>7_Office Theme</vt:lpstr>
      <vt:lpstr>12_Office Theme</vt:lpstr>
      <vt:lpstr>14_Office Theme</vt:lpstr>
      <vt:lpstr>6_Office Theme</vt:lpstr>
      <vt:lpstr>8_Office Theme</vt:lpstr>
      <vt:lpstr>16_Office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Windows User</cp:lastModifiedBy>
  <cp:revision>185</cp:revision>
  <dcterms:created xsi:type="dcterms:W3CDTF">2010-04-12T23:12:02Z</dcterms:created>
  <dcterms:modified xsi:type="dcterms:W3CDTF">2014-08-11T15:01:46Z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