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theme/theme5.xml" ContentType="application/vnd.openxmlformats-officedocument.them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6.xml" ContentType="application/vnd.openxmlformats-officedocument.theme+xml"/>
  <Override PartName="/docProps/custom.xml" ContentType="application/vnd.openxmlformats-officedocument.custom-properties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Layouts/slideLayout10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theme/theme7.xml" ContentType="application/vnd.openxmlformats-officedocument.theme+xml"/>
  <Override PartName="/ppt/slideLayouts/slideLayout9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7" r:id="rId4"/>
    <p:sldMasterId id="2147493481" r:id="rId5"/>
    <p:sldMasterId id="2147493459" r:id="rId6"/>
    <p:sldMasterId id="2147493461" r:id="rId7"/>
    <p:sldMasterId id="2147493463" r:id="rId8"/>
    <p:sldMasterId id="2147493465" r:id="rId9"/>
    <p:sldMasterId id="2147493469" r:id="rId10"/>
    <p:sldMasterId id="2147493479" r:id="rId11"/>
    <p:sldMasterId id="2147493483" r:id="rId12"/>
    <p:sldMasterId id="2147493467" r:id="rId13"/>
    <p:sldMasterId id="2147493471" r:id="rId14"/>
    <p:sldMasterId id="2147493487" r:id="rId15"/>
    <p:sldMasterId id="2147493473" r:id="rId16"/>
    <p:sldMasterId id="2147493475" r:id="rId17"/>
    <p:sldMasterId id="2147493477" r:id="rId18"/>
  </p:sldMasterIdLst>
  <p:notesMasterIdLst>
    <p:notesMasterId r:id="rId25"/>
  </p:notesMasterIdLst>
  <p:sldIdLst>
    <p:sldId id="257" r:id="rId19"/>
    <p:sldId id="267" r:id="rId20"/>
    <p:sldId id="262" r:id="rId21"/>
    <p:sldId id="268" r:id="rId22"/>
    <p:sldId id="300" r:id="rId23"/>
    <p:sldId id="269" r:id="rId2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D8262E"/>
    <a:srgbClr val="00A19A"/>
    <a:srgbClr val="009640"/>
    <a:srgbClr val="009EE2"/>
    <a:srgbClr val="0055B7"/>
    <a:srgbClr val="002C9B"/>
    <a:srgbClr val="5D0C8B"/>
    <a:srgbClr val="E5007E"/>
    <a:srgbClr val="FF4C00"/>
    <a:srgbClr val="82BC0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40" autoAdjust="0"/>
    <p:restoredTop sz="92652" autoAdjust="0"/>
  </p:normalViewPr>
  <p:slideViewPr>
    <p:cSldViewPr snapToGrid="0" snapToObjects="1">
      <p:cViewPr>
        <p:scale>
          <a:sx n="100" d="100"/>
          <a:sy n="100" d="100"/>
        </p:scale>
        <p:origin x="-78" y="2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Master" Target="slideMasters/slideMaster15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3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0" Type="http://schemas.openxmlformats.org/officeDocument/2006/relationships/slide" Target="slides/slide2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slide" Target="slides/slide5.xml"/><Relationship Id="rId28" Type="http://schemas.openxmlformats.org/officeDocument/2006/relationships/theme" Target="theme/theme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" Target="slides/slide4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DFAC8-5991-3145-9793-9A313C8FA165}" type="datetimeFigureOut">
              <a:rPr lang="en-US" smtClean="0"/>
              <a:pPr/>
              <a:t>8/7/2014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73DDA-7232-1E41-9A12-ECB93A71EA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4804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26016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89236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2054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301198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2777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40223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382689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09956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670387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479430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072677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429586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52914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54461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232405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 userDrawn="1"/>
        </p:nvSpPr>
        <p:spPr bwMode="gray">
          <a:xfrm>
            <a:off x="7301385" y="206547"/>
            <a:ext cx="4572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r" eaLnBrk="0" hangingPunct="0"/>
            <a:fld id="{E1ED6A48-D795-4C42-A15B-DB38F62EEB1A}" type="slidenum">
              <a:rPr lang="en-US" sz="900">
                <a:solidFill>
                  <a:srgbClr val="FFFFFF"/>
                </a:solidFill>
                <a:latin typeface="Trade Gothic Next LT Pro Lt" charset="0"/>
              </a:rPr>
              <a:pPr algn="r" eaLnBrk="0" hangingPunct="0"/>
              <a:t>‹#›</a:t>
            </a:fld>
            <a:endParaRPr lang="en-US" sz="900" dirty="0">
              <a:solidFill>
                <a:srgbClr val="FFFFFF"/>
              </a:solidFill>
              <a:latin typeface="Trade Gothic Next LT Pro Lt" charset="0"/>
            </a:endParaRP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 bwMode="gray">
          <a:xfrm>
            <a:off x="6488585" y="173327"/>
            <a:ext cx="1093786" cy="171450"/>
          </a:xfrm>
          <a:prstGeom prst="rect">
            <a:avLst/>
          </a:prstGeom>
        </p:spPr>
        <p:txBody>
          <a:bodyPr lIns="0" tIns="45718" rIns="0" bIns="0">
            <a:prstTxWarp prst="textNoShape">
              <a:avLst/>
            </a:prstTxWarp>
          </a:bodyPr>
          <a:lstStyle/>
          <a:p>
            <a:pPr eaLnBrk="0" hangingPunct="0">
              <a:defRPr/>
            </a:pPr>
            <a:fld id="{14D6B787-F5A0-B64F-9D91-BC789CAC91E8}" type="datetime4">
              <a:rPr lang="en-GB" sz="900">
                <a:solidFill>
                  <a:srgbClr val="FFFFFF"/>
                </a:solidFill>
                <a:latin typeface="Trade Gothic Next LT Pro Lt" pitchFamily="-84" charset="0"/>
              </a:rPr>
              <a:pPr eaLnBrk="0" hangingPunct="0">
                <a:defRPr/>
              </a:pPr>
              <a:t>07 August 2014</a:t>
            </a:fld>
            <a:endParaRPr lang="en-US" sz="900" dirty="0">
              <a:solidFill>
                <a:srgbClr val="FFFFFF"/>
              </a:solidFill>
              <a:latin typeface="Trade Gothic Next LT Pro Lt" pitchFamily="-84" charset="0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 userDrawn="1"/>
        </p:nvSpPr>
        <p:spPr bwMode="auto">
          <a:xfrm>
            <a:off x="7920510" y="173327"/>
            <a:ext cx="103105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  <a:latin typeface="Trade Gothic Next LT Pro Lt" charset="0"/>
                <a:ea typeface="Trade Gothic Next LT Pro Lt" charset="0"/>
                <a:cs typeface="Trade Gothic Next LT Pro Lt" charset="0"/>
              </a:rPr>
              <a:t>Internal Use Only</a:t>
            </a:r>
          </a:p>
        </p:txBody>
      </p:sp>
      <p:pic>
        <p:nvPicPr>
          <p:cNvPr id="10" name="Picture 7" descr="bb logo white.psd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531813" y="181265"/>
            <a:ext cx="1085850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509652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93458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1" descr="Nico Silverstone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 txBox="1">
            <a:spLocks noChangeArrowheads="1"/>
          </p:cNvSpPr>
          <p:nvPr userDrawn="1"/>
        </p:nvSpPr>
        <p:spPr bwMode="gray">
          <a:xfrm>
            <a:off x="7301385" y="206547"/>
            <a:ext cx="4572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r" eaLnBrk="0" hangingPunct="0"/>
            <a:fld id="{E1ED6A48-D795-4C42-A15B-DB38F62EEB1A}" type="slidenum">
              <a:rPr lang="en-US" sz="900">
                <a:solidFill>
                  <a:srgbClr val="FFFFFF"/>
                </a:solidFill>
                <a:latin typeface="Trade Gothic Next LT Pro Lt" charset="0"/>
              </a:rPr>
              <a:pPr algn="r" eaLnBrk="0" hangingPunct="0"/>
              <a:t>‹#›</a:t>
            </a:fld>
            <a:endParaRPr lang="en-US" sz="900" dirty="0">
              <a:solidFill>
                <a:srgbClr val="FFFFFF"/>
              </a:solidFill>
              <a:latin typeface="Trade Gothic Next LT Pro Lt" charset="0"/>
            </a:endParaRP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 bwMode="gray">
          <a:xfrm>
            <a:off x="6488585" y="173327"/>
            <a:ext cx="1093786" cy="171450"/>
          </a:xfrm>
          <a:prstGeom prst="rect">
            <a:avLst/>
          </a:prstGeom>
        </p:spPr>
        <p:txBody>
          <a:bodyPr lIns="0" tIns="45718" rIns="0" bIns="0">
            <a:prstTxWarp prst="textNoShape">
              <a:avLst/>
            </a:prstTxWarp>
          </a:bodyPr>
          <a:lstStyle/>
          <a:p>
            <a:pPr eaLnBrk="0" hangingPunct="0">
              <a:defRPr/>
            </a:pPr>
            <a:fld id="{14D6B787-F5A0-B64F-9D91-BC789CAC91E8}" type="datetime4">
              <a:rPr lang="en-GB" sz="900">
                <a:solidFill>
                  <a:srgbClr val="FFFFFF"/>
                </a:solidFill>
                <a:latin typeface="Trade Gothic Next LT Pro Lt" pitchFamily="-84" charset="0"/>
              </a:rPr>
              <a:pPr eaLnBrk="0" hangingPunct="0">
                <a:defRPr/>
              </a:pPr>
              <a:t>07 August 2014</a:t>
            </a:fld>
            <a:endParaRPr lang="en-US" sz="900" dirty="0">
              <a:solidFill>
                <a:srgbClr val="FFFFFF"/>
              </a:solidFill>
              <a:latin typeface="Trade Gothic Next LT Pro Lt" pitchFamily="-84" charset="0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 userDrawn="1"/>
        </p:nvSpPr>
        <p:spPr bwMode="auto">
          <a:xfrm>
            <a:off x="7920510" y="173327"/>
            <a:ext cx="103105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  <a:latin typeface="Trade Gothic Next LT Pro Lt" charset="0"/>
                <a:ea typeface="Trade Gothic Next LT Pro Lt" charset="0"/>
                <a:cs typeface="Trade Gothic Next LT Pro Lt" charset="0"/>
              </a:rPr>
              <a:t>Internal Use Only</a:t>
            </a:r>
          </a:p>
        </p:txBody>
      </p:sp>
      <p:pic>
        <p:nvPicPr>
          <p:cNvPr id="10" name="Picture 7" descr="bb logo white.psd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531813" y="181265"/>
            <a:ext cx="1085850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0100675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93468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festyle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7" name="Rectangle 6"/>
          <p:cNvSpPr txBox="1">
            <a:spLocks noChangeArrowheads="1"/>
          </p:cNvSpPr>
          <p:nvPr userDrawn="1"/>
        </p:nvSpPr>
        <p:spPr bwMode="gray">
          <a:xfrm>
            <a:off x="7301385" y="206547"/>
            <a:ext cx="4572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r" eaLnBrk="0" hangingPunct="0"/>
            <a:fld id="{E1ED6A48-D795-4C42-A15B-DB38F62EEB1A}" type="slidenum">
              <a:rPr lang="en-US" sz="900">
                <a:solidFill>
                  <a:srgbClr val="FFFFFF"/>
                </a:solidFill>
                <a:latin typeface="Trade Gothic Next LT Pro Lt" charset="0"/>
              </a:rPr>
              <a:pPr algn="r" eaLnBrk="0" hangingPunct="0"/>
              <a:t>‹#›</a:t>
            </a:fld>
            <a:endParaRPr lang="en-US" sz="900" dirty="0">
              <a:solidFill>
                <a:srgbClr val="FFFFFF"/>
              </a:solidFill>
              <a:latin typeface="Trade Gothic Next LT Pro Lt" charset="0"/>
            </a:endParaRP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 bwMode="gray">
          <a:xfrm>
            <a:off x="6488585" y="173327"/>
            <a:ext cx="1093786" cy="171450"/>
          </a:xfrm>
          <a:prstGeom prst="rect">
            <a:avLst/>
          </a:prstGeom>
        </p:spPr>
        <p:txBody>
          <a:bodyPr lIns="0" tIns="45718" rIns="0" bIns="0">
            <a:prstTxWarp prst="textNoShape">
              <a:avLst/>
            </a:prstTxWarp>
          </a:bodyPr>
          <a:lstStyle/>
          <a:p>
            <a:pPr eaLnBrk="0" hangingPunct="0">
              <a:defRPr/>
            </a:pPr>
            <a:fld id="{14D6B787-F5A0-B64F-9D91-BC789CAC91E8}" type="datetime4">
              <a:rPr lang="en-GB" sz="900">
                <a:solidFill>
                  <a:srgbClr val="FFFFFF"/>
                </a:solidFill>
                <a:latin typeface="Trade Gothic Next LT Pro Lt" pitchFamily="-84" charset="0"/>
              </a:rPr>
              <a:pPr eaLnBrk="0" hangingPunct="0">
                <a:defRPr/>
              </a:pPr>
              <a:t>07 August 2014</a:t>
            </a:fld>
            <a:endParaRPr lang="en-US" sz="900" dirty="0">
              <a:solidFill>
                <a:srgbClr val="FFFFFF"/>
              </a:solidFill>
              <a:latin typeface="Trade Gothic Next LT Pro Lt" pitchFamily="-84" charset="0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 userDrawn="1"/>
        </p:nvSpPr>
        <p:spPr bwMode="auto">
          <a:xfrm>
            <a:off x="7920510" y="173327"/>
            <a:ext cx="103105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  <a:latin typeface="Trade Gothic Next LT Pro Lt" charset="0"/>
                <a:ea typeface="Trade Gothic Next LT Pro Lt" charset="0"/>
                <a:cs typeface="Trade Gothic Next LT Pro Lt" charset="0"/>
              </a:rPr>
              <a:t>Internal Use Only</a:t>
            </a:r>
          </a:p>
        </p:txBody>
      </p:sp>
      <p:pic>
        <p:nvPicPr>
          <p:cNvPr id="10" name="Picture 7" descr="bb logo white.psd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531813" y="181265"/>
            <a:ext cx="1085850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288025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93472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delisio.RIMNET\AppData\Local\Microsoft\Windows\Temporary Internet Files\Content.Outlook\D729LZAP\XPRO_NYC_120711-239_LF_LP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0" y="-1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 txBox="1">
            <a:spLocks noChangeArrowheads="1"/>
          </p:cNvSpPr>
          <p:nvPr userDrawn="1"/>
        </p:nvSpPr>
        <p:spPr bwMode="gray">
          <a:xfrm>
            <a:off x="7301385" y="206547"/>
            <a:ext cx="4572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r" eaLnBrk="0" hangingPunct="0"/>
            <a:fld id="{E1ED6A48-D795-4C42-A15B-DB38F62EEB1A}" type="slidenum">
              <a:rPr lang="en-US" sz="900">
                <a:solidFill>
                  <a:srgbClr val="FFFFFF"/>
                </a:solidFill>
                <a:latin typeface="Trade Gothic Next LT Pro Lt" charset="0"/>
              </a:rPr>
              <a:pPr algn="r" eaLnBrk="0" hangingPunct="0"/>
              <a:t>‹#›</a:t>
            </a:fld>
            <a:endParaRPr lang="en-US" sz="900" dirty="0">
              <a:solidFill>
                <a:srgbClr val="FFFFFF"/>
              </a:solidFill>
              <a:latin typeface="Trade Gothic Next LT Pro Lt" charset="0"/>
            </a:endParaRP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 bwMode="gray">
          <a:xfrm>
            <a:off x="6488585" y="173327"/>
            <a:ext cx="1093786" cy="171450"/>
          </a:xfrm>
          <a:prstGeom prst="rect">
            <a:avLst/>
          </a:prstGeom>
        </p:spPr>
        <p:txBody>
          <a:bodyPr lIns="0" tIns="45718" rIns="0" bIns="0">
            <a:prstTxWarp prst="textNoShape">
              <a:avLst/>
            </a:prstTxWarp>
          </a:bodyPr>
          <a:lstStyle/>
          <a:p>
            <a:pPr eaLnBrk="0" hangingPunct="0">
              <a:defRPr/>
            </a:pPr>
            <a:fld id="{14D6B787-F5A0-B64F-9D91-BC789CAC91E8}" type="datetime4">
              <a:rPr lang="en-GB" sz="900">
                <a:solidFill>
                  <a:srgbClr val="FFFFFF"/>
                </a:solidFill>
                <a:latin typeface="Trade Gothic Next LT Pro Lt" pitchFamily="-84" charset="0"/>
              </a:rPr>
              <a:pPr eaLnBrk="0" hangingPunct="0">
                <a:defRPr/>
              </a:pPr>
              <a:t>07 August 2014</a:t>
            </a:fld>
            <a:endParaRPr lang="en-US" sz="900" dirty="0">
              <a:solidFill>
                <a:srgbClr val="FFFFFF"/>
              </a:solidFill>
              <a:latin typeface="Trade Gothic Next LT Pro Lt" pitchFamily="-84" charset="0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 userDrawn="1"/>
        </p:nvSpPr>
        <p:spPr bwMode="auto">
          <a:xfrm>
            <a:off x="7920510" y="173327"/>
            <a:ext cx="103105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  <a:latin typeface="Trade Gothic Next LT Pro Lt" charset="0"/>
                <a:ea typeface="Trade Gothic Next LT Pro Lt" charset="0"/>
                <a:cs typeface="Trade Gothic Next LT Pro Lt" charset="0"/>
              </a:rPr>
              <a:t>Internal Use Only</a:t>
            </a:r>
          </a:p>
        </p:txBody>
      </p:sp>
      <p:pic>
        <p:nvPicPr>
          <p:cNvPr id="10" name="Picture 7" descr="bb logo white.psd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531813" y="181265"/>
            <a:ext cx="1085850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189386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93488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ifestyle3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7" name="Rectangle 6"/>
          <p:cNvSpPr txBox="1">
            <a:spLocks noChangeArrowheads="1"/>
          </p:cNvSpPr>
          <p:nvPr userDrawn="1"/>
        </p:nvSpPr>
        <p:spPr bwMode="gray">
          <a:xfrm>
            <a:off x="7301385" y="206547"/>
            <a:ext cx="4572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r" eaLnBrk="0" hangingPunct="0"/>
            <a:fld id="{E1ED6A48-D795-4C42-A15B-DB38F62EEB1A}" type="slidenum">
              <a:rPr lang="en-US" sz="900">
                <a:solidFill>
                  <a:srgbClr val="FFFFFF"/>
                </a:solidFill>
                <a:latin typeface="Trade Gothic Next LT Pro Lt" charset="0"/>
              </a:rPr>
              <a:pPr algn="r" eaLnBrk="0" hangingPunct="0"/>
              <a:t>‹#›</a:t>
            </a:fld>
            <a:endParaRPr lang="en-US" sz="900" dirty="0">
              <a:solidFill>
                <a:srgbClr val="FFFFFF"/>
              </a:solidFill>
              <a:latin typeface="Trade Gothic Next LT Pro Lt" charset="0"/>
            </a:endParaRP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 bwMode="gray">
          <a:xfrm>
            <a:off x="6488585" y="173327"/>
            <a:ext cx="1093786" cy="171450"/>
          </a:xfrm>
          <a:prstGeom prst="rect">
            <a:avLst/>
          </a:prstGeom>
        </p:spPr>
        <p:txBody>
          <a:bodyPr lIns="0" tIns="45718" rIns="0" bIns="0">
            <a:prstTxWarp prst="textNoShape">
              <a:avLst/>
            </a:prstTxWarp>
          </a:bodyPr>
          <a:lstStyle/>
          <a:p>
            <a:pPr eaLnBrk="0" hangingPunct="0">
              <a:defRPr/>
            </a:pPr>
            <a:fld id="{14D6B787-F5A0-B64F-9D91-BC789CAC91E8}" type="datetime4">
              <a:rPr lang="en-GB" sz="900">
                <a:solidFill>
                  <a:srgbClr val="FFFFFF"/>
                </a:solidFill>
                <a:latin typeface="Trade Gothic Next LT Pro Lt" pitchFamily="-84" charset="0"/>
              </a:rPr>
              <a:pPr eaLnBrk="0" hangingPunct="0">
                <a:defRPr/>
              </a:pPr>
              <a:t>07 August 2014</a:t>
            </a:fld>
            <a:endParaRPr lang="en-US" sz="900" dirty="0">
              <a:solidFill>
                <a:srgbClr val="FFFFFF"/>
              </a:solidFill>
              <a:latin typeface="Trade Gothic Next LT Pro Lt" pitchFamily="-84" charset="0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 userDrawn="1"/>
        </p:nvSpPr>
        <p:spPr bwMode="auto">
          <a:xfrm>
            <a:off x="7920510" y="173327"/>
            <a:ext cx="103105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  <a:latin typeface="Trade Gothic Next LT Pro Lt" charset="0"/>
                <a:ea typeface="Trade Gothic Next LT Pro Lt" charset="0"/>
                <a:cs typeface="Trade Gothic Next LT Pro Lt" charset="0"/>
              </a:rPr>
              <a:t>Internal Use Only</a:t>
            </a:r>
          </a:p>
        </p:txBody>
      </p:sp>
      <p:pic>
        <p:nvPicPr>
          <p:cNvPr id="10" name="Picture 7" descr="bb logo white.psd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531813" y="181265"/>
            <a:ext cx="1085850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2432560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93474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ifestyle4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7" name="Rectangle 6"/>
          <p:cNvSpPr txBox="1">
            <a:spLocks noChangeArrowheads="1"/>
          </p:cNvSpPr>
          <p:nvPr userDrawn="1"/>
        </p:nvSpPr>
        <p:spPr bwMode="gray">
          <a:xfrm>
            <a:off x="7301385" y="206547"/>
            <a:ext cx="4572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r" eaLnBrk="0" hangingPunct="0"/>
            <a:fld id="{E1ED6A48-D795-4C42-A15B-DB38F62EEB1A}" type="slidenum">
              <a:rPr lang="en-US" sz="900">
                <a:solidFill>
                  <a:srgbClr val="FFFFFF"/>
                </a:solidFill>
                <a:latin typeface="Trade Gothic Next LT Pro Lt" charset="0"/>
              </a:rPr>
              <a:pPr algn="r" eaLnBrk="0" hangingPunct="0"/>
              <a:t>‹#›</a:t>
            </a:fld>
            <a:endParaRPr lang="en-US" sz="900" dirty="0">
              <a:solidFill>
                <a:srgbClr val="FFFFFF"/>
              </a:solidFill>
              <a:latin typeface="Trade Gothic Next LT Pro Lt" charset="0"/>
            </a:endParaRP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 bwMode="gray">
          <a:xfrm>
            <a:off x="6488585" y="173327"/>
            <a:ext cx="1093786" cy="171450"/>
          </a:xfrm>
          <a:prstGeom prst="rect">
            <a:avLst/>
          </a:prstGeom>
        </p:spPr>
        <p:txBody>
          <a:bodyPr lIns="0" tIns="45718" rIns="0" bIns="0">
            <a:prstTxWarp prst="textNoShape">
              <a:avLst/>
            </a:prstTxWarp>
          </a:bodyPr>
          <a:lstStyle/>
          <a:p>
            <a:pPr eaLnBrk="0" hangingPunct="0">
              <a:defRPr/>
            </a:pPr>
            <a:fld id="{14D6B787-F5A0-B64F-9D91-BC789CAC91E8}" type="datetime4">
              <a:rPr lang="en-GB" sz="900">
                <a:solidFill>
                  <a:srgbClr val="FFFFFF"/>
                </a:solidFill>
                <a:latin typeface="Trade Gothic Next LT Pro Lt" pitchFamily="-84" charset="0"/>
              </a:rPr>
              <a:pPr eaLnBrk="0" hangingPunct="0">
                <a:defRPr/>
              </a:pPr>
              <a:t>07 August 2014</a:t>
            </a:fld>
            <a:endParaRPr lang="en-US" sz="900" dirty="0">
              <a:solidFill>
                <a:srgbClr val="FFFFFF"/>
              </a:solidFill>
              <a:latin typeface="Trade Gothic Next LT Pro Lt" pitchFamily="-84" charset="0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 userDrawn="1"/>
        </p:nvSpPr>
        <p:spPr bwMode="auto">
          <a:xfrm>
            <a:off x="7920510" y="173327"/>
            <a:ext cx="103105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  <a:latin typeface="Trade Gothic Next LT Pro Lt" charset="0"/>
                <a:ea typeface="Trade Gothic Next LT Pro Lt" charset="0"/>
                <a:cs typeface="Trade Gothic Next LT Pro Lt" charset="0"/>
              </a:rPr>
              <a:t>Internal Use Only</a:t>
            </a:r>
          </a:p>
        </p:txBody>
      </p:sp>
      <p:pic>
        <p:nvPicPr>
          <p:cNvPr id="10" name="Picture 7" descr="bb logo white.psd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531813" y="181265"/>
            <a:ext cx="1085850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3092896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93476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ifestyle5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7" name="Rectangle 6"/>
          <p:cNvSpPr txBox="1">
            <a:spLocks noChangeArrowheads="1"/>
          </p:cNvSpPr>
          <p:nvPr userDrawn="1"/>
        </p:nvSpPr>
        <p:spPr bwMode="gray">
          <a:xfrm>
            <a:off x="7301385" y="206547"/>
            <a:ext cx="4572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r" eaLnBrk="0" hangingPunct="0"/>
            <a:fld id="{E1ED6A48-D795-4C42-A15B-DB38F62EEB1A}" type="slidenum">
              <a:rPr lang="en-US" sz="900">
                <a:solidFill>
                  <a:srgbClr val="FFFFFF"/>
                </a:solidFill>
                <a:latin typeface="Trade Gothic Next LT Pro Lt" charset="0"/>
              </a:rPr>
              <a:pPr algn="r" eaLnBrk="0" hangingPunct="0"/>
              <a:t>‹#›</a:t>
            </a:fld>
            <a:endParaRPr lang="en-US" sz="900" dirty="0">
              <a:solidFill>
                <a:srgbClr val="FFFFFF"/>
              </a:solidFill>
              <a:latin typeface="Trade Gothic Next LT Pro Lt" charset="0"/>
            </a:endParaRP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 bwMode="gray">
          <a:xfrm>
            <a:off x="6488585" y="173327"/>
            <a:ext cx="1093786" cy="171450"/>
          </a:xfrm>
          <a:prstGeom prst="rect">
            <a:avLst/>
          </a:prstGeom>
        </p:spPr>
        <p:txBody>
          <a:bodyPr lIns="0" tIns="45718" rIns="0" bIns="0">
            <a:prstTxWarp prst="textNoShape">
              <a:avLst/>
            </a:prstTxWarp>
          </a:bodyPr>
          <a:lstStyle/>
          <a:p>
            <a:pPr eaLnBrk="0" hangingPunct="0">
              <a:defRPr/>
            </a:pPr>
            <a:fld id="{14D6B787-F5A0-B64F-9D91-BC789CAC91E8}" type="datetime4">
              <a:rPr lang="en-GB" sz="900">
                <a:solidFill>
                  <a:srgbClr val="FFFFFF"/>
                </a:solidFill>
                <a:latin typeface="Trade Gothic Next LT Pro Lt" pitchFamily="-84" charset="0"/>
              </a:rPr>
              <a:pPr eaLnBrk="0" hangingPunct="0">
                <a:defRPr/>
              </a:pPr>
              <a:t>07 August 2014</a:t>
            </a:fld>
            <a:endParaRPr lang="en-US" sz="900" dirty="0">
              <a:solidFill>
                <a:srgbClr val="FFFFFF"/>
              </a:solidFill>
              <a:latin typeface="Trade Gothic Next LT Pro Lt" pitchFamily="-84" charset="0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 userDrawn="1"/>
        </p:nvSpPr>
        <p:spPr bwMode="auto">
          <a:xfrm>
            <a:off x="7920510" y="173327"/>
            <a:ext cx="103105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  <a:latin typeface="Trade Gothic Next LT Pro Lt" charset="0"/>
                <a:ea typeface="Trade Gothic Next LT Pro Lt" charset="0"/>
                <a:cs typeface="Trade Gothic Next LT Pro Lt" charset="0"/>
              </a:rPr>
              <a:t>Internal Use Only</a:t>
            </a:r>
          </a:p>
        </p:txBody>
      </p:sp>
      <p:pic>
        <p:nvPicPr>
          <p:cNvPr id="10" name="Picture 7" descr="bb logo white.psd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531813" y="181265"/>
            <a:ext cx="1085850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689482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93478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 userDrawn="1"/>
        </p:nvSpPr>
        <p:spPr bwMode="gray">
          <a:xfrm>
            <a:off x="7301385" y="206547"/>
            <a:ext cx="4572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r" eaLnBrk="0" hangingPunct="0"/>
            <a:fld id="{E1ED6A48-D795-4C42-A15B-DB38F62EEB1A}" type="slidenum">
              <a:rPr lang="en-US" sz="900">
                <a:solidFill>
                  <a:schemeClr val="tx1"/>
                </a:solidFill>
                <a:latin typeface="Trade Gothic Next LT Pro Lt" charset="0"/>
              </a:rPr>
              <a:pPr algn="r" eaLnBrk="0" hangingPunct="0"/>
              <a:t>‹#›</a:t>
            </a:fld>
            <a:endParaRPr lang="en-US" sz="900" dirty="0">
              <a:solidFill>
                <a:schemeClr val="tx1"/>
              </a:solidFill>
              <a:latin typeface="Trade Gothic Next LT Pro Lt" charset="0"/>
            </a:endParaRP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 bwMode="gray">
          <a:xfrm>
            <a:off x="6488585" y="173327"/>
            <a:ext cx="1093786" cy="171450"/>
          </a:xfrm>
          <a:prstGeom prst="rect">
            <a:avLst/>
          </a:prstGeom>
        </p:spPr>
        <p:txBody>
          <a:bodyPr lIns="0" tIns="45718" rIns="0" bIns="0">
            <a:prstTxWarp prst="textNoShape">
              <a:avLst/>
            </a:prstTxWarp>
          </a:bodyPr>
          <a:lstStyle/>
          <a:p>
            <a:pPr eaLnBrk="0" hangingPunct="0">
              <a:defRPr/>
            </a:pPr>
            <a:fld id="{14D6B787-F5A0-B64F-9D91-BC789CAC91E8}" type="datetime4">
              <a:rPr lang="en-GB" sz="900">
                <a:solidFill>
                  <a:schemeClr val="tx1"/>
                </a:solidFill>
                <a:latin typeface="Trade Gothic Next LT Pro Lt" pitchFamily="-84" charset="0"/>
              </a:rPr>
              <a:pPr eaLnBrk="0" hangingPunct="0">
                <a:defRPr/>
              </a:pPr>
              <a:t>07 August 2014</a:t>
            </a:fld>
            <a:endParaRPr lang="en-US" sz="900" dirty="0">
              <a:solidFill>
                <a:schemeClr val="tx1"/>
              </a:solidFill>
              <a:latin typeface="Trade Gothic Next LT Pro Lt" pitchFamily="-84" charset="0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 userDrawn="1"/>
        </p:nvSpPr>
        <p:spPr bwMode="auto">
          <a:xfrm>
            <a:off x="7920510" y="173327"/>
            <a:ext cx="103105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  <a:latin typeface="Trade Gothic Next LT Pro Lt" charset="0"/>
                <a:ea typeface="Trade Gothic Next LT Pro Lt" charset="0"/>
                <a:cs typeface="Trade Gothic Next LT Pro Lt" charset="0"/>
              </a:rPr>
              <a:t>Internal Use Only</a:t>
            </a:r>
          </a:p>
        </p:txBody>
      </p:sp>
      <p:pic>
        <p:nvPicPr>
          <p:cNvPr id="10" name="Picture 7" descr="bb logo white.psd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531813" y="181265"/>
            <a:ext cx="1085850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BlackBerry-Logo.psd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33570" y="173445"/>
            <a:ext cx="1068387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67642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2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"/>
          <p:cNvPicPr>
            <a:picLocks noChangeAspect="1"/>
          </p:cNvPicPr>
          <p:nvPr userDrawn="1"/>
        </p:nvPicPr>
        <p:blipFill rotWithShape="1">
          <a:blip r:embed="rId3"/>
          <a:srcRect l="6896" r="3347"/>
          <a:stretch/>
        </p:blipFill>
        <p:spPr bwMode="auto">
          <a:xfrm>
            <a:off x="0" y="1"/>
            <a:ext cx="9144000" cy="516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 txBox="1">
            <a:spLocks noChangeArrowheads="1"/>
          </p:cNvSpPr>
          <p:nvPr userDrawn="1"/>
        </p:nvSpPr>
        <p:spPr bwMode="gray">
          <a:xfrm>
            <a:off x="7301385" y="206547"/>
            <a:ext cx="4572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r" eaLnBrk="0" hangingPunct="0"/>
            <a:fld id="{E1ED6A48-D795-4C42-A15B-DB38F62EEB1A}" type="slidenum">
              <a:rPr lang="en-US" sz="900">
                <a:solidFill>
                  <a:srgbClr val="FFFFFF"/>
                </a:solidFill>
                <a:latin typeface="Trade Gothic Next LT Pro Lt" charset="0"/>
              </a:rPr>
              <a:pPr algn="r" eaLnBrk="0" hangingPunct="0"/>
              <a:t>‹#›</a:t>
            </a:fld>
            <a:endParaRPr lang="en-US" sz="900" dirty="0">
              <a:solidFill>
                <a:srgbClr val="FFFFFF"/>
              </a:solidFill>
              <a:latin typeface="Trade Gothic Next LT Pro Lt" charset="0"/>
            </a:endParaRP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 bwMode="gray">
          <a:xfrm>
            <a:off x="6488585" y="173327"/>
            <a:ext cx="1093786" cy="171450"/>
          </a:xfrm>
          <a:prstGeom prst="rect">
            <a:avLst/>
          </a:prstGeom>
        </p:spPr>
        <p:txBody>
          <a:bodyPr lIns="0" tIns="45718" rIns="0" bIns="0">
            <a:prstTxWarp prst="textNoShape">
              <a:avLst/>
            </a:prstTxWarp>
          </a:bodyPr>
          <a:lstStyle/>
          <a:p>
            <a:pPr eaLnBrk="0" hangingPunct="0">
              <a:defRPr/>
            </a:pPr>
            <a:fld id="{14D6B787-F5A0-B64F-9D91-BC789CAC91E8}" type="datetime4">
              <a:rPr lang="en-GB" sz="900">
                <a:solidFill>
                  <a:srgbClr val="FFFFFF"/>
                </a:solidFill>
                <a:latin typeface="Trade Gothic Next LT Pro Lt" pitchFamily="-84" charset="0"/>
              </a:rPr>
              <a:pPr eaLnBrk="0" hangingPunct="0">
                <a:defRPr/>
              </a:pPr>
              <a:t>07 August 2014</a:t>
            </a:fld>
            <a:endParaRPr lang="en-US" sz="900" dirty="0">
              <a:solidFill>
                <a:srgbClr val="FFFFFF"/>
              </a:solidFill>
              <a:latin typeface="Trade Gothic Next LT Pro Lt" pitchFamily="-84" charset="0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 userDrawn="1"/>
        </p:nvSpPr>
        <p:spPr bwMode="auto">
          <a:xfrm>
            <a:off x="7920510" y="173327"/>
            <a:ext cx="103105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  <a:latin typeface="Trade Gothic Next LT Pro Lt" charset="0"/>
                <a:ea typeface="Trade Gothic Next LT Pro Lt" charset="0"/>
                <a:cs typeface="Trade Gothic Next LT Pro Lt" charset="0"/>
              </a:rPr>
              <a:t>Internal Use Only</a:t>
            </a:r>
          </a:p>
        </p:txBody>
      </p:sp>
      <p:pic>
        <p:nvPicPr>
          <p:cNvPr id="10" name="Picture 7" descr="bb logo white.psd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531813" y="181265"/>
            <a:ext cx="1085850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5002334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93460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erver new_2_small.jp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Rectangle 6"/>
          <p:cNvSpPr txBox="1">
            <a:spLocks noChangeArrowheads="1"/>
          </p:cNvSpPr>
          <p:nvPr userDrawn="1"/>
        </p:nvSpPr>
        <p:spPr bwMode="gray">
          <a:xfrm>
            <a:off x="7301385" y="206547"/>
            <a:ext cx="4572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r" eaLnBrk="0" hangingPunct="0"/>
            <a:fld id="{E1ED6A48-D795-4C42-A15B-DB38F62EEB1A}" type="slidenum">
              <a:rPr lang="en-US" sz="900">
                <a:solidFill>
                  <a:srgbClr val="FFFFFF"/>
                </a:solidFill>
                <a:latin typeface="Trade Gothic Next LT Pro Lt" charset="0"/>
              </a:rPr>
              <a:pPr algn="r" eaLnBrk="0" hangingPunct="0"/>
              <a:t>‹#›</a:t>
            </a:fld>
            <a:endParaRPr lang="en-US" sz="900" dirty="0">
              <a:solidFill>
                <a:srgbClr val="FFFFFF"/>
              </a:solidFill>
              <a:latin typeface="Trade Gothic Next LT Pro Lt" charset="0"/>
            </a:endParaRP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 bwMode="gray">
          <a:xfrm>
            <a:off x="6488585" y="173327"/>
            <a:ext cx="1093786" cy="171450"/>
          </a:xfrm>
          <a:prstGeom prst="rect">
            <a:avLst/>
          </a:prstGeom>
        </p:spPr>
        <p:txBody>
          <a:bodyPr lIns="0" tIns="45718" rIns="0" bIns="0">
            <a:prstTxWarp prst="textNoShape">
              <a:avLst/>
            </a:prstTxWarp>
          </a:bodyPr>
          <a:lstStyle/>
          <a:p>
            <a:pPr eaLnBrk="0" hangingPunct="0">
              <a:defRPr/>
            </a:pPr>
            <a:fld id="{14D6B787-F5A0-B64F-9D91-BC789CAC91E8}" type="datetime4">
              <a:rPr lang="en-GB" sz="900">
                <a:solidFill>
                  <a:srgbClr val="FFFFFF"/>
                </a:solidFill>
                <a:latin typeface="Trade Gothic Next LT Pro Lt" pitchFamily="-84" charset="0"/>
              </a:rPr>
              <a:pPr eaLnBrk="0" hangingPunct="0">
                <a:defRPr/>
              </a:pPr>
              <a:t>07 August 2014</a:t>
            </a:fld>
            <a:endParaRPr lang="en-US" sz="900" dirty="0">
              <a:solidFill>
                <a:srgbClr val="FFFFFF"/>
              </a:solidFill>
              <a:latin typeface="Trade Gothic Next LT Pro Lt" pitchFamily="-84" charset="0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 userDrawn="1"/>
        </p:nvSpPr>
        <p:spPr bwMode="auto">
          <a:xfrm>
            <a:off x="7920510" y="173327"/>
            <a:ext cx="103105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  <a:latin typeface="Trade Gothic Next LT Pro Lt" charset="0"/>
                <a:ea typeface="Trade Gothic Next LT Pro Lt" charset="0"/>
                <a:cs typeface="Trade Gothic Next LT Pro Lt" charset="0"/>
              </a:rPr>
              <a:t>Internal Use Only</a:t>
            </a:r>
          </a:p>
        </p:txBody>
      </p:sp>
      <p:pic>
        <p:nvPicPr>
          <p:cNvPr id="10" name="Picture 7" descr="bb logo white.psd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531813" y="181265"/>
            <a:ext cx="1085850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2137612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93462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B_Blocks_Camera_C_small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7" name="Rectangle 6"/>
          <p:cNvSpPr txBox="1">
            <a:spLocks noChangeArrowheads="1"/>
          </p:cNvSpPr>
          <p:nvPr userDrawn="1"/>
        </p:nvSpPr>
        <p:spPr bwMode="gray">
          <a:xfrm>
            <a:off x="7301385" y="206547"/>
            <a:ext cx="4572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r" eaLnBrk="0" hangingPunct="0"/>
            <a:fld id="{E1ED6A48-D795-4C42-A15B-DB38F62EEB1A}" type="slidenum">
              <a:rPr lang="en-US" sz="900">
                <a:solidFill>
                  <a:srgbClr val="FFFFFF"/>
                </a:solidFill>
                <a:latin typeface="Trade Gothic Next LT Pro Lt" charset="0"/>
              </a:rPr>
              <a:pPr algn="r" eaLnBrk="0" hangingPunct="0"/>
              <a:t>‹#›</a:t>
            </a:fld>
            <a:endParaRPr lang="en-US" sz="900" dirty="0">
              <a:solidFill>
                <a:srgbClr val="FFFFFF"/>
              </a:solidFill>
              <a:latin typeface="Trade Gothic Next LT Pro Lt" charset="0"/>
            </a:endParaRP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 bwMode="gray">
          <a:xfrm>
            <a:off x="6488585" y="173327"/>
            <a:ext cx="1093786" cy="171450"/>
          </a:xfrm>
          <a:prstGeom prst="rect">
            <a:avLst/>
          </a:prstGeom>
        </p:spPr>
        <p:txBody>
          <a:bodyPr lIns="0" tIns="45718" rIns="0" bIns="0">
            <a:prstTxWarp prst="textNoShape">
              <a:avLst/>
            </a:prstTxWarp>
          </a:bodyPr>
          <a:lstStyle/>
          <a:p>
            <a:pPr eaLnBrk="0" hangingPunct="0">
              <a:defRPr/>
            </a:pPr>
            <a:fld id="{14D6B787-F5A0-B64F-9D91-BC789CAC91E8}" type="datetime4">
              <a:rPr lang="en-GB" sz="900">
                <a:solidFill>
                  <a:srgbClr val="FFFFFF"/>
                </a:solidFill>
                <a:latin typeface="Trade Gothic Next LT Pro Lt" pitchFamily="-84" charset="0"/>
              </a:rPr>
              <a:pPr eaLnBrk="0" hangingPunct="0">
                <a:defRPr/>
              </a:pPr>
              <a:t>07 August 2014</a:t>
            </a:fld>
            <a:endParaRPr lang="en-US" sz="900" dirty="0">
              <a:solidFill>
                <a:srgbClr val="FFFFFF"/>
              </a:solidFill>
              <a:latin typeface="Trade Gothic Next LT Pro Lt" pitchFamily="-84" charset="0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 userDrawn="1"/>
        </p:nvSpPr>
        <p:spPr bwMode="auto">
          <a:xfrm>
            <a:off x="7920510" y="173327"/>
            <a:ext cx="103105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  <a:latin typeface="Trade Gothic Next LT Pro Lt" charset="0"/>
                <a:ea typeface="Trade Gothic Next LT Pro Lt" charset="0"/>
                <a:cs typeface="Trade Gothic Next LT Pro Lt" charset="0"/>
              </a:rPr>
              <a:t>Internal Use Only</a:t>
            </a:r>
          </a:p>
        </p:txBody>
      </p:sp>
      <p:pic>
        <p:nvPicPr>
          <p:cNvPr id="10" name="Picture 7" descr="bb logo white.psd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531813" y="181265"/>
            <a:ext cx="1085850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6411851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93464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ntextual_London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7" name="Rectangle 6"/>
          <p:cNvSpPr txBox="1">
            <a:spLocks noChangeArrowheads="1"/>
          </p:cNvSpPr>
          <p:nvPr userDrawn="1"/>
        </p:nvSpPr>
        <p:spPr bwMode="gray">
          <a:xfrm>
            <a:off x="7301385" y="206547"/>
            <a:ext cx="4572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r" eaLnBrk="0" hangingPunct="0"/>
            <a:fld id="{E1ED6A48-D795-4C42-A15B-DB38F62EEB1A}" type="slidenum">
              <a:rPr lang="en-US" sz="900">
                <a:solidFill>
                  <a:srgbClr val="FFFFFF"/>
                </a:solidFill>
                <a:latin typeface="Trade Gothic Next LT Pro Lt" charset="0"/>
              </a:rPr>
              <a:pPr algn="r" eaLnBrk="0" hangingPunct="0"/>
              <a:t>‹#›</a:t>
            </a:fld>
            <a:endParaRPr lang="en-US" sz="900" dirty="0">
              <a:solidFill>
                <a:srgbClr val="FFFFFF"/>
              </a:solidFill>
              <a:latin typeface="Trade Gothic Next LT Pro Lt" charset="0"/>
            </a:endParaRP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 bwMode="gray">
          <a:xfrm>
            <a:off x="6488585" y="173327"/>
            <a:ext cx="1093786" cy="171450"/>
          </a:xfrm>
          <a:prstGeom prst="rect">
            <a:avLst/>
          </a:prstGeom>
        </p:spPr>
        <p:txBody>
          <a:bodyPr lIns="0" tIns="45718" rIns="0" bIns="0">
            <a:prstTxWarp prst="textNoShape">
              <a:avLst/>
            </a:prstTxWarp>
          </a:bodyPr>
          <a:lstStyle/>
          <a:p>
            <a:pPr eaLnBrk="0" hangingPunct="0">
              <a:defRPr/>
            </a:pPr>
            <a:fld id="{14D6B787-F5A0-B64F-9D91-BC789CAC91E8}" type="datetime4">
              <a:rPr lang="en-GB" sz="900">
                <a:solidFill>
                  <a:srgbClr val="FFFFFF"/>
                </a:solidFill>
                <a:latin typeface="Trade Gothic Next LT Pro Lt" pitchFamily="-84" charset="0"/>
              </a:rPr>
              <a:pPr eaLnBrk="0" hangingPunct="0">
                <a:defRPr/>
              </a:pPr>
              <a:t>07 August 2014</a:t>
            </a:fld>
            <a:endParaRPr lang="en-US" sz="900" dirty="0">
              <a:solidFill>
                <a:srgbClr val="FFFFFF"/>
              </a:solidFill>
              <a:latin typeface="Trade Gothic Next LT Pro Lt" pitchFamily="-84" charset="0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 userDrawn="1"/>
        </p:nvSpPr>
        <p:spPr bwMode="auto">
          <a:xfrm>
            <a:off x="7920510" y="173327"/>
            <a:ext cx="103105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  <a:latin typeface="Trade Gothic Next LT Pro Lt" charset="0"/>
                <a:ea typeface="Trade Gothic Next LT Pro Lt" charset="0"/>
                <a:cs typeface="Trade Gothic Next LT Pro Lt" charset="0"/>
              </a:rPr>
              <a:t>Internal Use Only</a:t>
            </a:r>
          </a:p>
        </p:txBody>
      </p:sp>
      <p:pic>
        <p:nvPicPr>
          <p:cNvPr id="10" name="Picture 7" descr="bb logo white.psd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531813" y="181265"/>
            <a:ext cx="1085850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53757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93466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ntextual_London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7" name="Rectangle 6"/>
          <p:cNvSpPr txBox="1">
            <a:spLocks noChangeArrowheads="1"/>
          </p:cNvSpPr>
          <p:nvPr userDrawn="1"/>
        </p:nvSpPr>
        <p:spPr bwMode="gray">
          <a:xfrm>
            <a:off x="7301385" y="206547"/>
            <a:ext cx="4572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r" eaLnBrk="0" hangingPunct="0"/>
            <a:fld id="{E1ED6A48-D795-4C42-A15B-DB38F62EEB1A}" type="slidenum">
              <a:rPr lang="en-US" sz="900">
                <a:solidFill>
                  <a:srgbClr val="FFFFFF"/>
                </a:solidFill>
                <a:latin typeface="Trade Gothic Next LT Pro Lt" charset="0"/>
              </a:rPr>
              <a:pPr algn="r" eaLnBrk="0" hangingPunct="0"/>
              <a:t>‹#›</a:t>
            </a:fld>
            <a:endParaRPr lang="en-US" sz="900" dirty="0">
              <a:solidFill>
                <a:srgbClr val="FFFFFF"/>
              </a:solidFill>
              <a:latin typeface="Trade Gothic Next LT Pro Lt" charset="0"/>
            </a:endParaRP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 bwMode="gray">
          <a:xfrm>
            <a:off x="6488585" y="173327"/>
            <a:ext cx="1093786" cy="171450"/>
          </a:xfrm>
          <a:prstGeom prst="rect">
            <a:avLst/>
          </a:prstGeom>
        </p:spPr>
        <p:txBody>
          <a:bodyPr lIns="0" tIns="45718" rIns="0" bIns="0">
            <a:prstTxWarp prst="textNoShape">
              <a:avLst/>
            </a:prstTxWarp>
          </a:bodyPr>
          <a:lstStyle/>
          <a:p>
            <a:pPr eaLnBrk="0" hangingPunct="0">
              <a:defRPr/>
            </a:pPr>
            <a:fld id="{14D6B787-F5A0-B64F-9D91-BC789CAC91E8}" type="datetime4">
              <a:rPr lang="en-GB" sz="900">
                <a:solidFill>
                  <a:srgbClr val="FFFFFF"/>
                </a:solidFill>
                <a:latin typeface="Trade Gothic Next LT Pro Lt" pitchFamily="-84" charset="0"/>
              </a:rPr>
              <a:pPr eaLnBrk="0" hangingPunct="0">
                <a:defRPr/>
              </a:pPr>
              <a:t>07 August 2014</a:t>
            </a:fld>
            <a:endParaRPr lang="en-US" sz="900" dirty="0">
              <a:solidFill>
                <a:srgbClr val="FFFFFF"/>
              </a:solidFill>
              <a:latin typeface="Trade Gothic Next LT Pro Lt" pitchFamily="-84" charset="0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 userDrawn="1"/>
        </p:nvSpPr>
        <p:spPr bwMode="auto">
          <a:xfrm>
            <a:off x="7920510" y="173327"/>
            <a:ext cx="103105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  <a:latin typeface="Trade Gothic Next LT Pro Lt" charset="0"/>
                <a:ea typeface="Trade Gothic Next LT Pro Lt" charset="0"/>
                <a:cs typeface="Trade Gothic Next LT Pro Lt" charset="0"/>
              </a:rPr>
              <a:t>Internal Use Only</a:t>
            </a:r>
          </a:p>
        </p:txBody>
      </p:sp>
      <p:pic>
        <p:nvPicPr>
          <p:cNvPr id="10" name="Picture 7" descr="bb logo white.psd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531813" y="181265"/>
            <a:ext cx="1085850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6128921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93470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ntextual_London3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7" name="Rectangle 6"/>
          <p:cNvSpPr txBox="1">
            <a:spLocks noChangeArrowheads="1"/>
          </p:cNvSpPr>
          <p:nvPr userDrawn="1"/>
        </p:nvSpPr>
        <p:spPr bwMode="gray">
          <a:xfrm>
            <a:off x="7301385" y="206547"/>
            <a:ext cx="4572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r" eaLnBrk="0" hangingPunct="0"/>
            <a:fld id="{E1ED6A48-D795-4C42-A15B-DB38F62EEB1A}" type="slidenum">
              <a:rPr lang="en-US" sz="900">
                <a:solidFill>
                  <a:srgbClr val="FFFFFF"/>
                </a:solidFill>
                <a:latin typeface="Trade Gothic Next LT Pro Lt" charset="0"/>
              </a:rPr>
              <a:pPr algn="r" eaLnBrk="0" hangingPunct="0"/>
              <a:t>‹#›</a:t>
            </a:fld>
            <a:endParaRPr lang="en-US" sz="900" dirty="0">
              <a:solidFill>
                <a:srgbClr val="FFFFFF"/>
              </a:solidFill>
              <a:latin typeface="Trade Gothic Next LT Pro Lt" charset="0"/>
            </a:endParaRP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 bwMode="gray">
          <a:xfrm>
            <a:off x="6488585" y="173327"/>
            <a:ext cx="1093786" cy="171450"/>
          </a:xfrm>
          <a:prstGeom prst="rect">
            <a:avLst/>
          </a:prstGeom>
        </p:spPr>
        <p:txBody>
          <a:bodyPr lIns="0" tIns="45718" rIns="0" bIns="0">
            <a:prstTxWarp prst="textNoShape">
              <a:avLst/>
            </a:prstTxWarp>
          </a:bodyPr>
          <a:lstStyle/>
          <a:p>
            <a:pPr eaLnBrk="0" hangingPunct="0">
              <a:defRPr/>
            </a:pPr>
            <a:fld id="{14D6B787-F5A0-B64F-9D91-BC789CAC91E8}" type="datetime4">
              <a:rPr lang="en-GB" sz="900">
                <a:solidFill>
                  <a:srgbClr val="FFFFFF"/>
                </a:solidFill>
                <a:latin typeface="Trade Gothic Next LT Pro Lt" pitchFamily="-84" charset="0"/>
              </a:rPr>
              <a:pPr eaLnBrk="0" hangingPunct="0">
                <a:defRPr/>
              </a:pPr>
              <a:t>07 August 2014</a:t>
            </a:fld>
            <a:endParaRPr lang="en-US" sz="900" dirty="0">
              <a:solidFill>
                <a:srgbClr val="FFFFFF"/>
              </a:solidFill>
              <a:latin typeface="Trade Gothic Next LT Pro Lt" pitchFamily="-84" charset="0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 userDrawn="1"/>
        </p:nvSpPr>
        <p:spPr bwMode="auto">
          <a:xfrm>
            <a:off x="7920510" y="173327"/>
            <a:ext cx="103105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  <a:latin typeface="Trade Gothic Next LT Pro Lt" charset="0"/>
                <a:ea typeface="Trade Gothic Next LT Pro Lt" charset="0"/>
                <a:cs typeface="Trade Gothic Next LT Pro Lt" charset="0"/>
              </a:rPr>
              <a:t>Internal Use Only</a:t>
            </a:r>
          </a:p>
        </p:txBody>
      </p:sp>
      <p:pic>
        <p:nvPicPr>
          <p:cNvPr id="10" name="Picture 7" descr="bb logo white.psd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531813" y="181265"/>
            <a:ext cx="1085850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670919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93480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ntextual_London4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7" name="Rectangle 6"/>
          <p:cNvSpPr txBox="1">
            <a:spLocks noChangeArrowheads="1"/>
          </p:cNvSpPr>
          <p:nvPr userDrawn="1"/>
        </p:nvSpPr>
        <p:spPr bwMode="gray">
          <a:xfrm>
            <a:off x="7301385" y="206547"/>
            <a:ext cx="4572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r" eaLnBrk="0" hangingPunct="0"/>
            <a:fld id="{E1ED6A48-D795-4C42-A15B-DB38F62EEB1A}" type="slidenum">
              <a:rPr lang="en-US" sz="900">
                <a:solidFill>
                  <a:srgbClr val="FFFFFF"/>
                </a:solidFill>
                <a:latin typeface="Trade Gothic Next LT Pro Lt" charset="0"/>
              </a:rPr>
              <a:pPr algn="r" eaLnBrk="0" hangingPunct="0"/>
              <a:t>‹#›</a:t>
            </a:fld>
            <a:endParaRPr lang="en-US" sz="900" dirty="0">
              <a:solidFill>
                <a:srgbClr val="FFFFFF"/>
              </a:solidFill>
              <a:latin typeface="Trade Gothic Next LT Pro Lt" charset="0"/>
            </a:endParaRP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 bwMode="gray">
          <a:xfrm>
            <a:off x="6488585" y="173327"/>
            <a:ext cx="1093786" cy="171450"/>
          </a:xfrm>
          <a:prstGeom prst="rect">
            <a:avLst/>
          </a:prstGeom>
        </p:spPr>
        <p:txBody>
          <a:bodyPr lIns="0" tIns="45718" rIns="0" bIns="0">
            <a:prstTxWarp prst="textNoShape">
              <a:avLst/>
            </a:prstTxWarp>
          </a:bodyPr>
          <a:lstStyle/>
          <a:p>
            <a:pPr eaLnBrk="0" hangingPunct="0">
              <a:defRPr/>
            </a:pPr>
            <a:fld id="{14D6B787-F5A0-B64F-9D91-BC789CAC91E8}" type="datetime4">
              <a:rPr lang="en-GB" sz="900">
                <a:solidFill>
                  <a:srgbClr val="FFFFFF"/>
                </a:solidFill>
                <a:latin typeface="Trade Gothic Next LT Pro Lt" pitchFamily="-84" charset="0"/>
              </a:rPr>
              <a:pPr eaLnBrk="0" hangingPunct="0">
                <a:defRPr/>
              </a:pPr>
              <a:t>07 August 2014</a:t>
            </a:fld>
            <a:endParaRPr lang="en-US" sz="900" dirty="0">
              <a:solidFill>
                <a:srgbClr val="FFFFFF"/>
              </a:solidFill>
              <a:latin typeface="Trade Gothic Next LT Pro Lt" pitchFamily="-84" charset="0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 userDrawn="1"/>
        </p:nvSpPr>
        <p:spPr bwMode="auto">
          <a:xfrm>
            <a:off x="7920510" y="173327"/>
            <a:ext cx="103105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  <a:latin typeface="Trade Gothic Next LT Pro Lt" charset="0"/>
                <a:ea typeface="Trade Gothic Next LT Pro Lt" charset="0"/>
                <a:cs typeface="Trade Gothic Next LT Pro Lt" charset="0"/>
              </a:rPr>
              <a:t>Internal Use Only</a:t>
            </a:r>
          </a:p>
        </p:txBody>
      </p:sp>
      <p:pic>
        <p:nvPicPr>
          <p:cNvPr id="10" name="Picture 7" descr="bb logo white.psd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531813" y="181265"/>
            <a:ext cx="1085850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6588520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93484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rver new_2_small.jp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-166687" y="0"/>
            <a:ext cx="9144000" cy="5143500"/>
          </a:xfrm>
          <a:prstGeom prst="rect">
            <a:avLst/>
          </a:prstGeom>
        </p:spPr>
      </p:pic>
      <p:sp>
        <p:nvSpPr>
          <p:cNvPr id="3" name="Title 5"/>
          <p:cNvSpPr txBox="1">
            <a:spLocks/>
          </p:cNvSpPr>
          <p:nvPr/>
        </p:nvSpPr>
        <p:spPr bwMode="auto">
          <a:xfrm>
            <a:off x="531813" y="2040946"/>
            <a:ext cx="3873500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r>
              <a:rPr lang="en-GB" sz="1400" dirty="0" smtClean="0">
                <a:solidFill>
                  <a:srgbClr val="FFFFFF"/>
                </a:solidFill>
                <a:latin typeface="Trade Gothic Next LT Pro Lt" charset="0"/>
              </a:rPr>
              <a:t>12/08/14</a:t>
            </a:r>
            <a:endParaRPr lang="en-GB" sz="1400" dirty="0">
              <a:solidFill>
                <a:srgbClr val="FFFFFF"/>
              </a:solidFill>
              <a:latin typeface="Trade Gothic Next LT Pro Lt" charset="0"/>
            </a:endParaRPr>
          </a:p>
          <a:p>
            <a:pPr>
              <a:lnSpc>
                <a:spcPct val="120000"/>
              </a:lnSpc>
            </a:pPr>
            <a:r>
              <a:rPr lang="en-GB" sz="1400" dirty="0">
                <a:solidFill>
                  <a:srgbClr val="404040"/>
                </a:solidFill>
                <a:latin typeface="Trade Gothic Next LT Pro Lt" charset="0"/>
              </a:rPr>
              <a:t>BlackBerry Confidential</a:t>
            </a:r>
            <a:endParaRPr lang="en-US" sz="1400" dirty="0">
              <a:solidFill>
                <a:srgbClr val="404040"/>
              </a:solidFill>
              <a:latin typeface="Trade Gothic Next LT Pro Lt" charset="0"/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37522" y="2972809"/>
            <a:ext cx="1320800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31813" y="737609"/>
            <a:ext cx="5199062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GB" sz="3200" spc="-150" dirty="0" smtClean="0">
                <a:solidFill>
                  <a:srgbClr val="FFFFFF"/>
                </a:solidFill>
                <a:latin typeface="Arial Black" charset="0"/>
                <a:ea typeface="Arial Black" charset="0"/>
                <a:cs typeface="Arial Black" charset="0"/>
              </a:rPr>
              <a:t>MY FTS JOURNEY</a:t>
            </a:r>
            <a:endParaRPr lang="en-US" sz="3200" spc="-150" dirty="0">
              <a:solidFill>
                <a:srgbClr val="009EE2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3228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41879" y="695926"/>
            <a:ext cx="5199062" cy="543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GB" sz="3200" spc="-150" dirty="0" smtClean="0">
                <a:solidFill>
                  <a:srgbClr val="FFFFFF"/>
                </a:solidFill>
                <a:latin typeface="Arial Black" charset="0"/>
                <a:ea typeface="Arial Black" charset="0"/>
                <a:cs typeface="Arial Black" charset="0"/>
              </a:rPr>
              <a:t>WHAT DID I DO?</a:t>
            </a:r>
            <a:endParaRPr lang="en-GB" sz="3200" spc="-150" dirty="0">
              <a:solidFill>
                <a:srgbClr val="B319AB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4" name="Picture 9" descr="robotic arm background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461000" y="411354"/>
            <a:ext cx="3683000" cy="473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87667" y="1301515"/>
            <a:ext cx="3590925" cy="3603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en-US" sz="1200" dirty="0" smtClean="0">
                <a:latin typeface="Trade Gothic Next LT Pro Lt" charset="0"/>
              </a:rPr>
              <a:t> Conducted user acceptance, underground and cross platform testing on various mobile handset devices both in market and out. </a:t>
            </a:r>
          </a:p>
          <a:p>
            <a:pPr>
              <a:lnSpc>
                <a:spcPct val="12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en-US" sz="1200" dirty="0" smtClean="0">
                <a:latin typeface="Trade Gothic Next LT Pro Lt" charset="0"/>
              </a:rPr>
              <a:t>Developed a Carey Car System to aid testers to </a:t>
            </a:r>
            <a:r>
              <a:rPr lang="en-US" sz="1200" dirty="0" err="1" smtClean="0">
                <a:latin typeface="Trade Gothic Next LT Pro Lt" charset="0"/>
              </a:rPr>
              <a:t>organise</a:t>
            </a:r>
            <a:r>
              <a:rPr lang="en-US" sz="1200" dirty="0" smtClean="0">
                <a:latin typeface="Trade Gothic Next LT Pro Lt" charset="0"/>
              </a:rPr>
              <a:t> mobility testing and supplement potential cost reductions.</a:t>
            </a:r>
          </a:p>
          <a:p>
            <a:pPr>
              <a:lnSpc>
                <a:spcPct val="12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en-US" sz="1200" dirty="0" smtClean="0">
                <a:latin typeface="Trade Gothic Next LT Pro Lt" charset="0"/>
              </a:rPr>
              <a:t> Issue Investigation on gating issues </a:t>
            </a:r>
          </a:p>
          <a:p>
            <a:pPr>
              <a:lnSpc>
                <a:spcPct val="12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en-US" sz="1200" dirty="0" smtClean="0">
                <a:latin typeface="Trade Gothic Next LT Pro Lt" charset="0"/>
              </a:rPr>
              <a:t> Communicating with developers to provide additional information and logs about the issue. </a:t>
            </a:r>
          </a:p>
          <a:p>
            <a:pPr>
              <a:lnSpc>
                <a:spcPct val="12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en-US" sz="1200" dirty="0" smtClean="0">
                <a:latin typeface="Trade Gothic Next LT Pro Lt" charset="0"/>
              </a:rPr>
              <a:t> Developed a small script that extracted failed issues during automation and presented them to testers in a clean format. </a:t>
            </a:r>
          </a:p>
          <a:p>
            <a:pPr>
              <a:lnSpc>
                <a:spcPct val="120000"/>
              </a:lnSpc>
              <a:spcAft>
                <a:spcPts val="1200"/>
              </a:spcAft>
              <a:buFont typeface="Arial" pitchFamily="34" charset="0"/>
              <a:buChar char="•"/>
            </a:pPr>
            <a:endParaRPr lang="en-US" sz="1200" dirty="0">
              <a:latin typeface="Trade Gothic Next LT Pro Lt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6257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41879" y="695926"/>
            <a:ext cx="5199062" cy="543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GB" sz="3200" spc="-150" dirty="0" smtClean="0">
                <a:solidFill>
                  <a:srgbClr val="FFFFFF"/>
                </a:solidFill>
                <a:latin typeface="Arial Black" charset="0"/>
                <a:ea typeface="Arial Black" charset="0"/>
                <a:cs typeface="Arial Black" charset="0"/>
              </a:rPr>
              <a:t>Skills and Technologies</a:t>
            </a:r>
            <a:endParaRPr lang="en-GB" sz="3200" spc="-150" dirty="0">
              <a:solidFill>
                <a:srgbClr val="FFFFFF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5" name="Picture 1" descr="BULB_shutterstock_133871897_small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189538" y="1119188"/>
            <a:ext cx="3954462" cy="376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95275" y="1419225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Python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41879" y="3667125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Git/</a:t>
            </a:r>
            <a:r>
              <a:rPr lang="en-GB" dirty="0" err="1" smtClean="0"/>
              <a:t>Github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633231" y="178855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HTML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3324225" y="1419225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CSS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295048" y="3667125"/>
            <a:ext cx="11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JavaScript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2656748" y="3667125"/>
            <a:ext cx="81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jQuery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3843919" y="1973223"/>
            <a:ext cx="1272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Bootstrap 3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441879" y="2619375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PHP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1633231" y="3173373"/>
            <a:ext cx="2437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Version Control Systems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1633231" y="2434709"/>
            <a:ext cx="1733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Software Testing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4554798" y="2804041"/>
            <a:ext cx="851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MYSQL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15065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41879" y="695926"/>
            <a:ext cx="5199062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GB" sz="3200" spc="-150" dirty="0" smtClean="0">
                <a:solidFill>
                  <a:srgbClr val="FFFFFF"/>
                </a:solidFill>
                <a:latin typeface="Arial Black" charset="0"/>
                <a:ea typeface="Arial Black" charset="0"/>
                <a:cs typeface="Arial Black" charset="0"/>
              </a:rPr>
              <a:t>What I Learned?</a:t>
            </a:r>
            <a:endParaRPr lang="en-GB" sz="3200" spc="-150" dirty="0">
              <a:solidFill>
                <a:srgbClr val="82BC08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4" name="Picture 10" descr="SCALES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629150" y="515938"/>
            <a:ext cx="4514850" cy="447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87667" y="1301515"/>
            <a:ext cx="3590925" cy="267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en-US" sz="1200" dirty="0" smtClean="0">
                <a:latin typeface="Trade Gothic Next LT Pro Lt" charset="0"/>
              </a:rPr>
              <a:t> Working in a cooperate environment</a:t>
            </a:r>
          </a:p>
          <a:p>
            <a:pPr>
              <a:lnSpc>
                <a:spcPct val="12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en-US" sz="1200" dirty="0" smtClean="0">
                <a:latin typeface="Trade Gothic Next LT Pro Lt" charset="0"/>
              </a:rPr>
              <a:t> Applying different skills and technologies learned in university to a professional environment is a big change. </a:t>
            </a:r>
          </a:p>
          <a:p>
            <a:pPr>
              <a:lnSpc>
                <a:spcPct val="12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en-US" sz="1200" dirty="0" smtClean="0">
                <a:latin typeface="Trade Gothic Next LT Pro Lt" charset="0"/>
              </a:rPr>
              <a:t> </a:t>
            </a:r>
            <a:r>
              <a:rPr lang="en-US" sz="1200" dirty="0" smtClean="0">
                <a:latin typeface="Trade Gothic Next LT Pro Lt" charset="0"/>
              </a:rPr>
              <a:t>Communicating with team members in office and also from different countries. </a:t>
            </a:r>
          </a:p>
          <a:p>
            <a:pPr>
              <a:lnSpc>
                <a:spcPct val="12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en-US" sz="1200" dirty="0" smtClean="0">
                <a:latin typeface="Trade Gothic Next LT Pro Lt" charset="0"/>
              </a:rPr>
              <a:t>Insight and opinions of professionals in industry </a:t>
            </a:r>
          </a:p>
          <a:p>
            <a:pPr>
              <a:lnSpc>
                <a:spcPct val="120000"/>
              </a:lnSpc>
              <a:spcAft>
                <a:spcPts val="1200"/>
              </a:spcAft>
              <a:buFont typeface="Arial" pitchFamily="34" charset="0"/>
              <a:buChar char="•"/>
            </a:pPr>
            <a:endParaRPr lang="en-US" sz="1200" dirty="0">
              <a:latin typeface="Trade Gothic Next LT Pro Lt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61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 bwMode="auto">
          <a:xfrm>
            <a:off x="460477" y="451419"/>
            <a:ext cx="8383249" cy="429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  <a:spcAft>
                <a:spcPts val="4800"/>
              </a:spcAft>
            </a:pPr>
            <a:r>
              <a:rPr lang="en-GB" sz="4400" spc="-150" dirty="0" smtClean="0">
                <a:latin typeface="Arial Black" charset="0"/>
                <a:ea typeface="Arial Black" charset="0"/>
                <a:cs typeface="Arial Black" charset="0"/>
              </a:rPr>
              <a:t>MY TIME AT </a:t>
            </a:r>
            <a:r>
              <a:rPr lang="en-GB" sz="4400" spc="-150" dirty="0" smtClean="0">
                <a:solidFill>
                  <a:srgbClr val="009EE2"/>
                </a:solidFill>
                <a:latin typeface="Arial Black" charset="0"/>
                <a:ea typeface="Arial Black" charset="0"/>
                <a:cs typeface="Arial Black" charset="0"/>
              </a:rPr>
              <a:t>BLACKBERRY </a:t>
            </a:r>
            <a:r>
              <a:rPr lang="en-GB" sz="4400" spc="-150" dirty="0" smtClean="0">
                <a:latin typeface="Arial Black" charset="0"/>
                <a:ea typeface="Arial Black" charset="0"/>
                <a:cs typeface="Arial Black" charset="0"/>
              </a:rPr>
              <a:t>HAS EXCITED ME FOR A </a:t>
            </a:r>
            <a:r>
              <a:rPr lang="en-GB" sz="4400" spc="-150" dirty="0" smtClean="0">
                <a:solidFill>
                  <a:srgbClr val="009EE2"/>
                </a:solidFill>
                <a:latin typeface="Arial Black" charset="0"/>
                <a:ea typeface="Arial Black" charset="0"/>
                <a:cs typeface="Arial Black" charset="0"/>
              </a:rPr>
              <a:t>BRIGHT </a:t>
            </a:r>
            <a:r>
              <a:rPr lang="en-GB" sz="4400" spc="-150" dirty="0" smtClean="0">
                <a:latin typeface="Arial Black" charset="0"/>
                <a:ea typeface="Arial Black" charset="0"/>
                <a:cs typeface="Arial Black" charset="0"/>
              </a:rPr>
              <a:t>FUTURE.</a:t>
            </a:r>
            <a:endParaRPr lang="en-US" sz="4400" spc="-150" dirty="0" smtClean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445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 bwMode="auto">
          <a:xfrm>
            <a:off x="460477" y="451419"/>
            <a:ext cx="8383249" cy="429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  <a:spcAft>
                <a:spcPts val="4800"/>
              </a:spcAft>
            </a:pPr>
            <a:r>
              <a:rPr lang="en-GB" sz="4400" spc="-150" dirty="0" smtClean="0">
                <a:latin typeface="Arial Black" charset="0"/>
                <a:ea typeface="Arial Black" charset="0"/>
                <a:cs typeface="Arial Black" charset="0"/>
              </a:rPr>
              <a:t>THANK YOU EVERYONE </a:t>
            </a:r>
            <a:r>
              <a:rPr lang="en-GB" sz="4400" spc="-150" dirty="0" smtClean="0">
                <a:latin typeface="Arial Black" charset="0"/>
                <a:ea typeface="Arial Black" charset="0"/>
                <a:cs typeface="Arial Black" charset="0"/>
                <a:sym typeface="Wingdings" pitchFamily="2" charset="2"/>
              </a:rPr>
              <a:t></a:t>
            </a:r>
            <a:r>
              <a:rPr lang="en-GB" sz="4400" spc="-150" dirty="0" smtClean="0">
                <a:latin typeface="Arial Black" charset="0"/>
                <a:ea typeface="Arial Black" charset="0"/>
                <a:cs typeface="Arial Black" charset="0"/>
              </a:rPr>
              <a:t> </a:t>
            </a:r>
            <a:endParaRPr lang="en-US" sz="4400" spc="-150" dirty="0" smtClean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454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1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1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3.xml><?xml version="1.0" encoding="utf-8"?>
<a:theme xmlns:a="http://schemas.openxmlformats.org/drawingml/2006/main" name="9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4.xml><?xml version="1.0" encoding="utf-8"?>
<a:theme xmlns:a="http://schemas.openxmlformats.org/drawingml/2006/main" name="10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5.xml><?xml version="1.0" encoding="utf-8"?>
<a:theme xmlns:a="http://schemas.openxmlformats.org/drawingml/2006/main" name="1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1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1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microsoft.com/sharepoint/v3/field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457</TotalTime>
  <Words>173</Words>
  <Application>Microsoft Office PowerPoint</Application>
  <PresentationFormat>On-screen Show (16:9)</PresentationFormat>
  <Paragraphs>28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15</vt:i4>
      </vt:variant>
      <vt:variant>
        <vt:lpstr>Slide Titles</vt:lpstr>
      </vt:variant>
      <vt:variant>
        <vt:i4>6</vt:i4>
      </vt:variant>
    </vt:vector>
  </HeadingPairs>
  <TitlesOfParts>
    <vt:vector size="21" baseType="lpstr">
      <vt:lpstr>1_Office Theme</vt:lpstr>
      <vt:lpstr>13_Office Theme</vt:lpstr>
      <vt:lpstr>2_Office Theme</vt:lpstr>
      <vt:lpstr>3_Office Theme</vt:lpstr>
      <vt:lpstr>4_Office Theme</vt:lpstr>
      <vt:lpstr>5_Office Theme</vt:lpstr>
      <vt:lpstr>7_Office Theme</vt:lpstr>
      <vt:lpstr>12_Office Theme</vt:lpstr>
      <vt:lpstr>14_Office Theme</vt:lpstr>
      <vt:lpstr>6_Office Theme</vt:lpstr>
      <vt:lpstr>8_Office Theme</vt:lpstr>
      <vt:lpstr>16_Office Theme</vt:lpstr>
      <vt:lpstr>9_Office Theme</vt:lpstr>
      <vt:lpstr>10_Office Theme</vt:lpstr>
      <vt:lpstr>11_Office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Kiran</cp:lastModifiedBy>
  <cp:revision>179</cp:revision>
  <dcterms:created xsi:type="dcterms:W3CDTF">2010-04-12T23:12:02Z</dcterms:created>
  <dcterms:modified xsi:type="dcterms:W3CDTF">2014-08-07T19:14:06Z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