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1517" r:id="rId2"/>
    <p:sldId id="1513" r:id="rId3"/>
    <p:sldId id="1523" r:id="rId4"/>
    <p:sldId id="15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58C17-929F-40A9-BFB5-D122921AA857}" v="113" dt="2023-08-21T15:40:57.092"/>
    <p1510:client id="{F4EE9E1A-B928-DE74-ABB1-027BEA32BF8E}" v="220" dt="2023-08-22T12:05:55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25" autoAdjust="0"/>
  </p:normalViewPr>
  <p:slideViewPr>
    <p:cSldViewPr snapToGrid="0">
      <p:cViewPr varScale="1">
        <p:scale>
          <a:sx n="52" d="100"/>
          <a:sy n="52" d="100"/>
        </p:scale>
        <p:origin x="20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Samuel" userId="41f6df5d-454a-4c8e-8ed5-05189e8895da" providerId="ADAL" clId="{5D858C17-929F-40A9-BFB5-D122921AA857}"/>
    <pc:docChg chg="delSld modSld sldOrd">
      <pc:chgData name="Ward, Samuel" userId="41f6df5d-454a-4c8e-8ed5-05189e8895da" providerId="ADAL" clId="{5D858C17-929F-40A9-BFB5-D122921AA857}" dt="2023-08-22T16:55:48.309" v="428" actId="12788"/>
      <pc:docMkLst>
        <pc:docMk/>
      </pc:docMkLst>
      <pc:sldChg chg="modSp mod">
        <pc:chgData name="Ward, Samuel" userId="41f6df5d-454a-4c8e-8ed5-05189e8895da" providerId="ADAL" clId="{5D858C17-929F-40A9-BFB5-D122921AA857}" dt="2023-08-22T16:54:03.583" v="396" actId="20577"/>
        <pc:sldMkLst>
          <pc:docMk/>
          <pc:sldMk cId="724190412" sldId="1513"/>
        </pc:sldMkLst>
        <pc:spChg chg="mod">
          <ac:chgData name="Ward, Samuel" userId="41f6df5d-454a-4c8e-8ed5-05189e8895da" providerId="ADAL" clId="{5D858C17-929F-40A9-BFB5-D122921AA857}" dt="2023-08-22T16:54:03.583" v="396" actId="20577"/>
          <ac:spMkLst>
            <pc:docMk/>
            <pc:sldMk cId="724190412" sldId="1513"/>
            <ac:spMk id="3" creationId="{D5E8CCD0-D4DB-490D-A30B-9E932EAE2E69}"/>
          </ac:spMkLst>
        </pc:spChg>
      </pc:sldChg>
      <pc:sldChg chg="modSp">
        <pc:chgData name="Ward, Samuel" userId="41f6df5d-454a-4c8e-8ed5-05189e8895da" providerId="ADAL" clId="{5D858C17-929F-40A9-BFB5-D122921AA857}" dt="2023-08-21T15:40:57.092" v="388" actId="20577"/>
        <pc:sldMkLst>
          <pc:docMk/>
          <pc:sldMk cId="218233208" sldId="1515"/>
        </pc:sldMkLst>
        <pc:spChg chg="mod">
          <ac:chgData name="Ward, Samuel" userId="41f6df5d-454a-4c8e-8ed5-05189e8895da" providerId="ADAL" clId="{5D858C17-929F-40A9-BFB5-D122921AA857}" dt="2023-08-21T15:40:57.092" v="388" actId="20577"/>
          <ac:spMkLst>
            <pc:docMk/>
            <pc:sldMk cId="218233208" sldId="1515"/>
            <ac:spMk id="3" creationId="{D5E8CCD0-D4DB-490D-A30B-9E932EAE2E69}"/>
          </ac:spMkLst>
        </pc:spChg>
      </pc:sldChg>
      <pc:sldChg chg="modSp mod">
        <pc:chgData name="Ward, Samuel" userId="41f6df5d-454a-4c8e-8ed5-05189e8895da" providerId="ADAL" clId="{5D858C17-929F-40A9-BFB5-D122921AA857}" dt="2023-08-22T16:55:48.309" v="428" actId="12788"/>
        <pc:sldMkLst>
          <pc:docMk/>
          <pc:sldMk cId="3281602134" sldId="1517"/>
        </pc:sldMkLst>
        <pc:spChg chg="mod">
          <ac:chgData name="Ward, Samuel" userId="41f6df5d-454a-4c8e-8ed5-05189e8895da" providerId="ADAL" clId="{5D858C17-929F-40A9-BFB5-D122921AA857}" dt="2023-08-22T16:55:48.309" v="428" actId="12788"/>
          <ac:spMkLst>
            <pc:docMk/>
            <pc:sldMk cId="3281602134" sldId="1517"/>
            <ac:spMk id="4" creationId="{EA075253-207F-458E-8C6D-3E09F37E2CE8}"/>
          </ac:spMkLst>
        </pc:spChg>
      </pc:sldChg>
      <pc:sldChg chg="del">
        <pc:chgData name="Ward, Samuel" userId="41f6df5d-454a-4c8e-8ed5-05189e8895da" providerId="ADAL" clId="{5D858C17-929F-40A9-BFB5-D122921AA857}" dt="2023-08-21T15:41:49.148" v="389" actId="47"/>
        <pc:sldMkLst>
          <pc:docMk/>
          <pc:sldMk cId="642994870" sldId="1519"/>
        </pc:sldMkLst>
      </pc:sldChg>
      <pc:sldChg chg="del modNotesTx">
        <pc:chgData name="Ward, Samuel" userId="41f6df5d-454a-4c8e-8ed5-05189e8895da" providerId="ADAL" clId="{5D858C17-929F-40A9-BFB5-D122921AA857}" dt="2023-08-22T16:47:08.478" v="391" actId="47"/>
        <pc:sldMkLst>
          <pc:docMk/>
          <pc:sldMk cId="1345630382" sldId="1520"/>
        </pc:sldMkLst>
      </pc:sldChg>
      <pc:sldChg chg="del">
        <pc:chgData name="Ward, Samuel" userId="41f6df5d-454a-4c8e-8ed5-05189e8895da" providerId="ADAL" clId="{5D858C17-929F-40A9-BFB5-D122921AA857}" dt="2023-08-22T16:46:13.560" v="390" actId="47"/>
        <pc:sldMkLst>
          <pc:docMk/>
          <pc:sldMk cId="4264256572" sldId="1521"/>
        </pc:sldMkLst>
      </pc:sldChg>
      <pc:sldChg chg="ord">
        <pc:chgData name="Ward, Samuel" userId="41f6df5d-454a-4c8e-8ed5-05189e8895da" providerId="ADAL" clId="{5D858C17-929F-40A9-BFB5-D122921AA857}" dt="2023-08-22T16:47:14.527" v="393"/>
        <pc:sldMkLst>
          <pc:docMk/>
          <pc:sldMk cId="239458413" sldId="1523"/>
        </pc:sldMkLst>
      </pc:sldChg>
    </pc:docChg>
  </pc:docChgLst>
  <pc:docChgLst>
    <pc:chgData name="Perry, Kayla" userId="S::perry.1864@osu.edu::abdcef40-c999-4136-8b23-bb8d2cd56ae7" providerId="AD" clId="Web-{F4EE9E1A-B928-DE74-ABB1-027BEA32BF8E}"/>
    <pc:docChg chg="addSld delSld modSld">
      <pc:chgData name="Perry, Kayla" userId="S::perry.1864@osu.edu::abdcef40-c999-4136-8b23-bb8d2cd56ae7" providerId="AD" clId="Web-{F4EE9E1A-B928-DE74-ABB1-027BEA32BF8E}" dt="2023-08-22T12:05:55.809" v="218" actId="20577"/>
      <pc:docMkLst>
        <pc:docMk/>
      </pc:docMkLst>
      <pc:sldChg chg="addSp delSp new del">
        <pc:chgData name="Perry, Kayla" userId="S::perry.1864@osu.edu::abdcef40-c999-4136-8b23-bb8d2cd56ae7" providerId="AD" clId="Web-{F4EE9E1A-B928-DE74-ABB1-027BEA32BF8E}" dt="2023-08-22T12:03:10.254" v="7"/>
        <pc:sldMkLst>
          <pc:docMk/>
          <pc:sldMk cId="1681154050" sldId="1522"/>
        </pc:sldMkLst>
        <pc:spChg chg="add">
          <ac:chgData name="Perry, Kayla" userId="S::perry.1864@osu.edu::abdcef40-c999-4136-8b23-bb8d2cd56ae7" providerId="AD" clId="Web-{F4EE9E1A-B928-DE74-ABB1-027BEA32BF8E}" dt="2023-08-22T12:02:18.173" v="1"/>
          <ac:spMkLst>
            <pc:docMk/>
            <pc:sldMk cId="1681154050" sldId="1522"/>
            <ac:spMk id="3" creationId="{21B0FFF6-8F18-76AF-66F7-37C13665638F}"/>
          </ac:spMkLst>
        </pc:spChg>
        <pc:spChg chg="add del">
          <ac:chgData name="Perry, Kayla" userId="S::perry.1864@osu.edu::abdcef40-c999-4136-8b23-bb8d2cd56ae7" providerId="AD" clId="Web-{F4EE9E1A-B928-DE74-ABB1-027BEA32BF8E}" dt="2023-08-22T12:02:41.518" v="5"/>
          <ac:spMkLst>
            <pc:docMk/>
            <pc:sldMk cId="1681154050" sldId="1522"/>
            <ac:spMk id="5" creationId="{615DA8B1-2068-9995-A2AB-005127AE37A5}"/>
          </ac:spMkLst>
        </pc:spChg>
      </pc:sldChg>
      <pc:sldChg chg="modSp add del replId">
        <pc:chgData name="Perry, Kayla" userId="S::perry.1864@osu.edu::abdcef40-c999-4136-8b23-bb8d2cd56ae7" providerId="AD" clId="Web-{F4EE9E1A-B928-DE74-ABB1-027BEA32BF8E}" dt="2023-08-22T12:05:55.809" v="218" actId="20577"/>
        <pc:sldMkLst>
          <pc:docMk/>
          <pc:sldMk cId="239458413" sldId="1523"/>
        </pc:sldMkLst>
        <pc:spChg chg="mod">
          <ac:chgData name="Perry, Kayla" userId="S::perry.1864@osu.edu::abdcef40-c999-4136-8b23-bb8d2cd56ae7" providerId="AD" clId="Web-{F4EE9E1A-B928-DE74-ABB1-027BEA32BF8E}" dt="2023-08-22T12:05:55.809" v="218" actId="20577"/>
          <ac:spMkLst>
            <pc:docMk/>
            <pc:sldMk cId="239458413" sldId="1523"/>
            <ac:spMk id="3" creationId="{D5E8CCD0-D4DB-490D-A30B-9E932EAE2E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BF72C-6C85-4FDD-AF91-BD4177D2F81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4A8F4-D503-4798-8ECC-014777EB2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3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1" y="74272"/>
            <a:ext cx="8967618" cy="914400"/>
          </a:xfrm>
          <a:noFill/>
          <a:ln w="5715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>
                <a:solidFill>
                  <a:srgbClr val="C00000"/>
                </a:solidFill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pPr lvl="0" algn="ctr"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8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>
              <a:defRPr sz="28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2pPr>
            <a:lvl3pPr>
              <a:defRPr sz="24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3pPr>
            <a:lvl4pPr>
              <a:defRPr sz="20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4pPr>
            <a:lvl5pPr>
              <a:defRPr sz="20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  <a:ea typeface="Verdana" panose="020B0604030504040204" pitchFamily="34" charset="0"/>
                <a:cs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4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EECC345E-8E4C-4608-893F-5FC9EE4E852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Next LT Pro Light" panose="020B0304020202020204" pitchFamily="34" charset="0"/>
              </a:defRPr>
            </a:lvl1pPr>
          </a:lstStyle>
          <a:p>
            <a:fld id="{3D027CE4-3FD3-40F8-9353-5A0D6B3FBE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8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15303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25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 LT Pro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" y="604362"/>
            <a:ext cx="8967618" cy="155574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Welcome!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075253-207F-458E-8C6D-3E09F37E2CE8}"/>
              </a:ext>
            </a:extLst>
          </p:cNvPr>
          <p:cNvSpPr txBox="1">
            <a:spLocks/>
          </p:cNvSpPr>
          <p:nvPr/>
        </p:nvSpPr>
        <p:spPr>
          <a:xfrm>
            <a:off x="202861" y="2070874"/>
            <a:ext cx="8738279" cy="111552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0"/>
              </a:spcBef>
            </a:pPr>
            <a:r>
              <a:rPr lang="en-US" sz="2800" b="0" dirty="0">
                <a:latin typeface="Avenir Next LT Pro Light" panose="020B0304020202020204" pitchFamily="34" charset="0"/>
              </a:rPr>
              <a:t>ENTMLGY 6702 </a:t>
            </a:r>
          </a:p>
          <a:p>
            <a:pPr>
              <a:spcBef>
                <a:spcPts val="0"/>
              </a:spcBef>
            </a:pPr>
            <a:r>
              <a:rPr lang="en-US" sz="2800" b="0" dirty="0">
                <a:latin typeface="Avenir Next LT Pro Light" panose="020B0304020202020204" pitchFamily="34" charset="0"/>
              </a:rPr>
              <a:t>Entomological Techniques and Data Analysis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6B6FCF-A4DB-45E1-B26B-9A9800BE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4" y="3429000"/>
            <a:ext cx="7730593" cy="334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6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CCD0-D4DB-490D-A30B-9E932EAE2E69}"/>
              </a:ext>
            </a:extLst>
          </p:cNvPr>
          <p:cNvSpPr txBox="1">
            <a:spLocks/>
          </p:cNvSpPr>
          <p:nvPr/>
        </p:nvSpPr>
        <p:spPr>
          <a:xfrm>
            <a:off x="433722" y="1256608"/>
            <a:ext cx="8508941" cy="140270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AutoNum type="arabicParenR"/>
            </a:pPr>
            <a:r>
              <a:rPr lang="en-US" sz="2400" b="0" dirty="0">
                <a:latin typeface="Avenir Next LT Pro Light" panose="020B0304020202020204" pitchFamily="34" charset="0"/>
              </a:rPr>
              <a:t>Introduce yourself to your classmates</a:t>
            </a:r>
          </a:p>
          <a:p>
            <a:pPr marL="342900" indent="-342900" algn="l">
              <a:spcBef>
                <a:spcPts val="0"/>
              </a:spcBef>
              <a:buAutoNum type="arabicParenR"/>
            </a:pPr>
            <a:r>
              <a:rPr lang="en-US" sz="2400" b="0" dirty="0">
                <a:latin typeface="Avenir Next LT Pro Light" panose="020B0304020202020204" pitchFamily="34" charset="0"/>
              </a:rPr>
              <a:t>Discuss the syllabus</a:t>
            </a:r>
          </a:p>
          <a:p>
            <a:pPr marL="342900" indent="-342900" algn="l">
              <a:spcBef>
                <a:spcPts val="0"/>
              </a:spcBef>
              <a:buAutoNum type="arabicParenR"/>
            </a:pPr>
            <a:r>
              <a:rPr lang="en-US" sz="2400" b="0" dirty="0">
                <a:latin typeface="Avenir Next LT Pro Light" panose="020B0304020202020204" pitchFamily="34" charset="0"/>
              </a:rPr>
              <a:t>Understand course objectives and our teaching approach/philosophy  </a:t>
            </a:r>
          </a:p>
          <a:p>
            <a:pPr marL="342900" indent="-342900" algn="l">
              <a:spcBef>
                <a:spcPts val="0"/>
              </a:spcBef>
              <a:buAutoNum type="arabicParenR"/>
            </a:pPr>
            <a:endParaRPr lang="en-US" sz="2400" b="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CCD0-D4DB-490D-A30B-9E932EAE2E69}"/>
              </a:ext>
            </a:extLst>
          </p:cNvPr>
          <p:cNvSpPr txBox="1">
            <a:spLocks/>
          </p:cNvSpPr>
          <p:nvPr/>
        </p:nvSpPr>
        <p:spPr>
          <a:xfrm>
            <a:off x="433721" y="1256608"/>
            <a:ext cx="8484992" cy="520291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Bef>
                <a:spcPts val="0"/>
              </a:spcBef>
            </a:pPr>
            <a:endParaRPr lang="en-US" sz="2400" b="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/>
                <a:ea typeface="Verdana"/>
              </a:rPr>
              <a:t>Name: </a:t>
            </a:r>
            <a:r>
              <a:rPr lang="en-US" sz="2400" b="0" dirty="0">
                <a:latin typeface="Avenir Next LT Pro Light"/>
                <a:ea typeface="Verdana"/>
              </a:rPr>
              <a:t>Kayla Perry</a:t>
            </a:r>
            <a:endParaRPr lang="en-US" sz="2400" b="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Department: </a:t>
            </a:r>
            <a:r>
              <a:rPr lang="en-US" sz="2400" b="0" dirty="0">
                <a:latin typeface="Avenir Next LT Pro Light" panose="020B0304020202020204" pitchFamily="34" charset="0"/>
              </a:rPr>
              <a:t>Entomology</a:t>
            </a:r>
            <a:endParaRPr lang="en-US" sz="240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/>
                <a:ea typeface="Verdana"/>
              </a:rPr>
              <a:t>Degree and adviser:</a:t>
            </a:r>
            <a:r>
              <a:rPr lang="en-US" sz="2400" b="0" dirty="0">
                <a:latin typeface="Avenir Next LT Pro Light"/>
                <a:ea typeface="Verdana"/>
              </a:rPr>
              <a:t> PhD in Entomology from OSU; advised by Dr. Dan Herms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/>
                <a:ea typeface="Verdana"/>
              </a:rPr>
              <a:t>Research topic:</a:t>
            </a:r>
            <a:r>
              <a:rPr lang="en-US" sz="2400" b="0" dirty="0">
                <a:latin typeface="Avenir Next LT Pro Light"/>
                <a:ea typeface="Verdana"/>
              </a:rPr>
              <a:t> responses of ground-dwelling insect communities to disturbance in forest ecosystems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Experience with scientific publishing:</a:t>
            </a:r>
            <a:r>
              <a:rPr lang="en-US" sz="2400" b="0" dirty="0">
                <a:latin typeface="Avenir Next LT Pro Light" panose="020B0304020202020204" pitchFamily="34" charset="0"/>
              </a:rPr>
              <a:t> Published at least one peer-reviewed article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/>
                <a:ea typeface="Verdana"/>
              </a:rPr>
              <a:t>One uninteresting fact or hobby: </a:t>
            </a:r>
            <a:r>
              <a:rPr lang="en-US" sz="2400" b="0" dirty="0">
                <a:latin typeface="Avenir Next LT Pro Light"/>
                <a:ea typeface="Verdana"/>
              </a:rPr>
              <a:t>I have three cats!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/>
                <a:ea typeface="Verdana"/>
              </a:rPr>
              <a:t>Career aspiration: </a:t>
            </a:r>
            <a:r>
              <a:rPr lang="en-US" sz="2400" b="0" dirty="0">
                <a:latin typeface="Avenir Next LT Pro Light"/>
                <a:ea typeface="Verdana"/>
              </a:rPr>
              <a:t>develop a research program in forest insect ecology and train graduate students as a professor at an R1 institution</a:t>
            </a:r>
          </a:p>
        </p:txBody>
      </p:sp>
    </p:spTree>
    <p:extLst>
      <p:ext uri="{BB962C8B-B14F-4D97-AF65-F5344CB8AC3E}">
        <p14:creationId xmlns:p14="http://schemas.microsoft.com/office/powerpoint/2010/main" val="2394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65D-1AE7-4956-90A9-71CFA4E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CCD0-D4DB-490D-A30B-9E932EAE2E69}"/>
              </a:ext>
            </a:extLst>
          </p:cNvPr>
          <p:cNvSpPr txBox="1">
            <a:spLocks/>
          </p:cNvSpPr>
          <p:nvPr/>
        </p:nvSpPr>
        <p:spPr>
          <a:xfrm>
            <a:off x="433721" y="1256608"/>
            <a:ext cx="8484992" cy="520291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Bef>
                <a:spcPts val="0"/>
              </a:spcBef>
            </a:pPr>
            <a:endParaRPr lang="en-US" sz="2400" b="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Name: </a:t>
            </a:r>
            <a:r>
              <a:rPr lang="en-US" sz="2400" b="0" dirty="0">
                <a:latin typeface="Avenir Next LT Pro Light" panose="020B0304020202020204" pitchFamily="34" charset="0"/>
              </a:rPr>
              <a:t>Samuel Ward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Department: </a:t>
            </a:r>
            <a:r>
              <a:rPr lang="en-US" sz="2400" b="0" dirty="0">
                <a:latin typeface="Avenir Next LT Pro Light" panose="020B0304020202020204" pitchFamily="34" charset="0"/>
              </a:rPr>
              <a:t>Entomology</a:t>
            </a:r>
            <a:endParaRPr lang="en-US" sz="240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Degree and adviser:</a:t>
            </a:r>
            <a:r>
              <a:rPr lang="en-US" sz="2400" b="0" dirty="0">
                <a:latin typeface="Avenir Next LT Pro Light" panose="020B0304020202020204" pitchFamily="34" charset="0"/>
              </a:rPr>
              <a:t> PhD in Entomology (Minor: Biostatistics) from U of MN; advised by Dr. Brian </a:t>
            </a:r>
            <a:r>
              <a:rPr lang="en-US" sz="2400" b="0" dirty="0" err="1">
                <a:latin typeface="Avenir Next LT Pro Light" panose="020B0304020202020204" pitchFamily="34" charset="0"/>
              </a:rPr>
              <a:t>Aukema</a:t>
            </a:r>
            <a:endParaRPr lang="en-US" sz="2400" b="0" dirty="0">
              <a:latin typeface="Avenir Next LT Pro Light" panose="020B0304020202020204" pitchFamily="34" charset="0"/>
            </a:endParaRP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Research topic:</a:t>
            </a:r>
            <a:r>
              <a:rPr lang="en-US" sz="2400" b="0" dirty="0">
                <a:latin typeface="Avenir Next LT Pro Light" panose="020B0304020202020204" pitchFamily="34" charset="0"/>
              </a:rPr>
              <a:t> landscape ecology of forest insects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Experience with scientific publishing:</a:t>
            </a:r>
            <a:r>
              <a:rPr lang="en-US" sz="2400" b="0" dirty="0">
                <a:latin typeface="Avenir Next LT Pro Light" panose="020B0304020202020204" pitchFamily="34" charset="0"/>
              </a:rPr>
              <a:t> Published at least one peer-reviewed article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One uninteresting fact or hobby: </a:t>
            </a:r>
            <a:r>
              <a:rPr lang="en-US" sz="2400" b="0" dirty="0">
                <a:latin typeface="Avenir Next LT Pro Light" panose="020B0304020202020204" pitchFamily="34" charset="0"/>
              </a:rPr>
              <a:t>I have two dogs!</a:t>
            </a:r>
          </a:p>
          <a:p>
            <a:pPr marL="457200" indent="-457200" algn="l">
              <a:spcBef>
                <a:spcPts val="0"/>
              </a:spcBef>
              <a:buAutoNum type="arabicParenR"/>
            </a:pPr>
            <a:r>
              <a:rPr lang="en-US" sz="2400" dirty="0">
                <a:latin typeface="Avenir Next LT Pro Light" panose="020B0304020202020204" pitchFamily="34" charset="0"/>
              </a:rPr>
              <a:t>Career aspiration: </a:t>
            </a:r>
            <a:r>
              <a:rPr lang="en-US" sz="2400" b="0" dirty="0">
                <a:latin typeface="Avenir Next LT Pro Light" panose="020B0304020202020204" pitchFamily="34" charset="0"/>
              </a:rPr>
              <a:t>improve management of forest health as a professor at an R1 institution</a:t>
            </a:r>
          </a:p>
        </p:txBody>
      </p:sp>
    </p:spTree>
    <p:extLst>
      <p:ext uri="{BB962C8B-B14F-4D97-AF65-F5344CB8AC3E}">
        <p14:creationId xmlns:p14="http://schemas.microsoft.com/office/powerpoint/2010/main" val="2182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187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 Light</vt:lpstr>
      <vt:lpstr>Calibri</vt:lpstr>
      <vt:lpstr>1_Office Theme</vt:lpstr>
      <vt:lpstr>Welcome!</vt:lpstr>
      <vt:lpstr>Learning objectives</vt:lpstr>
      <vt:lpstr>Introduction cards</vt:lpstr>
      <vt:lpstr>Introduction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Ward, Sam</dc:creator>
  <cp:lastModifiedBy>Ward, Samuel</cp:lastModifiedBy>
  <cp:revision>52</cp:revision>
  <dcterms:created xsi:type="dcterms:W3CDTF">2021-01-05T17:23:35Z</dcterms:created>
  <dcterms:modified xsi:type="dcterms:W3CDTF">2023-08-22T16:55:51Z</dcterms:modified>
</cp:coreProperties>
</file>