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dec4a9af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dec4a9af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adec4a9af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adec4a9af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dec4a9af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dec4a9af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dec4a9af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dec4a9af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ae10160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ae10160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adec4a9af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adec4a9af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ae10160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ae10160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dec4a9af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dec4a9af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adec4a9af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adec4a9af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dec4a9af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dec4a9af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dec4a9a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dec4a9a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ae1016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ae1016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ae10160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ae10160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dec4a9a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dec4a9a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adec4a9af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adec4a9a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dec4a9af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dec4a9af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dec4a9a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dec4a9a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adec4a9af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adec4a9af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dec4a9af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dec4a9af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dec4a9af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dec4a9af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19900"/>
            <a:ext cx="91440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latin typeface="Ubuntu"/>
                <a:ea typeface="Ubuntu"/>
                <a:cs typeface="Ubuntu"/>
                <a:sym typeface="Ubuntu"/>
              </a:rPr>
              <a:t>Конструювання та програмування IoT</a:t>
            </a:r>
            <a:endParaRPr sz="2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latin typeface="Ubuntu"/>
                <a:ea typeface="Ubuntu"/>
                <a:cs typeface="Ubuntu"/>
                <a:sym typeface="Ubuntu"/>
              </a:rPr>
              <a:t>пристрою на базі мікроконтроллеру ESP8266.</a:t>
            </a:r>
            <a:endParaRPr sz="2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latin typeface="Ubuntu"/>
                <a:ea typeface="Ubuntu"/>
                <a:cs typeface="Ubuntu"/>
                <a:sym typeface="Ubuntu"/>
              </a:rPr>
              <a:t>Розробка back-end частини та мобільного додатку</a:t>
            </a:r>
            <a:endParaRPr sz="2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34000"/>
            <a:ext cx="91440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МІНІСТЕРСТВО ОСВІТИ І НАУКИ УКРАЇНИ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ХЕРСОНСЬКИЙ ДЕРЖАВНИЙ УНІВЕРСИТЕТ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КАФЕДРА ІНФОРМАТИКИ, ПРОГРАМНОЇ ІНЖЕНЕРІЇ ТА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ЕКОНОМІЧНОЇ КІБЕР</a:t>
            </a: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Н</a:t>
            </a:r>
            <a:r>
              <a:rPr lang="en-GB" sz="1300">
                <a:latin typeface="Ubuntu"/>
                <a:ea typeface="Ubuntu"/>
                <a:cs typeface="Ubuntu"/>
                <a:sym typeface="Ubuntu"/>
              </a:rPr>
              <a:t>ЕТИКИ</a:t>
            </a:r>
            <a:endParaRPr sz="13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229950" y="3077700"/>
            <a:ext cx="49971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Воробйов Є. А.</a:t>
            </a:r>
            <a:br>
              <a:rPr lang="en-GB" sz="1800">
                <a:latin typeface="Ubuntu"/>
                <a:ea typeface="Ubuntu"/>
                <a:cs typeface="Ubuntu"/>
                <a:sym typeface="Ubuntu"/>
              </a:rPr>
            </a:br>
            <a:r>
              <a:rPr lang="en-GB" sz="1800">
                <a:latin typeface="Ubuntu"/>
                <a:ea typeface="Ubuntu"/>
                <a:cs typeface="Ubuntu"/>
                <a:sym typeface="Ubuntu"/>
              </a:rPr>
              <a:t>Сенчишен Д. О</a:t>
            </a:r>
            <a:r>
              <a:rPr lang="en-GB"/>
              <a:t>.</a:t>
            </a:r>
            <a:br>
              <a:rPr lang="en-GB"/>
            </a:b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Наукові керівники: </a:t>
            </a:r>
            <a:br>
              <a:rPr lang="en-GB" sz="1400">
                <a:latin typeface="Ubuntu"/>
                <a:ea typeface="Ubuntu"/>
                <a:cs typeface="Ubuntu"/>
                <a:sym typeface="Ubuntu"/>
              </a:rPr>
            </a:b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кандидит фіз.-мат. наук, доцент Валько Н.В.</a:t>
            </a:r>
            <a:br>
              <a:rPr lang="en-GB" sz="1400">
                <a:latin typeface="Ubuntu"/>
                <a:ea typeface="Ubuntu"/>
                <a:cs typeface="Ubuntu"/>
                <a:sym typeface="Ubuntu"/>
              </a:rPr>
            </a:br>
            <a:r>
              <a:rPr lang="en-GB" sz="1400">
                <a:latin typeface="Ubuntu"/>
                <a:ea typeface="Ubuntu"/>
                <a:cs typeface="Ubuntu"/>
                <a:sym typeface="Ubuntu"/>
              </a:rPr>
              <a:t>кандидат пед. наук, доцент Кушнір Н.О.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100" y="0"/>
            <a:ext cx="2527800" cy="15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Node.js - програмна платформа, заснована на движку V8 (здійснює трансляцію JavaScript в машинний код)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Node.js додає можливість JavaScript взаємодіяти з пристроями введення-виведення через свій API (написаний на C ++), підключати інші зовнішні бібліотеки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Node.js застосовується переважно на сервері, виконуючи роль веб-сервера, але є можливість розробляти на Node.js і десктопні віконні додатки (за допомогою NW.js, AppJS або Electron для Linux, Windows і Mac OS) і навіть програмувати мікроконтролери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2234025"/>
            <a:ext cx="85206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Швидкий, гнучкий, мінімалістичний фреймворк для веб-застосунків, побудованих на Node.js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600" y="0"/>
            <a:ext cx="2965474" cy="1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66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Ubuntu"/>
              <a:buChar char="●"/>
            </a:pP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MongoDb – документно-орієнтована СУБД  </a:t>
            </a:r>
            <a:endParaRPr sz="2400">
              <a:solidFill>
                <a:srgbClr val="3B383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Ubuntu"/>
              <a:buChar char="●"/>
            </a:pP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Данні зберігаються в BSON</a:t>
            </a: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2400">
              <a:solidFill>
                <a:srgbClr val="3B383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Ubuntu"/>
              <a:buChar char="●"/>
            </a:pP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Документи об'єднуються в колекції</a:t>
            </a: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2400">
              <a:solidFill>
                <a:srgbClr val="3B383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Ubuntu"/>
              <a:buChar char="●"/>
            </a:pP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У колекцій немає обов'язкової схеми </a:t>
            </a:r>
            <a:endParaRPr sz="2400">
              <a:solidFill>
                <a:srgbClr val="3B3835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2400"/>
              <a:buFont typeface="Ubuntu"/>
              <a:buChar char="●"/>
            </a:pPr>
            <a:r>
              <a:rPr lang="en-GB" sz="2400">
                <a:solidFill>
                  <a:srgbClr val="3B3835"/>
                </a:solidFill>
                <a:latin typeface="Ubuntu"/>
                <a:ea typeface="Ubuntu"/>
                <a:cs typeface="Ubuntu"/>
                <a:sym typeface="Ubuntu"/>
              </a:rPr>
              <a:t>Повнотекстовий пошук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62" y="116825"/>
            <a:ext cx="2754840" cy="10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62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3A3A3A"/>
                </a:solidFill>
                <a:highlight>
                  <a:srgbClr val="FEFEFE"/>
                </a:highlight>
                <a:latin typeface="Ubuntu"/>
                <a:ea typeface="Ubuntu"/>
                <a:cs typeface="Ubuntu"/>
                <a:sym typeface="Ubuntu"/>
              </a:rPr>
              <a:t>Mongoose - це ODM (* Object Document Mapper - об'єктно-документний відображувач). Це означає, що Mongoose дозволяє вам визначати об'єкти зі строго-типізованою схемою, що відповідає документу MongoDB.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80" y="0"/>
            <a:ext cx="3319169" cy="11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886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Приклад опису mongoose схеми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75" y="1615250"/>
            <a:ext cx="33432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350" y="1605725"/>
            <a:ext cx="35528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2234025"/>
            <a:ext cx="85206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JSON Web Token (JWT) - це відкритий стандарт (RFC 7519) для створення токенов доступу, заснований на JSON форматі. Як правило, використовується для передачі даних авторизації в клієнт-серверних додатках.</a:t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463" y="300248"/>
            <a:ext cx="3155075" cy="15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Роут авторизації з застосуванням JWT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00" y="1245500"/>
            <a:ext cx="44627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2163925"/>
            <a:ext cx="85206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React це декларативна, ефективна і гнучка бібліотека для побудови призначених для користувача інтерфейсів</a:t>
            </a:r>
            <a:endParaRPr sz="2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600" y="393700"/>
            <a:ext cx="3844798" cy="12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639600" y="2571750"/>
            <a:ext cx="51927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фреймворк від компанії Facebook для створення нативних додатків під iOS і Android.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4016000" cy="2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25" y="1073825"/>
            <a:ext cx="8059049" cy="40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>
            <p:ph type="title"/>
          </p:nvPr>
        </p:nvSpPr>
        <p:spPr>
          <a:xfrm>
            <a:off x="402225" y="2094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Авторизація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Що таке Інтернет речей?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85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Ubuntu"/>
              <a:buChar char="●"/>
            </a:pPr>
            <a:r>
              <a:rPr lang="en-GB" sz="2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екосистема датчиків, приладів і обладнання, що обмінюються даними в єдиній мережі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000" y="1170125"/>
            <a:ext cx="4674600" cy="328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Робота з мобільним додатком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300" y="931050"/>
            <a:ext cx="2712574" cy="41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225" y="931104"/>
            <a:ext cx="2712574" cy="416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825" y="0"/>
            <a:ext cx="300873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988" y="277262"/>
            <a:ext cx="3008725" cy="462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Ubuntu"/>
                <a:ea typeface="Ubuntu"/>
                <a:cs typeface="Ubuntu"/>
                <a:sym typeface="Ubuntu"/>
              </a:rPr>
              <a:t>Що таке Інтернет речей?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00" y="1166313"/>
            <a:ext cx="3487900" cy="34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825" y="1584275"/>
            <a:ext cx="2509200" cy="224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175" y="1866650"/>
            <a:ext cx="3962425" cy="2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Порівняльна таблиця розумних розеток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563" y="1017725"/>
            <a:ext cx="5406874" cy="373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Вимоги до пристрою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1) придатність вилки та роз’єму до використання з поширеними в Україні електричними роз’ємами;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2) робота з електричною мережею змінного струму 220В, 50Гц;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3) можливість підключення в розетку більшості побутових пристроїв;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4) живлення розетки від струму в мережі;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5) зв’язок з мережею Інтернет через технологію Wi-Fi;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6) можливість вимірювання параметрів електричного струму (напруга, сила струму, потужність);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7) можливість керування пристроєм як дистанційно, так і безпосередньо;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8) індикація режиму роботи розетки.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NodeMCU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43000"/>
            <a:ext cx="3758041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739" y="1430825"/>
            <a:ext cx="4769461" cy="304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0"/>
            <a:ext cx="88626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48" y="656150"/>
            <a:ext cx="7842924" cy="4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13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Реєстрація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500"/>
            <a:ext cx="8991600" cy="4540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Цикл роботи пристрою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