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20" autoAdjust="0"/>
  </p:normalViewPr>
  <p:slideViewPr>
    <p:cSldViewPr snapToGrid="0">
      <p:cViewPr varScale="1">
        <p:scale>
          <a:sx n="60" d="100"/>
          <a:sy n="60" d="100"/>
        </p:scale>
        <p:origin x="9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F6699-0C44-4F42-8EB1-FD9476334B3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07DB0-3F4A-49F7-9B0E-71719135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Dùng để lưu 1 giá trị nhỏ như 1 số, 1 chuỗi, 1 dãy các giá trị…</a:t>
            </a:r>
          </a:p>
          <a:p>
            <a:pPr marL="171450" indent="-171450">
              <a:buFontTx/>
              <a:buChar char="-"/>
            </a:pPr>
            <a:r>
              <a:rPr lang="en-US"/>
              <a:t>Khác với database : database lưu trữ nhìu hơn, có cấu trúc,…còn S P lưu trữ đơn giản, ngắn.</a:t>
            </a:r>
          </a:p>
          <a:p>
            <a:pPr marL="171450" indent="-171450">
              <a:buFontTx/>
              <a:buChar char="-"/>
            </a:pPr>
            <a:r>
              <a:rPr lang="en-US"/>
              <a:t>Lưu trữ theo ứng dụng của người dùng cài đặt, gỡ =&gt; mất theo ứng dụng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07DB0-3F4A-49F7-9B0E-7171913562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4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07DB0-3F4A-49F7-9B0E-7171913562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07DB0-3F4A-49F7-9B0E-7171913562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4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07DB0-3F4A-49F7-9B0E-7171913562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07DB0-3F4A-49F7-9B0E-7171913562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9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07DB0-3F4A-49F7-9B0E-7171913562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1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6BB-C9D2-4EF8-A9CE-73D59F5BE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SHARED PREFERENCES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62F1F-5169-4BDB-A628-D1C6617C9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649" y="7239849"/>
            <a:ext cx="5417094" cy="827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5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6BB-C9D2-4EF8-A9CE-73D59F5BE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9963" y="80147"/>
            <a:ext cx="3265980" cy="876783"/>
          </a:xfrm>
        </p:spPr>
        <p:txBody>
          <a:bodyPr>
            <a:noAutofit/>
          </a:bodyPr>
          <a:lstStyle/>
          <a:p>
            <a:r>
              <a:rPr lang="en-US" sz="2400"/>
              <a:t>SHARED PREFERENCES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DDF19-1C68-493F-84E6-584D3B9F7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088" y="1496476"/>
            <a:ext cx="5417094" cy="8270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E39D8-51DA-4ED9-A57D-5F153C009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787" y="7238144"/>
            <a:ext cx="3958651" cy="44091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4B1EE3-E65D-9EC4-A99A-A4BC6932AF57}"/>
              </a:ext>
            </a:extLst>
          </p:cNvPr>
          <p:cNvSpPr txBox="1"/>
          <p:nvPr/>
        </p:nvSpPr>
        <p:spPr>
          <a:xfrm>
            <a:off x="595424" y="780880"/>
            <a:ext cx="4476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Một số áp dụng: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749A4-F1BF-9A8B-9942-16612C871AF0}"/>
              </a:ext>
            </a:extLst>
          </p:cNvPr>
          <p:cNvSpPr txBox="1"/>
          <p:nvPr/>
        </p:nvSpPr>
        <p:spPr>
          <a:xfrm>
            <a:off x="513908" y="1996536"/>
            <a:ext cx="4476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1. Lưu giá trị các thanh seekbar</a:t>
            </a:r>
          </a:p>
        </p:txBody>
      </p:sp>
    </p:spTree>
    <p:extLst>
      <p:ext uri="{BB962C8B-B14F-4D97-AF65-F5344CB8AC3E}">
        <p14:creationId xmlns:p14="http://schemas.microsoft.com/office/powerpoint/2010/main" val="4235726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FDDF19-1C68-493F-84E6-584D3B9F7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32" y="7085737"/>
            <a:ext cx="5417094" cy="8270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5D4B26-A697-4DAE-B9C6-ABBCA6856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917" y="1400911"/>
            <a:ext cx="5103985" cy="5684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0B739A-0E50-4BEE-B809-1DB631E11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408" y="7085737"/>
            <a:ext cx="7644444" cy="3987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C3D42-5957-4F36-B992-2DF7222E3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5630" y="7071517"/>
            <a:ext cx="3759393" cy="438807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CB405B2-2E36-F6B1-FC59-5E3DA588C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9963" y="80147"/>
            <a:ext cx="3265980" cy="876783"/>
          </a:xfrm>
        </p:spPr>
        <p:txBody>
          <a:bodyPr>
            <a:noAutofit/>
          </a:bodyPr>
          <a:lstStyle/>
          <a:p>
            <a:r>
              <a:rPr lang="en-US" sz="2400"/>
              <a:t>SHARED PREFERENCES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42957-46AD-0C0F-A589-F9A1443C795C}"/>
              </a:ext>
            </a:extLst>
          </p:cNvPr>
          <p:cNvSpPr txBox="1"/>
          <p:nvPr/>
        </p:nvSpPr>
        <p:spPr>
          <a:xfrm>
            <a:off x="595424" y="780880"/>
            <a:ext cx="4476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Một số áp dụng: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D9FC56-7557-78F5-2128-596672584508}"/>
              </a:ext>
            </a:extLst>
          </p:cNvPr>
          <p:cNvSpPr txBox="1"/>
          <p:nvPr/>
        </p:nvSpPr>
        <p:spPr>
          <a:xfrm>
            <a:off x="513908" y="1996536"/>
            <a:ext cx="4476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/>
              <a:t>Lưu giá trị các thanh seekbar</a:t>
            </a:r>
          </a:p>
          <a:p>
            <a:pPr marL="514350" indent="-514350">
              <a:buAutoNum type="arabicPeriod"/>
            </a:pPr>
            <a:r>
              <a:rPr lang="en-US" sz="3200"/>
              <a:t>Ghi nhớ đăng nhập</a:t>
            </a:r>
          </a:p>
        </p:txBody>
      </p:sp>
    </p:spTree>
    <p:extLst>
      <p:ext uri="{BB962C8B-B14F-4D97-AF65-F5344CB8AC3E}">
        <p14:creationId xmlns:p14="http://schemas.microsoft.com/office/powerpoint/2010/main" val="1607439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FDDF19-1C68-493F-84E6-584D3B9F7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32" y="7085737"/>
            <a:ext cx="5417094" cy="8270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0B739A-0E50-4BEE-B809-1DB631E11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408" y="7085737"/>
            <a:ext cx="7644444" cy="3987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4705F-C966-4085-A319-CB59720F3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268" y="1559830"/>
            <a:ext cx="4835915" cy="564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B00626-1096-4AB6-905F-8B7EBF2EA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673" y="7446546"/>
            <a:ext cx="3958651" cy="44091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53BFD47-99DA-5CF1-6806-581E6A926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9963" y="80147"/>
            <a:ext cx="3265980" cy="876783"/>
          </a:xfrm>
        </p:spPr>
        <p:txBody>
          <a:bodyPr>
            <a:noAutofit/>
          </a:bodyPr>
          <a:lstStyle/>
          <a:p>
            <a:r>
              <a:rPr lang="en-US" sz="2400"/>
              <a:t>SHARED PREFERENCES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64CAD-2CE1-4532-877E-8DC6D6DD3D24}"/>
              </a:ext>
            </a:extLst>
          </p:cNvPr>
          <p:cNvSpPr txBox="1"/>
          <p:nvPr/>
        </p:nvSpPr>
        <p:spPr>
          <a:xfrm>
            <a:off x="595424" y="780880"/>
            <a:ext cx="4476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Một số áp dụng: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516D67-B7E8-0171-4035-E46E8D95BD74}"/>
              </a:ext>
            </a:extLst>
          </p:cNvPr>
          <p:cNvSpPr txBox="1"/>
          <p:nvPr/>
        </p:nvSpPr>
        <p:spPr>
          <a:xfrm>
            <a:off x="513908" y="1996536"/>
            <a:ext cx="44763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/>
              <a:t>Lưu giá trị các thanh seekbar</a:t>
            </a:r>
          </a:p>
          <a:p>
            <a:pPr marL="514350" indent="-514350">
              <a:buAutoNum type="arabicPeriod"/>
            </a:pPr>
            <a:r>
              <a:rPr lang="en-US" sz="3200"/>
              <a:t>Ghi nhớ đăng nhập</a:t>
            </a:r>
          </a:p>
          <a:p>
            <a:pPr marL="514350" indent="-514350">
              <a:buAutoNum type="arabicPeriod"/>
            </a:pPr>
            <a:r>
              <a:rPr lang="en-US" sz="3200"/>
              <a:t>Lưu số điểm cao nhất</a:t>
            </a:r>
          </a:p>
          <a:p>
            <a:pPr marL="514350" indent="-514350">
              <a:buAutoNum type="arabicPeriod"/>
            </a:pPr>
            <a:r>
              <a:rPr lang="en-US" sz="3200"/>
              <a:t>Lưu vị trí màn chơi</a:t>
            </a:r>
          </a:p>
        </p:txBody>
      </p:sp>
    </p:spTree>
    <p:extLst>
      <p:ext uri="{BB962C8B-B14F-4D97-AF65-F5344CB8AC3E}">
        <p14:creationId xmlns:p14="http://schemas.microsoft.com/office/powerpoint/2010/main" val="1285210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6BB-C9D2-4EF8-A9CE-73D59F5BE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3457" y="432495"/>
            <a:ext cx="6532346" cy="1223050"/>
          </a:xfrm>
        </p:spPr>
        <p:txBody>
          <a:bodyPr/>
          <a:lstStyle/>
          <a:p>
            <a:r>
              <a:rPr lang="en-US"/>
              <a:t>SHARED PREFERENCES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069FE1-F59C-4E22-AD06-C7AAEFDA9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778" y="2159249"/>
            <a:ext cx="7644444" cy="3987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6F218-5674-4753-8359-2A1C8D546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642" y="7102589"/>
            <a:ext cx="3759393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32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16F218-5674-4753-8359-2A1C8D546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642" y="7102589"/>
            <a:ext cx="3759393" cy="438807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5F85C01-1307-C7AA-4A5A-09837D2DD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9963" y="80147"/>
            <a:ext cx="3265980" cy="876783"/>
          </a:xfrm>
        </p:spPr>
        <p:txBody>
          <a:bodyPr>
            <a:noAutofit/>
          </a:bodyPr>
          <a:lstStyle/>
          <a:p>
            <a:r>
              <a:rPr lang="en-US" sz="2400"/>
              <a:t>SHARED PREFERENCES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96AED-5FA0-CE56-B613-B35EE399C095}"/>
              </a:ext>
            </a:extLst>
          </p:cNvPr>
          <p:cNvSpPr txBox="1"/>
          <p:nvPr/>
        </p:nvSpPr>
        <p:spPr>
          <a:xfrm>
            <a:off x="2588244" y="2686297"/>
            <a:ext cx="7931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Source code demo:</a:t>
            </a:r>
          </a:p>
          <a:p>
            <a:r>
              <a:rPr lang="en-US" sz="3200"/>
              <a:t>https://github.com/kipikietnk/Android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4641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272</TotalTime>
  <Words>145</Words>
  <Application>Microsoft Office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SHARED PREFERENCES</vt:lpstr>
      <vt:lpstr>SHARED PREFERENCES</vt:lpstr>
      <vt:lpstr>SHARED PREFERENCES</vt:lpstr>
      <vt:lpstr>SHARED PREFERENCES</vt:lpstr>
      <vt:lpstr>SHARED PREFERENCES</vt:lpstr>
      <vt:lpstr>SHARED PREFERENCES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PREFERENCES</dc:title>
  <dc:creator>Quốc</dc:creator>
  <cp:lastModifiedBy>Quốc</cp:lastModifiedBy>
  <cp:revision>5</cp:revision>
  <dcterms:created xsi:type="dcterms:W3CDTF">2022-03-23T17:18:03Z</dcterms:created>
  <dcterms:modified xsi:type="dcterms:W3CDTF">2022-05-10T03:53:28Z</dcterms:modified>
</cp:coreProperties>
</file>