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324EB6-608B-467C-9568-17F06DE8F876}">
  <a:tblStyle styleId="{6E324EB6-608B-467C-9568-17F06DE8F8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25145" y="3990883"/>
            <a:ext cx="689125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  <a:endParaRPr i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" y="0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566182" y="966717"/>
            <a:ext cx="74786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- Normalización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476212" y="2420017"/>
            <a:ext cx="92395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la redundancia de datos.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Proteger la integridad de los datos.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problemas de actualización de los datos en las tablas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74248" y="514252"/>
            <a:ext cx="747864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– FN1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grupos repetidos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269593" y="1775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86050"/>
                <a:gridCol w="1186050"/>
                <a:gridCol w="1186050"/>
                <a:gridCol w="1186050"/>
                <a:gridCol w="118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cap="none" strike="noStrike"/>
                        <a:t>Id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674248" y="3486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238375"/>
                <a:gridCol w="1238375"/>
                <a:gridCol w="1238375"/>
                <a:gridCol w="1238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1,5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2,6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3,7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p15"/>
          <p:cNvSpPr/>
          <p:nvPr/>
        </p:nvSpPr>
        <p:spPr>
          <a:xfrm>
            <a:off x="6442364" y="2989338"/>
            <a:ext cx="607572" cy="4967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7301548" y="196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74248" y="514252"/>
            <a:ext cx="747864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– FN2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datos duplicados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623392" y="2989338"/>
            <a:ext cx="607572" cy="4967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435236" y="2188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7146376" y="1103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7733463" y="2969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674248" y="514252"/>
            <a:ext cx="747864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– FN3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datos que no dependan de la PK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623392" y="2989338"/>
            <a:ext cx="607572" cy="4967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753889" y="18352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1340975" y="3480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9460607" y="2318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Oficina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8152889" y="37157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</a:tblGrid>
              <a:tr h="33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Tutor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9" name="Google Shape;129;p17"/>
          <p:cNvGraphicFramePr/>
          <p:nvPr/>
        </p:nvGraphicFramePr>
        <p:xfrm>
          <a:off x="6763644" y="8349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{6E324EB6-608B-467C-9568-17F06DE8F876}</a:tableStyleId>
              </a:tblPr>
              <a:tblGrid>
                <a:gridCol w="1174175"/>
                <a:gridCol w="11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Id</a:t>
                      </a:r>
                      <a:r>
                        <a:rPr lang="es-MX" sz="1800"/>
                        <a:t> Alumno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Clase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