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31C0DC-5DF5-43FB-8F65-C1EE5F83BF3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320BD7-515A-4CBB-8088-A2BF5D61C2B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C4A343-C2AD-4D9F-93B6-26D4B5B6DC3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23F8F1-D3FB-49FD-972C-A42E423EA3F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83B79F-2DD4-421E-B6AD-75063302E02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2EBAA1-9743-4B2F-B1A4-7233607724B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B14F2E-E3E7-45B9-A0A1-8697AB53CCF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500B46-9408-4738-88AA-10126882C45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620084-885F-45C7-A9D3-20BC34A6AD6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521508-038E-46CC-A24A-A3035D66578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5E78FE-6927-41C5-859B-C6C291E4BDA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1E614E-2CD4-4E2C-8DE3-D1F313D6277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A90695-A1F8-41B1-939B-F847B245C2A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C37B63-5D24-4435-B187-2EEB19A2CDA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111694-AF91-4CCF-8BA9-8322C423217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45D3FA-AE54-42E9-81FE-6FF58A135E7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2C45E6-5314-4B1E-84ED-600353DCF72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9C2EC44-AE1C-4969-9F8E-B939FA66CC8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440CD5-877F-42B8-A566-CB7685C7A8C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E90EEE-3591-4E10-8BD2-9D51D022233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7545A0-ABE2-4C70-B980-4B28ED03A2B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A82162-5646-4C65-B7DC-032BC67F835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CDEC31-BD23-43C7-AA5F-31B1FC49FEF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0D9BCD-4D21-4348-8A24-4413F0F13B6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marL="34308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2541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7113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1685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6257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1" marL="1005120" indent="-40824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2" marL="1462320" indent="-40824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3" marL="1919520" indent="-40824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4" marL="2376720" indent="-40824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54"/>
          <p:cNvSpPr/>
          <p:nvPr/>
        </p:nvSpPr>
        <p:spPr>
          <a:xfrm flipH="1" rot="10800000">
            <a:off x="360" y="36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Shape 55"/>
          <p:cNvSpPr/>
          <p:nvPr/>
        </p:nvSpPr>
        <p:spPr>
          <a:xfrm>
            <a:off x="537840" y="1895040"/>
            <a:ext cx="3952800" cy="1249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Sprocket Central Pty Ltd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80" name="Shape 56"/>
          <p:cNvSpPr/>
          <p:nvPr/>
        </p:nvSpPr>
        <p:spPr>
          <a:xfrm>
            <a:off x="537840" y="3315600"/>
            <a:ext cx="5550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Data analytics approach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1" name="Shape 57" descr="Shape 57"/>
          <p:cNvPicPr/>
          <p:nvPr/>
        </p:nvPicPr>
        <p:blipFill>
          <a:blip r:embed="rId1"/>
          <a:stretch/>
        </p:blipFill>
        <p:spPr>
          <a:xfrm>
            <a:off x="614160" y="1275480"/>
            <a:ext cx="1981800" cy="238320"/>
          </a:xfrm>
          <a:prstGeom prst="rect">
            <a:avLst/>
          </a:prstGeom>
          <a:ln w="12700">
            <a:noFill/>
          </a:ln>
        </p:spPr>
      </p:pic>
      <p:sp>
        <p:nvSpPr>
          <p:cNvPr id="82" name="Shape 58"/>
          <p:cNvSpPr/>
          <p:nvPr/>
        </p:nvSpPr>
        <p:spPr>
          <a:xfrm>
            <a:off x="537840" y="3666600"/>
            <a:ext cx="6249240" cy="365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Kipkosgei - Junior Consultant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63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Shape 64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Shape 65"/>
          <p:cNvSpPr/>
          <p:nvPr/>
        </p:nvSpPr>
        <p:spPr>
          <a:xfrm>
            <a:off x="343800" y="1211040"/>
            <a:ext cx="5459040" cy="1585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Introduction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Exploration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Model Development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Interpretation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70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Shape 71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Shape 72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Place headline insight or information here. This should be the most important point for this slide.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Shape 73"/>
          <p:cNvSpPr/>
          <p:nvPr/>
        </p:nvSpPr>
        <p:spPr>
          <a:xfrm>
            <a:off x="430200" y="1083240"/>
            <a:ext cx="7986600" cy="1935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has a lot in it, that draws better insights in building a good marketing strategy and optimize on resource. However to archive this there is a lot to undertake from Data Exploration on the what we will do before we conducted Model Development and Interpretation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2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93" name="Shape 1"/>
          <p:cNvSpPr/>
          <p:nvPr/>
        </p:nvSpPr>
        <p:spPr>
          <a:xfrm>
            <a:off x="457200" y="3200400"/>
            <a:ext cx="7986600" cy="1585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After doing the Data Quality check and from the recommendation we made. Here are the steps in preparation to get quality data for good model and right interpretation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79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Shape 80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" name="Shape 81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exploration are the steps to undertake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Shape 82"/>
          <p:cNvSpPr/>
          <p:nvPr/>
        </p:nvSpPr>
        <p:spPr>
          <a:xfrm>
            <a:off x="205200" y="1798920"/>
            <a:ext cx="4134240" cy="2544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Here will try to understand more about the data set,cleaning the data, this will  help us for building our predictive models.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1. Missing values, outlier treatment (bias)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2. Perform feature engineering (transformation/creation)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98" name="Shape 83"/>
          <p:cNvGrpSpPr/>
          <p:nvPr/>
        </p:nvGrpSpPr>
        <p:grpSpPr>
          <a:xfrm>
            <a:off x="4396680" y="2164680"/>
            <a:ext cx="4587480" cy="2648880"/>
            <a:chOff x="4396680" y="2164680"/>
            <a:chExt cx="4587480" cy="2648880"/>
          </a:xfrm>
        </p:grpSpPr>
        <p:sp>
          <p:nvSpPr>
            <p:cNvPr id="99" name="Rectangle"/>
            <p:cNvSpPr/>
            <p:nvPr/>
          </p:nvSpPr>
          <p:spPr>
            <a:xfrm>
              <a:off x="4969800" y="2164680"/>
              <a:ext cx="3800520" cy="2648880"/>
            </a:xfrm>
            <a:prstGeom prst="rect">
              <a:avLst/>
            </a:prstGeom>
            <a:solidFill>
              <a:srgbClr val="eeeeee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Place any supporting images, graphs, data or extra text here."/>
            <p:cNvSpPr/>
            <p:nvPr/>
          </p:nvSpPr>
          <p:spPr>
            <a:xfrm>
              <a:off x="4969800" y="3184920"/>
              <a:ext cx="3800520" cy="608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91440" bIns="9144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666666"/>
                  </a:solidFill>
                  <a:latin typeface="Arial"/>
                  <a:ea typeface="Arial"/>
                </a:rPr>
                <a:t>Place any supporting images, graphs, data or extra text here.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101" name="" descr=""/>
            <p:cNvPicPr/>
            <p:nvPr/>
          </p:nvPicPr>
          <p:blipFill>
            <a:blip r:embed="rId1"/>
            <a:stretch/>
          </p:blipFill>
          <p:spPr>
            <a:xfrm>
              <a:off x="4396680" y="2358360"/>
              <a:ext cx="4587480" cy="2213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2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88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Shape 89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Shape 90"/>
          <p:cNvSpPr/>
          <p:nvPr/>
        </p:nvSpPr>
        <p:spPr>
          <a:xfrm>
            <a:off x="205200" y="1083240"/>
            <a:ext cx="8565120" cy="1234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This is iterative process in creating the right algorithm, that model are build, hypothesis tested to be used to implement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Shape 91"/>
          <p:cNvSpPr/>
          <p:nvPr/>
        </p:nvSpPr>
        <p:spPr>
          <a:xfrm>
            <a:off x="205200" y="2317680"/>
            <a:ext cx="4134240" cy="2019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Based on the new clean quality data, we can able to model data to build a prediction of an outcome.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We will also test the models, if it meets our expectation, check if its accurate and houses all desirable features.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97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Shape 98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" name="Shape 99"/>
          <p:cNvSpPr/>
          <p:nvPr/>
        </p:nvSpPr>
        <p:spPr>
          <a:xfrm>
            <a:off x="205200" y="1083240"/>
            <a:ext cx="8565120" cy="883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Trying to preview data,drawing relevant conclusion using various techniques.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" name="Shape 100"/>
          <p:cNvSpPr/>
          <p:nvPr/>
        </p:nvSpPr>
        <p:spPr>
          <a:xfrm>
            <a:off x="205200" y="2164680"/>
            <a:ext cx="4134240" cy="1494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Interpretation will help on what decision to make, check on the trends.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Help and gain more understanding of data,processes and performance.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2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06"/>
          <p:cNvSpPr/>
          <p:nvPr/>
        </p:nvSpPr>
        <p:spPr>
          <a:xfrm flipH="1" rot="10800000">
            <a:off x="360" y="36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Shape 107"/>
          <p:cNvSpPr/>
          <p:nvPr/>
        </p:nvSpPr>
        <p:spPr>
          <a:xfrm>
            <a:off x="537840" y="1895040"/>
            <a:ext cx="3952800" cy="716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Appendix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1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3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Shape 114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Appendix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hape 115"/>
          <p:cNvSpPr/>
          <p:nvPr/>
        </p:nvSpPr>
        <p:spPr>
          <a:xfrm>
            <a:off x="205200" y="1083240"/>
            <a:ext cx="8565120" cy="883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This is an optional slide where you may place any supporting items.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2023-10-21T22:19:36Z</dcterms:modified>
  <cp:revision>3</cp:revision>
  <dc:subject/>
  <dc:title/>
</cp:coreProperties>
</file>