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3799-5BCC-464C-B9C8-F671BF9ADA8A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307-FF50-47CE-9B20-2FD4DBA17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9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3799-5BCC-464C-B9C8-F671BF9ADA8A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307-FF50-47CE-9B20-2FD4DBA17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3799-5BCC-464C-B9C8-F671BF9ADA8A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307-FF50-47CE-9B20-2FD4DBA17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8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3799-5BCC-464C-B9C8-F671BF9ADA8A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307-FF50-47CE-9B20-2FD4DBA17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25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3799-5BCC-464C-B9C8-F671BF9ADA8A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307-FF50-47CE-9B20-2FD4DBA17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6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3799-5BCC-464C-B9C8-F671BF9ADA8A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307-FF50-47CE-9B20-2FD4DBA17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17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3799-5BCC-464C-B9C8-F671BF9ADA8A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307-FF50-47CE-9B20-2FD4DBA17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82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3799-5BCC-464C-B9C8-F671BF9ADA8A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307-FF50-47CE-9B20-2FD4DBA17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8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3799-5BCC-464C-B9C8-F671BF9ADA8A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307-FF50-47CE-9B20-2FD4DBA17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7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3799-5BCC-464C-B9C8-F671BF9ADA8A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307-FF50-47CE-9B20-2FD4DBA17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3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3799-5BCC-464C-B9C8-F671BF9ADA8A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307-FF50-47CE-9B20-2FD4DBA17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0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A3799-5BCC-464C-B9C8-F671BF9ADA8A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307-FF50-47CE-9B20-2FD4DBA17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4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" t="17213" r="30872" b="54145"/>
          <a:stretch/>
        </p:blipFill>
        <p:spPr bwMode="auto">
          <a:xfrm>
            <a:off x="0" y="29841"/>
            <a:ext cx="8892480" cy="206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008112" y="195850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04256" y="195850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96344" y="195850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17814" y="195850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25826" y="195850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552728" y="195850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344816" y="195850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2720752"/>
            <a:ext cx="77048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Bass drum hit in Bicep - Glue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8256" y="328498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Fundamental = 52 Hz</a:t>
            </a:r>
          </a:p>
          <a:p>
            <a:r>
              <a:rPr lang="en-GB" dirty="0" smtClean="0"/>
              <a:t>Minimum time between hits = 0.7s 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0" t="21111" r="37083" b="28889"/>
          <a:stretch/>
        </p:blipFill>
        <p:spPr bwMode="auto">
          <a:xfrm>
            <a:off x="6007930" y="3405435"/>
            <a:ext cx="3107842" cy="345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1088"/>
            <a:ext cx="3798460" cy="244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995936" y="4196987"/>
            <a:ext cx="165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Imported into LTSPICE after 120Hz 4</a:t>
            </a:r>
            <a:r>
              <a:rPr lang="en-GB" baseline="30000" dirty="0" smtClean="0"/>
              <a:t>th</a:t>
            </a:r>
            <a:r>
              <a:rPr lang="en-GB" dirty="0" smtClean="0"/>
              <a:t> order LP filter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47864" y="5397316"/>
            <a:ext cx="1152128" cy="623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1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r="15032"/>
          <a:stretch/>
        </p:blipFill>
        <p:spPr bwMode="auto">
          <a:xfrm>
            <a:off x="0" y="27434"/>
            <a:ext cx="9144000" cy="621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6381328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LT spice simulation of current limited supply with large capacitive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41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0" y="729735"/>
            <a:ext cx="5832648" cy="376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972" y="8871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Supply voltage sag with different resistive loads (8/4/2/1</a:t>
            </a:r>
            <a:r>
              <a:rPr lang="el-GR" dirty="0" smtClean="0"/>
              <a:t>Ω</a:t>
            </a:r>
            <a:r>
              <a:rPr lang="en-GB" dirty="0" smtClean="0"/>
              <a:t>) @ 300V nominal bus.  Peak level set to 100% modulation  (clipping point).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36093"/>
              </p:ext>
            </p:extLst>
          </p:nvPr>
        </p:nvGraphicFramePr>
        <p:xfrm>
          <a:off x="251520" y="4581128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Minimum</a:t>
                      </a:r>
                      <a:r>
                        <a:rPr lang="en-GB" baseline="0" dirty="0" smtClean="0"/>
                        <a:t> bus voltage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Recovery 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290.8V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-0.27dB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108mS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225V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-2.50dB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255mS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131V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-7.20dB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56V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-14.60dB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84168" y="1340768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Results indicate running with 300V bus is sane for 8/4ohm and amplifier will be essentially distortion free for 8ohm at peak output.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419775" y="4516322"/>
            <a:ext cx="2699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Look ahead limiter will compress input signal to avoid class-D amplifier reaching 100% modulation, the minimum required compression is recorded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30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Output current into 4</a:t>
            </a:r>
            <a:r>
              <a:rPr lang="el-GR" dirty="0" smtClean="0"/>
              <a:t>Ω</a:t>
            </a:r>
            <a:r>
              <a:rPr lang="en-GB" dirty="0" smtClean="0"/>
              <a:t> (also approximate capacitor ripple)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49434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72514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RMS capacitor: 8ohms </a:t>
            </a:r>
            <a:r>
              <a:rPr lang="en-GB" dirty="0" smtClean="0"/>
              <a:t>14.365A</a:t>
            </a:r>
            <a:r>
              <a:rPr lang="en-GB" dirty="0"/>
              <a:t>, 4ohms 21.428A </a:t>
            </a:r>
          </a:p>
        </p:txBody>
      </p:sp>
    </p:spTree>
    <p:extLst>
      <p:ext uri="{BB962C8B-B14F-4D97-AF65-F5344CB8AC3E}">
        <p14:creationId xmlns:p14="http://schemas.microsoft.com/office/powerpoint/2010/main" val="78403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output into 8ohms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47800"/>
            <a:ext cx="62865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10807" y="5664646"/>
            <a:ext cx="192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1.3235kW average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57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Strategies for dealing with low ohm load (IPAL etc.)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Reduced dc </a:t>
            </a:r>
            <a:r>
              <a:rPr lang="en-GB" dirty="0" smtClean="0"/>
              <a:t>bus – Lowers switching loss if problematic</a:t>
            </a:r>
          </a:p>
          <a:p>
            <a:r>
              <a:rPr lang="en-GB" dirty="0" smtClean="0"/>
              <a:t>Restrict maximum duty cycle – lowers effective maximum output amplitude</a:t>
            </a:r>
          </a:p>
        </p:txBody>
      </p:sp>
    </p:spTree>
    <p:extLst>
      <p:ext uri="{BB962C8B-B14F-4D97-AF65-F5344CB8AC3E}">
        <p14:creationId xmlns:p14="http://schemas.microsoft.com/office/powerpoint/2010/main" val="300281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DAC drives amplifier (modulator), by monitoring rail voltage we can estimate duty cycle</a:t>
            </a:r>
          </a:p>
          <a:p>
            <a:r>
              <a:rPr lang="en-GB" sz="2400" dirty="0" smtClean="0"/>
              <a:t>Rail voltage changes slowly, LP filter rail voltage and use to estimate duty cycle and use zero attack limiter on duty cycle estimate.</a:t>
            </a:r>
          </a:p>
          <a:p>
            <a:r>
              <a:rPr lang="en-GB" sz="2400" dirty="0" smtClean="0"/>
              <a:t>Maximum duty cycle should be restricted to &lt;0.5 for low ohm loads, depending on output device stress it may also be required to lower bus voltage.</a:t>
            </a:r>
          </a:p>
          <a:p>
            <a:r>
              <a:rPr lang="en-GB" sz="2400" dirty="0" smtClean="0"/>
              <a:t>Hold/release adjustable.</a:t>
            </a:r>
          </a:p>
          <a:p>
            <a:r>
              <a:rPr lang="en-GB" sz="2400" dirty="0" smtClean="0"/>
              <a:t>Additional user peak and long term </a:t>
            </a:r>
            <a:r>
              <a:rPr lang="en-GB" sz="2400" smtClean="0"/>
              <a:t>average limiting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0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272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Output current into 4Ω (also approximate capacitor ripple)</vt:lpstr>
      <vt:lpstr>Power output into 8ohms</vt:lpstr>
      <vt:lpstr>Strategies for dealing with low ohm load (IPAL etc.)</vt:lpstr>
      <vt:lpstr>Limiter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kipman725</dc:creator>
  <cp:lastModifiedBy>kipman725</cp:lastModifiedBy>
  <cp:revision>19</cp:revision>
  <dcterms:created xsi:type="dcterms:W3CDTF">2020-04-13T15:35:19Z</dcterms:created>
  <dcterms:modified xsi:type="dcterms:W3CDTF">2020-04-15T11:00:03Z</dcterms:modified>
</cp:coreProperties>
</file>