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72" autoAdjust="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9E0B4-18B5-4B6A-9B26-9BCA3E5896D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49EBD-19D4-4E2E-ABDC-C83212D0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biz.com/machine-learning-the-complete-history-in-a-timelin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technology.com/blog/ai/ai-evolu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chnologyreview.com/2017/05/31/151461/experts-predict-when-artificial-intelligence-will-exceed-human-performanc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Roboticsbiz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Machine Learning: The complete history in a timeline. (December 7, 2019).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https://roboticsbiz.com/machine-learning-the-complete-history-in-a-timeline/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u="non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Accessed July 23,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9EBD-19D4-4E2E-ABDC-C83212D02A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Leapfrog Technology. Evolution of AI.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https://www.lftechnology.com/blog/ai/ai-evolution/</a:t>
            </a:r>
            <a:r>
              <a:rPr lang="en-US" sz="1800" u="non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Accessed July 22,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Technology Review. Experts Predict When Artificial Intelligence Will Exceed Human Performance.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https://www.technologyreview.com/2017/05/31/151461/experts-predict-when-artificial-intelligence-will-exceed-human-performance/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u="non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Accessed July 22,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49EBD-19D4-4E2E-ABDC-C83212D02A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2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19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92445-CFCA-4B96-B3CA-53DA801E1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b="10526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18547-C5EB-40B9-888C-BC6A8F875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2B62-CBF8-4243-A841-373403840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941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Past, Present, Future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CB91-8A4F-4C4A-A272-9995EE0F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23825"/>
            <a:ext cx="11091600" cy="11049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Timeline of Artificial Intelligence (AI)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C8CD69-9664-4273-87C7-7FD963972956}"/>
              </a:ext>
            </a:extLst>
          </p:cNvPr>
          <p:cNvSpPr/>
          <p:nvPr/>
        </p:nvSpPr>
        <p:spPr>
          <a:xfrm>
            <a:off x="809353" y="4349318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Distributed Processing published, advancing neural network 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F959EA-9F1E-4369-88A6-E8074AEA0289}"/>
              </a:ext>
            </a:extLst>
          </p:cNvPr>
          <p:cNvSpPr/>
          <p:nvPr/>
        </p:nvSpPr>
        <p:spPr>
          <a:xfrm>
            <a:off x="2361464" y="4349318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IBM’s Deep Blue defeats world chess champion Kasparov 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2AC1F5-DA57-4B42-AA9F-372A8D4249D4}"/>
              </a:ext>
            </a:extLst>
          </p:cNvPr>
          <p:cNvSpPr/>
          <p:nvPr/>
        </p:nvSpPr>
        <p:spPr>
          <a:xfrm>
            <a:off x="3913575" y="4349318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Kinect greatly improves motion-sensing input capability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788FB9-BF38-481B-8799-A57217A9B43B}"/>
              </a:ext>
            </a:extLst>
          </p:cNvPr>
          <p:cNvSpPr/>
          <p:nvPr/>
        </p:nvSpPr>
        <p:spPr>
          <a:xfrm>
            <a:off x="5465686" y="4349318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Brain deep neural network can discover and categorize items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9D9206-0166-420F-9F7C-4FC9EFA04F22}"/>
              </a:ext>
            </a:extLst>
          </p:cNvPr>
          <p:cNvSpPr/>
          <p:nvPr/>
        </p:nvSpPr>
        <p:spPr>
          <a:xfrm>
            <a:off x="7017797" y="4349318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 develops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DeepFace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greatly improving human facial recognition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31D61DA-111E-4B7A-B808-E81D7F38916A}"/>
              </a:ext>
            </a:extLst>
          </p:cNvPr>
          <p:cNvSpPr/>
          <p:nvPr/>
        </p:nvSpPr>
        <p:spPr>
          <a:xfrm>
            <a:off x="8569908" y="4349318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Microsoft’s Distributed Machine Learning Toolkit improves distribution across systems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EB4C5F-37AF-4DC2-99A0-5251C5D4281E}"/>
              </a:ext>
            </a:extLst>
          </p:cNvPr>
          <p:cNvSpPr/>
          <p:nvPr/>
        </p:nvSpPr>
        <p:spPr>
          <a:xfrm>
            <a:off x="10122017" y="4349318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Carnegie Mellon and University of Alberta create systems to defeat top Texas Hold ‘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players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303D87-60A9-47DC-B5C6-8E4BB3098011}"/>
              </a:ext>
            </a:extLst>
          </p:cNvPr>
          <p:cNvSpPr/>
          <p:nvPr/>
        </p:nvSpPr>
        <p:spPr>
          <a:xfrm>
            <a:off x="809353" y="3950083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1986: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D9C3FFB-E3FC-4D62-8221-2D04CBD6A4B9}"/>
              </a:ext>
            </a:extLst>
          </p:cNvPr>
          <p:cNvSpPr/>
          <p:nvPr/>
        </p:nvSpPr>
        <p:spPr>
          <a:xfrm>
            <a:off x="2361464" y="3950083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1997: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9D4FCB4-9373-44BC-B809-EF716CC0B9D3}"/>
              </a:ext>
            </a:extLst>
          </p:cNvPr>
          <p:cNvSpPr/>
          <p:nvPr/>
        </p:nvSpPr>
        <p:spPr>
          <a:xfrm>
            <a:off x="3913575" y="3950083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2010: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D9060C3-045D-4238-86FC-87EFB97830B3}"/>
              </a:ext>
            </a:extLst>
          </p:cNvPr>
          <p:cNvSpPr/>
          <p:nvPr/>
        </p:nvSpPr>
        <p:spPr>
          <a:xfrm>
            <a:off x="5465686" y="3950083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2011: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FD7799-176E-4320-8FEA-7C2B7DE8122D}"/>
              </a:ext>
            </a:extLst>
          </p:cNvPr>
          <p:cNvSpPr/>
          <p:nvPr/>
        </p:nvSpPr>
        <p:spPr>
          <a:xfrm>
            <a:off x="7017797" y="3950083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2014: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D2E6C58-E9F7-4402-B0FA-2E6C63DC3E60}"/>
              </a:ext>
            </a:extLst>
          </p:cNvPr>
          <p:cNvSpPr/>
          <p:nvPr/>
        </p:nvSpPr>
        <p:spPr>
          <a:xfrm>
            <a:off x="8569908" y="3950083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2015: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BDACA71-3C1C-46B6-B6A9-DE2213DA72B2}"/>
              </a:ext>
            </a:extLst>
          </p:cNvPr>
          <p:cNvSpPr/>
          <p:nvPr/>
        </p:nvSpPr>
        <p:spPr>
          <a:xfrm>
            <a:off x="10122017" y="3950083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4C857B-F97E-4B19-8451-973B6FEBFF69}"/>
              </a:ext>
            </a:extLst>
          </p:cNvPr>
          <p:cNvSpPr/>
          <p:nvPr/>
        </p:nvSpPr>
        <p:spPr>
          <a:xfrm>
            <a:off x="1582818" y="1656240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Backgammon program created by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Tesauro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matches top human players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69AC36-C6FE-49F7-9251-F1ABD342FF01}"/>
              </a:ext>
            </a:extLst>
          </p:cNvPr>
          <p:cNvSpPr/>
          <p:nvPr/>
        </p:nvSpPr>
        <p:spPr>
          <a:xfrm>
            <a:off x="3114954" y="1656240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Hinton creates the term “deep learning”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5EF98C-0549-45F8-ADD7-D315C94DD257}"/>
              </a:ext>
            </a:extLst>
          </p:cNvPr>
          <p:cNvSpPr/>
          <p:nvPr/>
        </p:nvSpPr>
        <p:spPr>
          <a:xfrm>
            <a:off x="4647090" y="1656240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IBM’s Watson defeats Jeopardy champions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FE2DB0-1AB2-45CD-884A-1B67630B5580}"/>
              </a:ext>
            </a:extLst>
          </p:cNvPr>
          <p:cNvSpPr/>
          <p:nvPr/>
        </p:nvSpPr>
        <p:spPr>
          <a:xfrm>
            <a:off x="6179226" y="1656240"/>
            <a:ext cx="1365685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ImageNet research paper published on model to greatly reduce error in image recognition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2E0F05-F0AA-4502-A1D6-5C40D5ABE1E5}"/>
              </a:ext>
            </a:extLst>
          </p:cNvPr>
          <p:cNvSpPr/>
          <p:nvPr/>
        </p:nvSpPr>
        <p:spPr>
          <a:xfrm>
            <a:off x="7816417" y="1656240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AWS Machine Learning services launched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341E42-A338-4509-87C2-6D2A256A0EFE}"/>
              </a:ext>
            </a:extLst>
          </p:cNvPr>
          <p:cNvSpPr/>
          <p:nvPr/>
        </p:nvSpPr>
        <p:spPr>
          <a:xfrm>
            <a:off x="9348552" y="1656240"/>
            <a:ext cx="1260630" cy="164236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DeepMind’s AlphaGo defeats renowned Go player Lee Sedol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74F671D-6E14-4050-B5D2-E6B7FEC0E847}"/>
              </a:ext>
            </a:extLst>
          </p:cNvPr>
          <p:cNvSpPr/>
          <p:nvPr/>
        </p:nvSpPr>
        <p:spPr>
          <a:xfrm>
            <a:off x="1582818" y="1268012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1992: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47C4D81-0A2F-4F27-B378-00A723140CA7}"/>
              </a:ext>
            </a:extLst>
          </p:cNvPr>
          <p:cNvSpPr/>
          <p:nvPr/>
        </p:nvSpPr>
        <p:spPr>
          <a:xfrm>
            <a:off x="3135965" y="1268012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2006: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E4B2BE1-0C28-49C6-9ACF-C7325DCE52AD}"/>
              </a:ext>
            </a:extLst>
          </p:cNvPr>
          <p:cNvSpPr/>
          <p:nvPr/>
        </p:nvSpPr>
        <p:spPr>
          <a:xfrm>
            <a:off x="4689112" y="1268012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2011: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D06F84A-8D62-4002-BB28-B4F88600E8EA}"/>
              </a:ext>
            </a:extLst>
          </p:cNvPr>
          <p:cNvSpPr/>
          <p:nvPr/>
        </p:nvSpPr>
        <p:spPr>
          <a:xfrm>
            <a:off x="6242259" y="1268012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2012: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EB67131-3F1E-4B65-A8A1-35E430EC6F4B}"/>
              </a:ext>
            </a:extLst>
          </p:cNvPr>
          <p:cNvSpPr/>
          <p:nvPr/>
        </p:nvSpPr>
        <p:spPr>
          <a:xfrm>
            <a:off x="7795406" y="1268012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2015: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C91A60C-614E-463A-AA55-D43BF846CF41}"/>
              </a:ext>
            </a:extLst>
          </p:cNvPr>
          <p:cNvSpPr/>
          <p:nvPr/>
        </p:nvSpPr>
        <p:spPr>
          <a:xfrm>
            <a:off x="9348552" y="1268012"/>
            <a:ext cx="1260630" cy="34191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2016: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F161331D-61BB-4E60-97B5-D589A46D0CD8}"/>
              </a:ext>
            </a:extLst>
          </p:cNvPr>
          <p:cNvSpPr/>
          <p:nvPr/>
        </p:nvSpPr>
        <p:spPr>
          <a:xfrm>
            <a:off x="319088" y="3429000"/>
            <a:ext cx="11553825" cy="341913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20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olution of AI timeline">
            <a:extLst>
              <a:ext uri="{FF2B5EF4-FFF2-40B4-BE49-F238E27FC236}">
                <a16:creationId xmlns:a16="http://schemas.microsoft.com/office/drawing/2014/main" id="{FDD21C6F-52BE-43AC-BD5F-1FD8256B5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t="2594" r="6561" b="3107"/>
          <a:stretch/>
        </p:blipFill>
        <p:spPr bwMode="auto">
          <a:xfrm>
            <a:off x="125268" y="856215"/>
            <a:ext cx="4672976" cy="58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9BF756-50FB-4C8B-A7ED-F887E16F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23825"/>
            <a:ext cx="11091600" cy="11049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Rebirth and Future of 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83FD9-A3C1-4998-8C73-AF82F76B9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78" y="856215"/>
            <a:ext cx="7008028" cy="29333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9181-9EE1-4CDB-9853-E65A4E6B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340" y="4729711"/>
            <a:ext cx="4848867" cy="20044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Democratization of AI knowledge opens doors to academia and researchers (Stanford, Udacity)</a:t>
            </a:r>
          </a:p>
          <a:p>
            <a:pPr marL="0"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and GPU advancements make AI more accessible and affordable</a:t>
            </a:r>
          </a:p>
          <a:p>
            <a:pPr marL="0"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open source tools and frameworks (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PyTorch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OpenAI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Web-based platforms readily available (AWS, IBM Cloud AI)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FE1849-E880-4FDD-A0AA-283A14D6D038}"/>
              </a:ext>
            </a:extLst>
          </p:cNvPr>
          <p:cNvSpPr txBox="1">
            <a:spLocks/>
          </p:cNvSpPr>
          <p:nvPr/>
        </p:nvSpPr>
        <p:spPr>
          <a:xfrm>
            <a:off x="4719340" y="4173324"/>
            <a:ext cx="4848867" cy="5387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en-US"/>
            </a:defPPr>
            <a:lvl1pPr algn="ctr"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Catalysts to Recent Growth in AI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7BF761-6F1F-4699-8861-82171750D70B}"/>
              </a:ext>
            </a:extLst>
          </p:cNvPr>
          <p:cNvSpPr txBox="1">
            <a:spLocks/>
          </p:cNvSpPr>
          <p:nvPr/>
        </p:nvSpPr>
        <p:spPr>
          <a:xfrm>
            <a:off x="8584292" y="3176310"/>
            <a:ext cx="3463125" cy="848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Future Implications of AI Development</a:t>
            </a:r>
          </a:p>
        </p:txBody>
      </p:sp>
    </p:spTree>
    <p:extLst>
      <p:ext uri="{BB962C8B-B14F-4D97-AF65-F5344CB8AC3E}">
        <p14:creationId xmlns:p14="http://schemas.microsoft.com/office/powerpoint/2010/main" val="2157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319</Words>
  <Application>Microsoft Office PowerPoint</Application>
  <PresentationFormat>Widescreen</PresentationFormat>
  <Paragraphs>43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Walbaum Display</vt:lpstr>
      <vt:lpstr>3DFloatVTI</vt:lpstr>
      <vt:lpstr>Artificial Intelligence</vt:lpstr>
      <vt:lpstr>Timeline of Artificial Intelligence (AI)</vt:lpstr>
      <vt:lpstr>Rebirth and Future of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Morris, Stephen A CPT USARMY ICOE (USA)</dc:creator>
  <cp:lastModifiedBy>Morris, Stephen A CPT USARMY ICOE (USA)</cp:lastModifiedBy>
  <cp:revision>7</cp:revision>
  <dcterms:created xsi:type="dcterms:W3CDTF">2020-07-24T14:19:06Z</dcterms:created>
  <dcterms:modified xsi:type="dcterms:W3CDTF">2020-07-24T15:14:10Z</dcterms:modified>
</cp:coreProperties>
</file>