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81" r:id="rId6"/>
    <p:sldId id="262" r:id="rId7"/>
    <p:sldId id="263" r:id="rId8"/>
    <p:sldId id="274" r:id="rId9"/>
    <p:sldId id="275" r:id="rId10"/>
    <p:sldId id="261" r:id="rId11"/>
    <p:sldId id="265" r:id="rId12"/>
    <p:sldId id="267" r:id="rId13"/>
    <p:sldId id="269" r:id="rId14"/>
    <p:sldId id="270" r:id="rId15"/>
    <p:sldId id="271" r:id="rId16"/>
    <p:sldId id="268" r:id="rId17"/>
    <p:sldId id="264" r:id="rId18"/>
    <p:sldId id="272" r:id="rId19"/>
    <p:sldId id="273" r:id="rId20"/>
    <p:sldId id="277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en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9"/>
  </p:normalViewPr>
  <p:slideViewPr>
    <p:cSldViewPr snapToGrid="0">
      <p:cViewPr>
        <p:scale>
          <a:sx n="97" d="100"/>
          <a:sy n="97" d="100"/>
        </p:scale>
        <p:origin x="1160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kaa\Downloads\0d517004-e69c-41aa-8de8-897556bb0a6e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kaa\Downloads\16bb970c-c07c-48fa-9675-a33f0595c847.xls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kaa/Downloads/fd7383b5-9253-42de-9904-479e3914546f.xls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Businesses receiving orders over computer networks for Medium Enterprises in percentages </a:t>
            </a:r>
            <a:r>
              <a:rPr lang="en-GB" baseline="0" dirty="0"/>
              <a:t>(Source: OECD Database</a:t>
            </a:r>
            <a:r>
              <a:rPr lang="en-GB" baseline="30000" dirty="0"/>
              <a:t>12</a:t>
            </a:r>
            <a:r>
              <a:rPr lang="en-GB" baseline="0" dirty="0"/>
              <a:t>)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CZ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'OECD.Stat export'!$A$6:$C$6</c:f>
              <c:strCache>
                <c:ptCount val="3"/>
                <c:pt idx="0">
                  <c:v>Country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'OECD.Stat export'!$D$5:$AF$5</c:f>
              <c:strCache>
                <c:ptCount val="28"/>
                <c:pt idx="1">
                  <c:v>2008</c:v>
                </c:pt>
                <c:pt idx="3">
                  <c:v>2009</c:v>
                </c:pt>
                <c:pt idx="5">
                  <c:v>2010</c:v>
                </c:pt>
                <c:pt idx="7">
                  <c:v>2011</c:v>
                </c:pt>
                <c:pt idx="9">
                  <c:v>2012</c:v>
                </c:pt>
                <c:pt idx="11">
                  <c:v>2013</c:v>
                </c:pt>
                <c:pt idx="13">
                  <c:v>2014</c:v>
                </c:pt>
                <c:pt idx="15">
                  <c:v>2015</c:v>
                </c:pt>
                <c:pt idx="17">
                  <c:v>2016</c:v>
                </c:pt>
                <c:pt idx="19">
                  <c:v>2017</c:v>
                </c:pt>
                <c:pt idx="21">
                  <c:v>2018</c:v>
                </c:pt>
                <c:pt idx="23">
                  <c:v>2019</c:v>
                </c:pt>
                <c:pt idx="25">
                  <c:v>2020</c:v>
                </c:pt>
                <c:pt idx="27">
                  <c:v>2021</c:v>
                </c:pt>
              </c:strCache>
            </c:strRef>
          </c:cat>
          <c:val>
            <c:numRef>
              <c:f>'OECD.Stat export'!$D$6:$AF$6</c:f>
              <c:numCache>
                <c:formatCode>General</c:formatCode>
                <c:ptCount val="29"/>
                <c:pt idx="1">
                  <c:v>0</c:v>
                </c:pt>
                <c:pt idx="3">
                  <c:v>0</c:v>
                </c:pt>
                <c:pt idx="5">
                  <c:v>0</c:v>
                </c:pt>
                <c:pt idx="7">
                  <c:v>0</c:v>
                </c:pt>
                <c:pt idx="9">
                  <c:v>0</c:v>
                </c:pt>
                <c:pt idx="11">
                  <c:v>0</c:v>
                </c:pt>
                <c:pt idx="13">
                  <c:v>0</c:v>
                </c:pt>
                <c:pt idx="15">
                  <c:v>0</c:v>
                </c:pt>
                <c:pt idx="17">
                  <c:v>0</c:v>
                </c:pt>
                <c:pt idx="19">
                  <c:v>0</c:v>
                </c:pt>
                <c:pt idx="21">
                  <c:v>0</c:v>
                </c:pt>
                <c:pt idx="23">
                  <c:v>0</c:v>
                </c:pt>
                <c:pt idx="25">
                  <c:v>0</c:v>
                </c:pt>
                <c:pt idx="2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9A-EB4E-A3B0-C66A767E9E68}"/>
            </c:ext>
          </c:extLst>
        </c:ser>
        <c:ser>
          <c:idx val="1"/>
          <c:order val="1"/>
          <c:tx>
            <c:strRef>
              <c:f>'OECD.Stat export'!$A$7:$C$7</c:f>
              <c:strCache>
                <c:ptCount val="3"/>
                <c:pt idx="0">
                  <c:v>Norway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'OECD.Stat export'!$D$5:$AF$5</c:f>
              <c:strCache>
                <c:ptCount val="28"/>
                <c:pt idx="1">
                  <c:v>2008</c:v>
                </c:pt>
                <c:pt idx="3">
                  <c:v>2009</c:v>
                </c:pt>
                <c:pt idx="5">
                  <c:v>2010</c:v>
                </c:pt>
                <c:pt idx="7">
                  <c:v>2011</c:v>
                </c:pt>
                <c:pt idx="9">
                  <c:v>2012</c:v>
                </c:pt>
                <c:pt idx="11">
                  <c:v>2013</c:v>
                </c:pt>
                <c:pt idx="13">
                  <c:v>2014</c:v>
                </c:pt>
                <c:pt idx="15">
                  <c:v>2015</c:v>
                </c:pt>
                <c:pt idx="17">
                  <c:v>2016</c:v>
                </c:pt>
                <c:pt idx="19">
                  <c:v>2017</c:v>
                </c:pt>
                <c:pt idx="21">
                  <c:v>2018</c:v>
                </c:pt>
                <c:pt idx="23">
                  <c:v>2019</c:v>
                </c:pt>
                <c:pt idx="25">
                  <c:v>2020</c:v>
                </c:pt>
                <c:pt idx="27">
                  <c:v>2021</c:v>
                </c:pt>
              </c:strCache>
            </c:strRef>
          </c:cat>
          <c:val>
            <c:numRef>
              <c:f>'OECD.Stat export'!$D$7:$AF$7</c:f>
              <c:numCache>
                <c:formatCode>General</c:formatCode>
                <c:ptCount val="29"/>
                <c:pt idx="0" formatCode="#\ ##0.00_ ;\-#\ ##0.00\ ">
                  <c:v>38.356900000000003</c:v>
                </c:pt>
                <c:pt idx="1">
                  <c:v>0</c:v>
                </c:pt>
                <c:pt idx="2" formatCode="#\ ##0.00_ ;\-#\ ##0.00\ ">
                  <c:v>44.257399999999997</c:v>
                </c:pt>
                <c:pt idx="3">
                  <c:v>0</c:v>
                </c:pt>
                <c:pt idx="4" formatCode="#\ ##0.00_ ;\-#\ ##0.00\ ">
                  <c:v>45.697499999999998</c:v>
                </c:pt>
                <c:pt idx="5">
                  <c:v>0</c:v>
                </c:pt>
                <c:pt idx="6" formatCode="#\ ##0.00_ ;\-#\ ##0.00\ ">
                  <c:v>41.512099999999997</c:v>
                </c:pt>
                <c:pt idx="7">
                  <c:v>0</c:v>
                </c:pt>
                <c:pt idx="8" formatCode="#\ ##0.00_ ;\-#\ ##0.00\ ">
                  <c:v>46.63</c:v>
                </c:pt>
                <c:pt idx="9">
                  <c:v>0</c:v>
                </c:pt>
                <c:pt idx="10" formatCode="#\ ##0.00_ ;\-#\ ##0.00\ ">
                  <c:v>38.218600000000002</c:v>
                </c:pt>
                <c:pt idx="11">
                  <c:v>0</c:v>
                </c:pt>
                <c:pt idx="12" formatCode="#\ ##0.00_ ;\-#\ ##0.00\ ">
                  <c:v>37.518599999999999</c:v>
                </c:pt>
                <c:pt idx="13">
                  <c:v>0</c:v>
                </c:pt>
                <c:pt idx="14" formatCode="#\ ##0.00_ ;\-#\ ##0.00\ ">
                  <c:v>37.024700000000003</c:v>
                </c:pt>
                <c:pt idx="15">
                  <c:v>0</c:v>
                </c:pt>
                <c:pt idx="16" formatCode="#\ ##0.00_ ;\-#\ ##0.00\ ">
                  <c:v>36.704700000000003</c:v>
                </c:pt>
                <c:pt idx="17">
                  <c:v>0</c:v>
                </c:pt>
                <c:pt idx="18" formatCode="#\ ##0.00_ ;\-#\ ##0.00\ ">
                  <c:v>38.202199999999998</c:v>
                </c:pt>
                <c:pt idx="19">
                  <c:v>0</c:v>
                </c:pt>
                <c:pt idx="20" formatCode="#\ ##0.00_ ;\-#\ ##0.00\ ">
                  <c:v>37.751100000000001</c:v>
                </c:pt>
                <c:pt idx="21">
                  <c:v>0</c:v>
                </c:pt>
                <c:pt idx="22" formatCode="#\ ##0.00_ ;\-#\ ##0.00\ ">
                  <c:v>36.366700000000002</c:v>
                </c:pt>
                <c:pt idx="23">
                  <c:v>0</c:v>
                </c:pt>
                <c:pt idx="24" formatCode="#\ ##0.00_ ;\-#\ ##0.00\ ">
                  <c:v>31.123899999999999</c:v>
                </c:pt>
                <c:pt idx="25">
                  <c:v>0</c:v>
                </c:pt>
                <c:pt idx="26" formatCode="#\ ##0.00_ ;\-#\ ##0.00\ ">
                  <c:v>32.299900000000001</c:v>
                </c:pt>
                <c:pt idx="27">
                  <c:v>0</c:v>
                </c:pt>
                <c:pt idx="28" formatCode="#\ ##0.00_ ;\-#\ ##0.00\ ">
                  <c:v>34.7316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E9A-EB4E-A3B0-C66A767E9E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75061776"/>
        <c:axId val="1575548576"/>
      </c:barChart>
      <c:catAx>
        <c:axId val="15750617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Z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Z"/>
          </a:p>
        </c:txPr>
        <c:crossAx val="1575548576"/>
        <c:crosses val="autoZero"/>
        <c:auto val="1"/>
        <c:lblAlgn val="ctr"/>
        <c:lblOffset val="100"/>
        <c:noMultiLvlLbl val="0"/>
      </c:catAx>
      <c:valAx>
        <c:axId val="1575548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Percentage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Z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Z"/>
          </a:p>
        </c:txPr>
        <c:crossAx val="1575061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Orders received over computer networks</a:t>
            </a:r>
            <a:r>
              <a:rPr lang="en-GB" baseline="0" dirty="0"/>
              <a:t> for Medium Enterprises in percentages (Source: OECD Database</a:t>
            </a:r>
            <a:r>
              <a:rPr lang="en-GB" baseline="30000" dirty="0"/>
              <a:t>12</a:t>
            </a:r>
            <a:r>
              <a:rPr lang="en-GB" baseline="0" dirty="0"/>
              <a:t>)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CZ"/>
        </a:p>
      </c:txPr>
    </c:title>
    <c:autoTitleDeleted val="0"/>
    <c:plotArea>
      <c:layout>
        <c:manualLayout>
          <c:layoutTarget val="inner"/>
          <c:xMode val="edge"/>
          <c:yMode val="edge"/>
          <c:x val="3.7149184424705488E-2"/>
          <c:y val="8.7866305774278203E-2"/>
          <c:w val="0.95777178667883911"/>
          <c:h val="0.8103339266694088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'OECD.Stat export'!$A$6:$C$6</c:f>
              <c:strCache>
                <c:ptCount val="3"/>
                <c:pt idx="0">
                  <c:v>Country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'OECD.Stat export'!$D$5:$AJ$5</c:f>
              <c:strCache>
                <c:ptCount val="32"/>
                <c:pt idx="1">
                  <c:v>2006</c:v>
                </c:pt>
                <c:pt idx="3">
                  <c:v>2007</c:v>
                </c:pt>
                <c:pt idx="5">
                  <c:v>2008</c:v>
                </c:pt>
                <c:pt idx="7">
                  <c:v>2009</c:v>
                </c:pt>
                <c:pt idx="9">
                  <c:v>2010</c:v>
                </c:pt>
                <c:pt idx="11">
                  <c:v>2011</c:v>
                </c:pt>
                <c:pt idx="13">
                  <c:v>2012</c:v>
                </c:pt>
                <c:pt idx="15">
                  <c:v>2013</c:v>
                </c:pt>
                <c:pt idx="17">
                  <c:v>2014</c:v>
                </c:pt>
                <c:pt idx="19">
                  <c:v>2015</c:v>
                </c:pt>
                <c:pt idx="21">
                  <c:v>2016</c:v>
                </c:pt>
                <c:pt idx="23">
                  <c:v>2017</c:v>
                </c:pt>
                <c:pt idx="25">
                  <c:v>2018</c:v>
                </c:pt>
                <c:pt idx="27">
                  <c:v>2019</c:v>
                </c:pt>
                <c:pt idx="29">
                  <c:v>2020</c:v>
                </c:pt>
                <c:pt idx="31">
                  <c:v>2021</c:v>
                </c:pt>
              </c:strCache>
            </c:strRef>
          </c:cat>
          <c:val>
            <c:numRef>
              <c:f>'OECD.Stat export'!$D$6:$AJ$6</c:f>
              <c:numCache>
                <c:formatCode>General</c:formatCode>
                <c:ptCount val="33"/>
                <c:pt idx="1">
                  <c:v>0</c:v>
                </c:pt>
                <c:pt idx="3">
                  <c:v>0</c:v>
                </c:pt>
                <c:pt idx="5">
                  <c:v>0</c:v>
                </c:pt>
                <c:pt idx="7">
                  <c:v>0</c:v>
                </c:pt>
                <c:pt idx="9">
                  <c:v>0</c:v>
                </c:pt>
                <c:pt idx="11">
                  <c:v>0</c:v>
                </c:pt>
                <c:pt idx="13">
                  <c:v>0</c:v>
                </c:pt>
                <c:pt idx="15">
                  <c:v>0</c:v>
                </c:pt>
                <c:pt idx="17">
                  <c:v>0</c:v>
                </c:pt>
                <c:pt idx="19">
                  <c:v>0</c:v>
                </c:pt>
                <c:pt idx="21">
                  <c:v>0</c:v>
                </c:pt>
                <c:pt idx="23">
                  <c:v>0</c:v>
                </c:pt>
                <c:pt idx="25">
                  <c:v>0</c:v>
                </c:pt>
                <c:pt idx="27">
                  <c:v>0</c:v>
                </c:pt>
                <c:pt idx="29">
                  <c:v>0</c:v>
                </c:pt>
                <c:pt idx="3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78-0147-8833-AE44C47192A1}"/>
            </c:ext>
          </c:extLst>
        </c:ser>
        <c:ser>
          <c:idx val="1"/>
          <c:order val="1"/>
          <c:tx>
            <c:strRef>
              <c:f>'OECD.Stat export'!$A$7:$C$7</c:f>
              <c:strCache>
                <c:ptCount val="3"/>
                <c:pt idx="0">
                  <c:v>Norway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'OECD.Stat export'!$D$5:$AJ$5</c:f>
              <c:strCache>
                <c:ptCount val="32"/>
                <c:pt idx="1">
                  <c:v>2006</c:v>
                </c:pt>
                <c:pt idx="3">
                  <c:v>2007</c:v>
                </c:pt>
                <c:pt idx="5">
                  <c:v>2008</c:v>
                </c:pt>
                <c:pt idx="7">
                  <c:v>2009</c:v>
                </c:pt>
                <c:pt idx="9">
                  <c:v>2010</c:v>
                </c:pt>
                <c:pt idx="11">
                  <c:v>2011</c:v>
                </c:pt>
                <c:pt idx="13">
                  <c:v>2012</c:v>
                </c:pt>
                <c:pt idx="15">
                  <c:v>2013</c:v>
                </c:pt>
                <c:pt idx="17">
                  <c:v>2014</c:v>
                </c:pt>
                <c:pt idx="19">
                  <c:v>2015</c:v>
                </c:pt>
                <c:pt idx="21">
                  <c:v>2016</c:v>
                </c:pt>
                <c:pt idx="23">
                  <c:v>2017</c:v>
                </c:pt>
                <c:pt idx="25">
                  <c:v>2018</c:v>
                </c:pt>
                <c:pt idx="27">
                  <c:v>2019</c:v>
                </c:pt>
                <c:pt idx="29">
                  <c:v>2020</c:v>
                </c:pt>
                <c:pt idx="31">
                  <c:v>2021</c:v>
                </c:pt>
              </c:strCache>
            </c:strRef>
          </c:cat>
          <c:val>
            <c:numRef>
              <c:f>'OECD.Stat export'!$D$7:$AJ$7</c:f>
              <c:numCache>
                <c:formatCode>General</c:formatCode>
                <c:ptCount val="33"/>
                <c:pt idx="0" formatCode="#\ ##0.00_ ;\-#\ ##0.00\ ">
                  <c:v>17.0517</c:v>
                </c:pt>
                <c:pt idx="1">
                  <c:v>0</c:v>
                </c:pt>
                <c:pt idx="2" formatCode="#\ ##0.00_ ;\-#\ ##0.00\ ">
                  <c:v>18.505600000000001</c:v>
                </c:pt>
                <c:pt idx="3">
                  <c:v>0</c:v>
                </c:pt>
                <c:pt idx="4" formatCode="#\ ##0.00_ ;\-#\ ##0.00\ ">
                  <c:v>22.521100000000001</c:v>
                </c:pt>
                <c:pt idx="5">
                  <c:v>0</c:v>
                </c:pt>
                <c:pt idx="6" formatCode="#\ ##0.00_ ;\-#\ ##0.00\ ">
                  <c:v>21.8537</c:v>
                </c:pt>
                <c:pt idx="7">
                  <c:v>0</c:v>
                </c:pt>
                <c:pt idx="8" formatCode="#\ ##0.00_ ;\-#\ ##0.00\ ">
                  <c:v>22.392600000000002</c:v>
                </c:pt>
                <c:pt idx="9">
                  <c:v>0</c:v>
                </c:pt>
                <c:pt idx="10" formatCode="#\ ##0.00_ ;\-#\ ##0.00\ ">
                  <c:v>18.514800000000001</c:v>
                </c:pt>
                <c:pt idx="11">
                  <c:v>0</c:v>
                </c:pt>
                <c:pt idx="12" formatCode="#\ ##0.00_ ;\-#\ ##0.00\ ">
                  <c:v>22.4312</c:v>
                </c:pt>
                <c:pt idx="13">
                  <c:v>0</c:v>
                </c:pt>
                <c:pt idx="14" formatCode="#\ ##0.00_ ;\-#\ ##0.00\ ">
                  <c:v>16.87</c:v>
                </c:pt>
                <c:pt idx="15">
                  <c:v>0</c:v>
                </c:pt>
                <c:pt idx="16" formatCode="#\ ##0.00_ ;\-#\ ##0.00\ ">
                  <c:v>21.153500000000001</c:v>
                </c:pt>
                <c:pt idx="17">
                  <c:v>0</c:v>
                </c:pt>
                <c:pt idx="18" formatCode="#\ ##0.00_ ;\-#\ ##0.00\ ">
                  <c:v>23.171600000000002</c:v>
                </c:pt>
                <c:pt idx="19">
                  <c:v>0</c:v>
                </c:pt>
                <c:pt idx="20" formatCode="#\ ##0.00_ ;\-#\ ##0.00\ ">
                  <c:v>25.595700000000001</c:v>
                </c:pt>
                <c:pt idx="21">
                  <c:v>0</c:v>
                </c:pt>
                <c:pt idx="22" formatCode="#\ ##0.00_ ;\-#\ ##0.00\ ">
                  <c:v>24.155899999999999</c:v>
                </c:pt>
                <c:pt idx="23">
                  <c:v>0</c:v>
                </c:pt>
                <c:pt idx="24" formatCode="#\ ##0.00_ ;\-#\ ##0.00\ ">
                  <c:v>25.970700000000001</c:v>
                </c:pt>
                <c:pt idx="25">
                  <c:v>0</c:v>
                </c:pt>
                <c:pt idx="26" formatCode="#\ ##0.00_ ;\-#\ ##0.00\ ">
                  <c:v>32.3645</c:v>
                </c:pt>
                <c:pt idx="27">
                  <c:v>0</c:v>
                </c:pt>
                <c:pt idx="28" formatCode="#\ ##0.00_ ;\-#\ ##0.00\ ">
                  <c:v>19.720600000000001</c:v>
                </c:pt>
                <c:pt idx="29">
                  <c:v>0</c:v>
                </c:pt>
                <c:pt idx="30" formatCode="#\ ##0.00_ ;\-#\ ##0.00\ ">
                  <c:v>24.788699999999999</c:v>
                </c:pt>
                <c:pt idx="31">
                  <c:v>0</c:v>
                </c:pt>
                <c:pt idx="32" formatCode="#\ ##0.00_ ;\-#\ ##0.00\ ">
                  <c:v>20.4755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478-0147-8833-AE44C47192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56426112"/>
        <c:axId val="1356390688"/>
      </c:barChart>
      <c:catAx>
        <c:axId val="13564261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Z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Z"/>
          </a:p>
        </c:txPr>
        <c:crossAx val="1356390688"/>
        <c:crosses val="autoZero"/>
        <c:auto val="1"/>
        <c:lblAlgn val="ctr"/>
        <c:lblOffset val="100"/>
        <c:noMultiLvlLbl val="0"/>
      </c:catAx>
      <c:valAx>
        <c:axId val="1356390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Percentage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Z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Z"/>
          </a:p>
        </c:txPr>
        <c:crossAx val="1356426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layout>
        <c:manualLayout>
          <c:xMode val="edge"/>
          <c:yMode val="edge"/>
          <c:x val="0.48945795677602943"/>
          <c:y val="0.95860367454068229"/>
          <c:w val="5.3742456799861948E-2"/>
          <c:h val="3.514632545931758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Businesses with a website allowing for online ordering or reservation</a:t>
            </a:r>
            <a:r>
              <a:rPr lang="en-GB" baseline="0" dirty="0"/>
              <a:t> or booking for Medium Enterprises in percentages (source: OECD Database</a:t>
            </a:r>
            <a:r>
              <a:rPr lang="en-GB" baseline="30000" dirty="0"/>
              <a:t>12</a:t>
            </a:r>
            <a:r>
              <a:rPr lang="en-GB" baseline="0" dirty="0"/>
              <a:t>)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CZ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'OECD.Stat export'!$A$6</c:f>
              <c:strCache>
                <c:ptCount val="1"/>
                <c:pt idx="0">
                  <c:v>Country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'OECD.Stat export'!$B$5:$P$5</c:f>
              <c:strCache>
                <c:ptCount val="15"/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  <c:pt idx="9">
                  <c:v>2016</c:v>
                </c:pt>
                <c:pt idx="10">
                  <c:v>2017</c:v>
                </c:pt>
                <c:pt idx="11">
                  <c:v>2018</c:v>
                </c:pt>
                <c:pt idx="12">
                  <c:v>2019</c:v>
                </c:pt>
                <c:pt idx="13">
                  <c:v>2020</c:v>
                </c:pt>
                <c:pt idx="14">
                  <c:v>2021</c:v>
                </c:pt>
              </c:strCache>
            </c:strRef>
          </c:cat>
          <c:val>
            <c:numRef>
              <c:f>'OECD.Stat export'!$B$6:$P$6</c:f>
              <c:numCache>
                <c:formatCode>General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F1-704A-97E9-0881F126BE86}"/>
            </c:ext>
          </c:extLst>
        </c:ser>
        <c:ser>
          <c:idx val="1"/>
          <c:order val="1"/>
          <c:tx>
            <c:strRef>
              <c:f>'OECD.Stat export'!$A$7</c:f>
              <c:strCache>
                <c:ptCount val="1"/>
                <c:pt idx="0">
                  <c:v>Norway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'OECD.Stat export'!$B$5:$P$5</c:f>
              <c:strCache>
                <c:ptCount val="15"/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  <c:pt idx="9">
                  <c:v>2016</c:v>
                </c:pt>
                <c:pt idx="10">
                  <c:v>2017</c:v>
                </c:pt>
                <c:pt idx="11">
                  <c:v>2018</c:v>
                </c:pt>
                <c:pt idx="12">
                  <c:v>2019</c:v>
                </c:pt>
                <c:pt idx="13">
                  <c:v>2020</c:v>
                </c:pt>
                <c:pt idx="14">
                  <c:v>2021</c:v>
                </c:pt>
              </c:strCache>
            </c:strRef>
          </c:cat>
          <c:val>
            <c:numRef>
              <c:f>'OECD.Stat export'!$B$7:$P$7</c:f>
              <c:numCache>
                <c:formatCode>#\ ##0.00_ ;\-#\ ##0.00\ </c:formatCode>
                <c:ptCount val="15"/>
                <c:pt idx="0" formatCode="General">
                  <c:v>0</c:v>
                </c:pt>
                <c:pt idx="1">
                  <c:v>38.421700000000001</c:v>
                </c:pt>
                <c:pt idx="2">
                  <c:v>42.006300000000003</c:v>
                </c:pt>
                <c:pt idx="3">
                  <c:v>38.413400000000003</c:v>
                </c:pt>
                <c:pt idx="4">
                  <c:v>34.331000000000003</c:v>
                </c:pt>
                <c:pt idx="5">
                  <c:v>36.740400000000001</c:v>
                </c:pt>
                <c:pt idx="6">
                  <c:v>35.319499999999998</c:v>
                </c:pt>
                <c:pt idx="7">
                  <c:v>35.117699999999999</c:v>
                </c:pt>
                <c:pt idx="8">
                  <c:v>33.524700000000003</c:v>
                </c:pt>
                <c:pt idx="9">
                  <c:v>32.9437</c:v>
                </c:pt>
                <c:pt idx="10">
                  <c:v>34.644199999999998</c:v>
                </c:pt>
                <c:pt idx="11">
                  <c:v>36.423400000000001</c:v>
                </c:pt>
                <c:pt idx="12">
                  <c:v>35.222799999999999</c:v>
                </c:pt>
                <c:pt idx="13">
                  <c:v>34.412399999999998</c:v>
                </c:pt>
                <c:pt idx="14">
                  <c:v>34.130400000000002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F1-704A-97E9-0881F126BE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27188720"/>
        <c:axId val="1014313311"/>
      </c:barChart>
      <c:catAx>
        <c:axId val="10271887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Z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Z"/>
          </a:p>
        </c:txPr>
        <c:crossAx val="1014313311"/>
        <c:crosses val="autoZero"/>
        <c:auto val="1"/>
        <c:lblAlgn val="ctr"/>
        <c:lblOffset val="100"/>
        <c:noMultiLvlLbl val="0"/>
      </c:catAx>
      <c:valAx>
        <c:axId val="1014313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Percentage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Z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Z"/>
          </a:p>
        </c:txPr>
        <c:crossAx val="1027188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FC314B-49B4-4FF5-BDC8-EA43B66B7412}" type="doc">
      <dgm:prSet loTypeId="urn:microsoft.com/office/officeart/2017/3/layout/DropPinTimeline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9D91FC5-616B-4091-A35B-2C7D60311DCE}">
      <dgm:prSet/>
      <dgm:spPr/>
      <dgm:t>
        <a:bodyPr/>
        <a:lstStyle/>
        <a:p>
          <a:pPr>
            <a:defRPr b="1"/>
          </a:pPr>
          <a:r>
            <a:rPr lang="en-US"/>
            <a:t>1967</a:t>
          </a:r>
        </a:p>
      </dgm:t>
    </dgm:pt>
    <dgm:pt modelId="{43E989B3-0997-4827-8DDF-24CD3A51D113}" type="parTrans" cxnId="{4AB8D507-0660-46B4-A00C-64DF6496D9EE}">
      <dgm:prSet/>
      <dgm:spPr/>
      <dgm:t>
        <a:bodyPr/>
        <a:lstStyle/>
        <a:p>
          <a:endParaRPr lang="en-US"/>
        </a:p>
      </dgm:t>
    </dgm:pt>
    <dgm:pt modelId="{6DE89623-EEA0-47DB-949B-A49F11769F6A}" type="sibTrans" cxnId="{4AB8D507-0660-46B4-A00C-64DF6496D9EE}">
      <dgm:prSet/>
      <dgm:spPr/>
      <dgm:t>
        <a:bodyPr/>
        <a:lstStyle/>
        <a:p>
          <a:endParaRPr lang="en-US"/>
        </a:p>
      </dgm:t>
    </dgm:pt>
    <dgm:pt modelId="{C68F3026-6DC3-4AFF-840D-46E855B2CE40}">
      <dgm:prSet/>
      <dgm:spPr/>
      <dgm:t>
        <a:bodyPr/>
        <a:lstStyle/>
        <a:p>
          <a:r>
            <a:rPr lang="en-US"/>
            <a:t>The National Insurance Scheme (Folketrygdloven)</a:t>
          </a:r>
        </a:p>
      </dgm:t>
    </dgm:pt>
    <dgm:pt modelId="{2247EE3C-7E95-45AB-90DB-DB237F69E467}" type="parTrans" cxnId="{60C0BC16-1F78-45BA-84E2-58C8AD2F8ABB}">
      <dgm:prSet/>
      <dgm:spPr/>
      <dgm:t>
        <a:bodyPr/>
        <a:lstStyle/>
        <a:p>
          <a:endParaRPr lang="en-US"/>
        </a:p>
      </dgm:t>
    </dgm:pt>
    <dgm:pt modelId="{15CBCF61-3445-428B-B9CA-5CEAB5440262}" type="sibTrans" cxnId="{60C0BC16-1F78-45BA-84E2-58C8AD2F8ABB}">
      <dgm:prSet/>
      <dgm:spPr/>
      <dgm:t>
        <a:bodyPr/>
        <a:lstStyle/>
        <a:p>
          <a:endParaRPr lang="en-US"/>
        </a:p>
      </dgm:t>
    </dgm:pt>
    <dgm:pt modelId="{DDC708F0-19C1-4AE8-894A-AE9CBD226AAD}">
      <dgm:prSet/>
      <dgm:spPr/>
      <dgm:t>
        <a:bodyPr/>
        <a:lstStyle/>
        <a:p>
          <a:pPr>
            <a:defRPr b="1"/>
          </a:pPr>
          <a:r>
            <a:rPr lang="en-US"/>
            <a:t>1960s</a:t>
          </a:r>
        </a:p>
      </dgm:t>
    </dgm:pt>
    <dgm:pt modelId="{D793929D-88E9-409E-9A04-6B68701ED679}" type="parTrans" cxnId="{E005993E-1D1F-4F8F-ABE3-ACD3313FE7D6}">
      <dgm:prSet/>
      <dgm:spPr/>
      <dgm:t>
        <a:bodyPr/>
        <a:lstStyle/>
        <a:p>
          <a:endParaRPr lang="en-US"/>
        </a:p>
      </dgm:t>
    </dgm:pt>
    <dgm:pt modelId="{9A824742-F812-4591-8C10-ACBE96B88A98}" type="sibTrans" cxnId="{E005993E-1D1F-4F8F-ABE3-ACD3313FE7D6}">
      <dgm:prSet/>
      <dgm:spPr/>
      <dgm:t>
        <a:bodyPr/>
        <a:lstStyle/>
        <a:p>
          <a:endParaRPr lang="en-US"/>
        </a:p>
      </dgm:t>
    </dgm:pt>
    <dgm:pt modelId="{CAA557D5-74D5-447A-BDAB-AD0BEF769B89}">
      <dgm:prSet/>
      <dgm:spPr/>
      <dgm:t>
        <a:bodyPr/>
        <a:lstStyle/>
        <a:p>
          <a:r>
            <a:rPr lang="en-US"/>
            <a:t>70s, 80s - Participatory design (PD)</a:t>
          </a:r>
        </a:p>
      </dgm:t>
    </dgm:pt>
    <dgm:pt modelId="{7FBCFAC7-1AE0-4F2E-924D-BFFD2C26F144}" type="parTrans" cxnId="{C17C8EC1-59E2-4508-8A55-E839136D1763}">
      <dgm:prSet/>
      <dgm:spPr/>
      <dgm:t>
        <a:bodyPr/>
        <a:lstStyle/>
        <a:p>
          <a:endParaRPr lang="en-US"/>
        </a:p>
      </dgm:t>
    </dgm:pt>
    <dgm:pt modelId="{135943BD-543D-4769-9844-16D74F788684}" type="sibTrans" cxnId="{C17C8EC1-59E2-4508-8A55-E839136D1763}">
      <dgm:prSet/>
      <dgm:spPr/>
      <dgm:t>
        <a:bodyPr/>
        <a:lstStyle/>
        <a:p>
          <a:endParaRPr lang="en-US"/>
        </a:p>
      </dgm:t>
    </dgm:pt>
    <dgm:pt modelId="{ACE333A9-4C54-43C9-A299-13C86D8C42B1}">
      <dgm:prSet/>
      <dgm:spPr/>
      <dgm:t>
        <a:bodyPr/>
        <a:lstStyle/>
        <a:p>
          <a:pPr>
            <a:defRPr b="1"/>
          </a:pPr>
          <a:r>
            <a:rPr lang="en-US"/>
            <a:t>1995</a:t>
          </a:r>
        </a:p>
      </dgm:t>
    </dgm:pt>
    <dgm:pt modelId="{55AF8C75-576F-46CC-B605-7A7D5BE5E5B5}" type="parTrans" cxnId="{3ED3A388-BAFD-47EC-8FEA-24150D02F873}">
      <dgm:prSet/>
      <dgm:spPr/>
      <dgm:t>
        <a:bodyPr/>
        <a:lstStyle/>
        <a:p>
          <a:endParaRPr lang="en-US"/>
        </a:p>
      </dgm:t>
    </dgm:pt>
    <dgm:pt modelId="{5E57D0ED-0854-4EF8-879C-C6B0DF06D06F}" type="sibTrans" cxnId="{3ED3A388-BAFD-47EC-8FEA-24150D02F873}">
      <dgm:prSet/>
      <dgm:spPr/>
      <dgm:t>
        <a:bodyPr/>
        <a:lstStyle/>
        <a:p>
          <a:endParaRPr lang="en-US"/>
        </a:p>
      </dgm:t>
    </dgm:pt>
    <dgm:pt modelId="{B28F001D-0C62-49FE-AED7-D4BDC9A4938A}">
      <dgm:prSet/>
      <dgm:spPr/>
      <dgm:t>
        <a:bodyPr/>
        <a:lstStyle/>
        <a:p>
          <a:r>
            <a:rPr lang="en-US"/>
            <a:t>Diskos</a:t>
          </a:r>
        </a:p>
      </dgm:t>
    </dgm:pt>
    <dgm:pt modelId="{081B6D9A-287E-4504-A6B6-24EC52D1929F}" type="parTrans" cxnId="{E9DB5237-1C38-4285-B0F4-EB6684CCFD2D}">
      <dgm:prSet/>
      <dgm:spPr/>
      <dgm:t>
        <a:bodyPr/>
        <a:lstStyle/>
        <a:p>
          <a:endParaRPr lang="en-US"/>
        </a:p>
      </dgm:t>
    </dgm:pt>
    <dgm:pt modelId="{C108567B-9649-4DF0-9044-9EA9E187C3B9}" type="sibTrans" cxnId="{E9DB5237-1C38-4285-B0F4-EB6684CCFD2D}">
      <dgm:prSet/>
      <dgm:spPr/>
      <dgm:t>
        <a:bodyPr/>
        <a:lstStyle/>
        <a:p>
          <a:endParaRPr lang="en-US"/>
        </a:p>
      </dgm:t>
    </dgm:pt>
    <dgm:pt modelId="{B8CCCA81-3573-46E7-AA9D-C1749A58CF99}">
      <dgm:prSet/>
      <dgm:spPr/>
      <dgm:t>
        <a:bodyPr/>
        <a:lstStyle/>
        <a:p>
          <a:pPr>
            <a:defRPr b="1"/>
          </a:pPr>
          <a:r>
            <a:rPr lang="en-US"/>
            <a:t>2003</a:t>
          </a:r>
        </a:p>
      </dgm:t>
    </dgm:pt>
    <dgm:pt modelId="{83AAB5AF-E1AD-4607-9788-7B7EF132CEBC}" type="parTrans" cxnId="{C31B1D21-BF94-401F-8D93-5B807C3F9A18}">
      <dgm:prSet/>
      <dgm:spPr/>
      <dgm:t>
        <a:bodyPr/>
        <a:lstStyle/>
        <a:p>
          <a:endParaRPr lang="en-US"/>
        </a:p>
      </dgm:t>
    </dgm:pt>
    <dgm:pt modelId="{6F4F9094-9843-4924-8947-8C87199B0F04}" type="sibTrans" cxnId="{C31B1D21-BF94-401F-8D93-5B807C3F9A18}">
      <dgm:prSet/>
      <dgm:spPr/>
      <dgm:t>
        <a:bodyPr/>
        <a:lstStyle/>
        <a:p>
          <a:endParaRPr lang="en-US"/>
        </a:p>
      </dgm:t>
    </dgm:pt>
    <dgm:pt modelId="{4B875BE9-9C67-4073-BBE2-C1E673604C2D}">
      <dgm:prSet/>
      <dgm:spPr/>
      <dgm:t>
        <a:bodyPr/>
        <a:lstStyle/>
        <a:p>
          <a:r>
            <a:rPr lang="en-US"/>
            <a:t>Altinn</a:t>
          </a:r>
        </a:p>
      </dgm:t>
    </dgm:pt>
    <dgm:pt modelId="{AFBCBAF1-CD6A-4812-A5DA-97180D5370A4}" type="parTrans" cxnId="{BCAE4E52-C576-4016-A1D7-79E4BD72CB8F}">
      <dgm:prSet/>
      <dgm:spPr/>
      <dgm:t>
        <a:bodyPr/>
        <a:lstStyle/>
        <a:p>
          <a:endParaRPr lang="en-US"/>
        </a:p>
      </dgm:t>
    </dgm:pt>
    <dgm:pt modelId="{B493A5A2-8715-4E9F-9508-930B307455D7}" type="sibTrans" cxnId="{BCAE4E52-C576-4016-A1D7-79E4BD72CB8F}">
      <dgm:prSet/>
      <dgm:spPr/>
      <dgm:t>
        <a:bodyPr/>
        <a:lstStyle/>
        <a:p>
          <a:endParaRPr lang="en-US"/>
        </a:p>
      </dgm:t>
    </dgm:pt>
    <dgm:pt modelId="{689EDD54-1485-4369-AB02-D17A75B6B596}">
      <dgm:prSet/>
      <dgm:spPr/>
      <dgm:t>
        <a:bodyPr/>
        <a:lstStyle/>
        <a:p>
          <a:pPr>
            <a:defRPr b="1"/>
          </a:pPr>
          <a:r>
            <a:rPr lang="en-US"/>
            <a:t>2004</a:t>
          </a:r>
        </a:p>
      </dgm:t>
    </dgm:pt>
    <dgm:pt modelId="{82248357-A72C-4085-9FEC-82DE19F76F35}" type="parTrans" cxnId="{B8AE3336-8EAE-4EAA-913E-19885937355A}">
      <dgm:prSet/>
      <dgm:spPr/>
      <dgm:t>
        <a:bodyPr/>
        <a:lstStyle/>
        <a:p>
          <a:endParaRPr lang="en-US"/>
        </a:p>
      </dgm:t>
    </dgm:pt>
    <dgm:pt modelId="{03385BC1-2B8C-449D-B28B-346973F5555F}" type="sibTrans" cxnId="{B8AE3336-8EAE-4EAA-913E-19885937355A}">
      <dgm:prSet/>
      <dgm:spPr/>
      <dgm:t>
        <a:bodyPr/>
        <a:lstStyle/>
        <a:p>
          <a:endParaRPr lang="en-US"/>
        </a:p>
      </dgm:t>
    </dgm:pt>
    <dgm:pt modelId="{54F45C3B-573D-4F4E-AFA0-090DAACA4D37}">
      <dgm:prSet/>
      <dgm:spPr/>
      <dgm:t>
        <a:bodyPr/>
        <a:lstStyle/>
        <a:p>
          <a:r>
            <a:rPr lang="en-US"/>
            <a:t>BankID</a:t>
          </a:r>
        </a:p>
      </dgm:t>
    </dgm:pt>
    <dgm:pt modelId="{2C32CC3E-6E70-40A1-BBDC-08D03FA26BEB}" type="parTrans" cxnId="{B5744101-9651-4899-B593-E95F8B40F77F}">
      <dgm:prSet/>
      <dgm:spPr/>
      <dgm:t>
        <a:bodyPr/>
        <a:lstStyle/>
        <a:p>
          <a:endParaRPr lang="en-US"/>
        </a:p>
      </dgm:t>
    </dgm:pt>
    <dgm:pt modelId="{C390F817-CFDC-43E5-8E37-65639DCDA60E}" type="sibTrans" cxnId="{B5744101-9651-4899-B593-E95F8B40F77F}">
      <dgm:prSet/>
      <dgm:spPr/>
      <dgm:t>
        <a:bodyPr/>
        <a:lstStyle/>
        <a:p>
          <a:endParaRPr lang="en-US"/>
        </a:p>
      </dgm:t>
    </dgm:pt>
    <dgm:pt modelId="{FB8A146E-7D2F-0344-A897-2556ED4ED352}" type="pres">
      <dgm:prSet presAssocID="{6FFC314B-49B4-4FF5-BDC8-EA43B66B7412}" presName="root" presStyleCnt="0">
        <dgm:presLayoutVars>
          <dgm:chMax/>
          <dgm:chPref/>
          <dgm:animLvl val="lvl"/>
        </dgm:presLayoutVars>
      </dgm:prSet>
      <dgm:spPr/>
    </dgm:pt>
    <dgm:pt modelId="{14863A67-7062-DF49-ACF6-96DE394878B8}" type="pres">
      <dgm:prSet presAssocID="{6FFC314B-49B4-4FF5-BDC8-EA43B66B7412}" presName="divider" presStyleLbl="fgAcc1" presStyleIdx="0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294DB017-A33B-2A45-8BBA-2D6EBB6669E5}" type="pres">
      <dgm:prSet presAssocID="{6FFC314B-49B4-4FF5-BDC8-EA43B66B7412}" presName="nodes" presStyleCnt="0">
        <dgm:presLayoutVars>
          <dgm:chMax/>
          <dgm:chPref/>
          <dgm:animLvl val="lvl"/>
        </dgm:presLayoutVars>
      </dgm:prSet>
      <dgm:spPr/>
    </dgm:pt>
    <dgm:pt modelId="{09A901F7-0B10-7141-BB5E-695E30BF464B}" type="pres">
      <dgm:prSet presAssocID="{99D91FC5-616B-4091-A35B-2C7D60311DCE}" presName="composite" presStyleCnt="0"/>
      <dgm:spPr/>
    </dgm:pt>
    <dgm:pt modelId="{1D172679-0F40-8545-9166-4DA2D92761EA}" type="pres">
      <dgm:prSet presAssocID="{99D91FC5-616B-4091-A35B-2C7D60311DCE}" presName="ConnectorPoint" presStyleLbl="lnNode1" presStyleIdx="0" presStyleCnt="5"/>
      <dgm:spPr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35E04566-7EF9-4847-B11D-A53942C28954}" type="pres">
      <dgm:prSet presAssocID="{99D91FC5-616B-4091-A35B-2C7D60311DCE}" presName="DropPinPlaceHolder" presStyleCnt="0"/>
      <dgm:spPr/>
    </dgm:pt>
    <dgm:pt modelId="{CAA82103-4AA6-7D48-B9B2-AC202725113F}" type="pres">
      <dgm:prSet presAssocID="{99D91FC5-616B-4091-A35B-2C7D60311DCE}" presName="DropPin" presStyleLbl="alignNode1" presStyleIdx="0" presStyleCnt="5"/>
      <dgm:spPr/>
    </dgm:pt>
    <dgm:pt modelId="{8E6C4BBE-5E11-4941-A6B2-708721A37117}" type="pres">
      <dgm:prSet presAssocID="{99D91FC5-616B-4091-A35B-2C7D60311DCE}" presName="Ellipse" presStyleLbl="fgAcc1" presStyleIdx="1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4A24DA5E-D86A-064E-8EB9-553A523B0FDF}" type="pres">
      <dgm:prSet presAssocID="{99D91FC5-616B-4091-A35B-2C7D60311DCE}" presName="L2TextContainer" presStyleLbl="revTx" presStyleIdx="0" presStyleCnt="10">
        <dgm:presLayoutVars>
          <dgm:bulletEnabled val="1"/>
        </dgm:presLayoutVars>
      </dgm:prSet>
      <dgm:spPr/>
    </dgm:pt>
    <dgm:pt modelId="{11598373-6866-A148-B2B2-CD7A29ED5253}" type="pres">
      <dgm:prSet presAssocID="{99D91FC5-616B-4091-A35B-2C7D60311DCE}" presName="L1TextContainer" presStyleLbl="revTx" presStyleIdx="1" presStyleCnt="10">
        <dgm:presLayoutVars>
          <dgm:chMax val="1"/>
          <dgm:chPref val="1"/>
          <dgm:bulletEnabled val="1"/>
        </dgm:presLayoutVars>
      </dgm:prSet>
      <dgm:spPr/>
    </dgm:pt>
    <dgm:pt modelId="{71F67343-910B-E341-BAFB-F6B2A91EAD46}" type="pres">
      <dgm:prSet presAssocID="{99D91FC5-616B-4091-A35B-2C7D60311DCE}" presName="ConnectLine" presStyleLbl="sibTrans1D1" presStyleIdx="0" presStyleCnt="5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38B0F22F-3A9C-5C44-9C4B-EE4E4AF2ED3E}" type="pres">
      <dgm:prSet presAssocID="{99D91FC5-616B-4091-A35B-2C7D60311DCE}" presName="EmptyPlaceHolder" presStyleCnt="0"/>
      <dgm:spPr/>
    </dgm:pt>
    <dgm:pt modelId="{B70D769F-9138-814B-9BE9-8FD645D49255}" type="pres">
      <dgm:prSet presAssocID="{6DE89623-EEA0-47DB-949B-A49F11769F6A}" presName="spaceBetweenRectangles" presStyleCnt="0"/>
      <dgm:spPr/>
    </dgm:pt>
    <dgm:pt modelId="{B67CEB72-0AAB-5846-99E7-6995CADA9D51}" type="pres">
      <dgm:prSet presAssocID="{DDC708F0-19C1-4AE8-894A-AE9CBD226AAD}" presName="composite" presStyleCnt="0"/>
      <dgm:spPr/>
    </dgm:pt>
    <dgm:pt modelId="{D3BE4990-38B7-694A-B572-D1E265C9AACA}" type="pres">
      <dgm:prSet presAssocID="{DDC708F0-19C1-4AE8-894A-AE9CBD226AAD}" presName="ConnectorPoint" presStyleLbl="lnNode1" presStyleIdx="1" presStyleCnt="5"/>
      <dgm:spPr>
        <a:solidFill>
          <a:schemeClr val="accent2">
            <a:hueOff val="-363841"/>
            <a:satOff val="-20982"/>
            <a:lumOff val="2157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C0ACB1AB-D750-E24B-9821-62057B8B0D27}" type="pres">
      <dgm:prSet presAssocID="{DDC708F0-19C1-4AE8-894A-AE9CBD226AAD}" presName="DropPinPlaceHolder" presStyleCnt="0"/>
      <dgm:spPr/>
    </dgm:pt>
    <dgm:pt modelId="{7FCC73CA-6A0C-474D-A4CC-A9434B9EAEBD}" type="pres">
      <dgm:prSet presAssocID="{DDC708F0-19C1-4AE8-894A-AE9CBD226AAD}" presName="DropPin" presStyleLbl="alignNode1" presStyleIdx="1" presStyleCnt="5"/>
      <dgm:spPr/>
    </dgm:pt>
    <dgm:pt modelId="{56CEA20D-8D2C-BA44-9236-BA6785ADDADF}" type="pres">
      <dgm:prSet presAssocID="{DDC708F0-19C1-4AE8-894A-AE9CBD226AAD}" presName="Ellipse" presStyleLbl="fgAcc1" presStyleIdx="2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9D0C09F9-1F55-C741-A3FA-7B5B770AEA51}" type="pres">
      <dgm:prSet presAssocID="{DDC708F0-19C1-4AE8-894A-AE9CBD226AAD}" presName="L2TextContainer" presStyleLbl="revTx" presStyleIdx="2" presStyleCnt="10">
        <dgm:presLayoutVars>
          <dgm:bulletEnabled val="1"/>
        </dgm:presLayoutVars>
      </dgm:prSet>
      <dgm:spPr/>
    </dgm:pt>
    <dgm:pt modelId="{2982DAEB-D0EC-F648-B936-4C05980C0160}" type="pres">
      <dgm:prSet presAssocID="{DDC708F0-19C1-4AE8-894A-AE9CBD226AAD}" presName="L1TextContainer" presStyleLbl="revTx" presStyleIdx="3" presStyleCnt="10">
        <dgm:presLayoutVars>
          <dgm:chMax val="1"/>
          <dgm:chPref val="1"/>
          <dgm:bulletEnabled val="1"/>
        </dgm:presLayoutVars>
      </dgm:prSet>
      <dgm:spPr/>
    </dgm:pt>
    <dgm:pt modelId="{D05C59DA-F345-E443-BC6E-96A75AA25C94}" type="pres">
      <dgm:prSet presAssocID="{DDC708F0-19C1-4AE8-894A-AE9CBD226AAD}" presName="ConnectLine" presStyleLbl="sibTrans1D1" presStyleIdx="1" presStyleCnt="5"/>
      <dgm:spPr>
        <a:noFill/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dash"/>
          <a:miter lim="800000"/>
        </a:ln>
        <a:effectLst/>
      </dgm:spPr>
    </dgm:pt>
    <dgm:pt modelId="{3750E535-7D2E-B047-BBBD-634B7A7816ED}" type="pres">
      <dgm:prSet presAssocID="{DDC708F0-19C1-4AE8-894A-AE9CBD226AAD}" presName="EmptyPlaceHolder" presStyleCnt="0"/>
      <dgm:spPr/>
    </dgm:pt>
    <dgm:pt modelId="{FE88A5D7-F512-D140-8C8E-CA1A45B2CA2B}" type="pres">
      <dgm:prSet presAssocID="{9A824742-F812-4591-8C10-ACBE96B88A98}" presName="spaceBetweenRectangles" presStyleCnt="0"/>
      <dgm:spPr/>
    </dgm:pt>
    <dgm:pt modelId="{B58D6632-8DD2-8645-8FC7-C0EB51660C22}" type="pres">
      <dgm:prSet presAssocID="{ACE333A9-4C54-43C9-A299-13C86D8C42B1}" presName="composite" presStyleCnt="0"/>
      <dgm:spPr/>
    </dgm:pt>
    <dgm:pt modelId="{1F32AB9B-E36C-3845-8BCB-2844A72BAED1}" type="pres">
      <dgm:prSet presAssocID="{ACE333A9-4C54-43C9-A299-13C86D8C42B1}" presName="ConnectorPoint" presStyleLbl="lnNode1" presStyleIdx="2" presStyleCnt="5"/>
      <dgm:spPr>
        <a:solidFill>
          <a:schemeClr val="accent2">
            <a:hueOff val="-727682"/>
            <a:satOff val="-41964"/>
            <a:lumOff val="4314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14A000B2-013C-2640-9982-C0682C5C0AFA}" type="pres">
      <dgm:prSet presAssocID="{ACE333A9-4C54-43C9-A299-13C86D8C42B1}" presName="DropPinPlaceHolder" presStyleCnt="0"/>
      <dgm:spPr/>
    </dgm:pt>
    <dgm:pt modelId="{E56FC357-4C38-A948-80F8-68C568E5A8B4}" type="pres">
      <dgm:prSet presAssocID="{ACE333A9-4C54-43C9-A299-13C86D8C42B1}" presName="DropPin" presStyleLbl="alignNode1" presStyleIdx="2" presStyleCnt="5"/>
      <dgm:spPr/>
    </dgm:pt>
    <dgm:pt modelId="{8EDD363B-4787-9C42-8995-4BDF45B0FB2F}" type="pres">
      <dgm:prSet presAssocID="{ACE333A9-4C54-43C9-A299-13C86D8C42B1}" presName="Ellipse" presStyleLbl="fgAcc1" presStyleIdx="3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B12D81E0-149E-314E-A79C-49A93B53BBBA}" type="pres">
      <dgm:prSet presAssocID="{ACE333A9-4C54-43C9-A299-13C86D8C42B1}" presName="L2TextContainer" presStyleLbl="revTx" presStyleIdx="4" presStyleCnt="10">
        <dgm:presLayoutVars>
          <dgm:bulletEnabled val="1"/>
        </dgm:presLayoutVars>
      </dgm:prSet>
      <dgm:spPr/>
    </dgm:pt>
    <dgm:pt modelId="{211C4BBA-3470-3746-8F54-88AF10A83D10}" type="pres">
      <dgm:prSet presAssocID="{ACE333A9-4C54-43C9-A299-13C86D8C42B1}" presName="L1TextContainer" presStyleLbl="revTx" presStyleIdx="5" presStyleCnt="10">
        <dgm:presLayoutVars>
          <dgm:chMax val="1"/>
          <dgm:chPref val="1"/>
          <dgm:bulletEnabled val="1"/>
        </dgm:presLayoutVars>
      </dgm:prSet>
      <dgm:spPr/>
    </dgm:pt>
    <dgm:pt modelId="{9870F01B-B075-0549-AE5A-EA085A9B34F0}" type="pres">
      <dgm:prSet presAssocID="{ACE333A9-4C54-43C9-A299-13C86D8C42B1}" presName="ConnectLine" presStyleLbl="sibTrans1D1" presStyleIdx="2" presStyleCnt="5"/>
      <dgm:spPr>
        <a:noFill/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dash"/>
          <a:miter lim="800000"/>
        </a:ln>
        <a:effectLst/>
      </dgm:spPr>
    </dgm:pt>
    <dgm:pt modelId="{A96655C9-E40B-1F40-A7F0-0F431FEB4A0D}" type="pres">
      <dgm:prSet presAssocID="{ACE333A9-4C54-43C9-A299-13C86D8C42B1}" presName="EmptyPlaceHolder" presStyleCnt="0"/>
      <dgm:spPr/>
    </dgm:pt>
    <dgm:pt modelId="{A97503C4-CC57-D942-AC1A-D728D9E4B971}" type="pres">
      <dgm:prSet presAssocID="{5E57D0ED-0854-4EF8-879C-C6B0DF06D06F}" presName="spaceBetweenRectangles" presStyleCnt="0"/>
      <dgm:spPr/>
    </dgm:pt>
    <dgm:pt modelId="{C2B17728-62B7-2F4D-AC30-B42BF191FE80}" type="pres">
      <dgm:prSet presAssocID="{B8CCCA81-3573-46E7-AA9D-C1749A58CF99}" presName="composite" presStyleCnt="0"/>
      <dgm:spPr/>
    </dgm:pt>
    <dgm:pt modelId="{382E0829-9FB2-524C-9750-3836593B42B4}" type="pres">
      <dgm:prSet presAssocID="{B8CCCA81-3573-46E7-AA9D-C1749A58CF99}" presName="ConnectorPoint" presStyleLbl="lnNode1" presStyleIdx="3" presStyleCnt="5"/>
      <dgm:spPr>
        <a:solidFill>
          <a:schemeClr val="accent2">
            <a:hueOff val="-1091522"/>
            <a:satOff val="-62946"/>
            <a:lumOff val="6471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1DD01DD3-044D-B049-A5C3-219B994AB5C2}" type="pres">
      <dgm:prSet presAssocID="{B8CCCA81-3573-46E7-AA9D-C1749A58CF99}" presName="DropPinPlaceHolder" presStyleCnt="0"/>
      <dgm:spPr/>
    </dgm:pt>
    <dgm:pt modelId="{EFCDB1B7-15E2-3D48-800B-A9458FF4E7BB}" type="pres">
      <dgm:prSet presAssocID="{B8CCCA81-3573-46E7-AA9D-C1749A58CF99}" presName="DropPin" presStyleLbl="alignNode1" presStyleIdx="3" presStyleCnt="5"/>
      <dgm:spPr/>
    </dgm:pt>
    <dgm:pt modelId="{89576E89-84AE-E948-AB31-B4FABC184A84}" type="pres">
      <dgm:prSet presAssocID="{B8CCCA81-3573-46E7-AA9D-C1749A58CF99}" presName="Ellipse" presStyleLbl="fgAcc1" presStyleIdx="4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5D1A13D1-86BA-3343-B816-867EF3999260}" type="pres">
      <dgm:prSet presAssocID="{B8CCCA81-3573-46E7-AA9D-C1749A58CF99}" presName="L2TextContainer" presStyleLbl="revTx" presStyleIdx="6" presStyleCnt="10">
        <dgm:presLayoutVars>
          <dgm:bulletEnabled val="1"/>
        </dgm:presLayoutVars>
      </dgm:prSet>
      <dgm:spPr/>
    </dgm:pt>
    <dgm:pt modelId="{B8CB4078-8766-634D-9C3C-B10E6A10C8C5}" type="pres">
      <dgm:prSet presAssocID="{B8CCCA81-3573-46E7-AA9D-C1749A58CF99}" presName="L1TextContainer" presStyleLbl="revTx" presStyleIdx="7" presStyleCnt="10">
        <dgm:presLayoutVars>
          <dgm:chMax val="1"/>
          <dgm:chPref val="1"/>
          <dgm:bulletEnabled val="1"/>
        </dgm:presLayoutVars>
      </dgm:prSet>
      <dgm:spPr/>
    </dgm:pt>
    <dgm:pt modelId="{64905259-8F72-204E-BAF7-8DA624B96139}" type="pres">
      <dgm:prSet presAssocID="{B8CCCA81-3573-46E7-AA9D-C1749A58CF99}" presName="ConnectLine" presStyleLbl="sibTrans1D1" presStyleIdx="3" presStyleCnt="5"/>
      <dgm:spPr>
        <a:noFill/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dash"/>
          <a:miter lim="800000"/>
        </a:ln>
        <a:effectLst/>
      </dgm:spPr>
    </dgm:pt>
    <dgm:pt modelId="{1666749E-C75A-8749-ADA0-1BE2C45ED869}" type="pres">
      <dgm:prSet presAssocID="{B8CCCA81-3573-46E7-AA9D-C1749A58CF99}" presName="EmptyPlaceHolder" presStyleCnt="0"/>
      <dgm:spPr/>
    </dgm:pt>
    <dgm:pt modelId="{D36A4978-9009-0C4B-967E-A6D333E0CB4D}" type="pres">
      <dgm:prSet presAssocID="{6F4F9094-9843-4924-8947-8C87199B0F04}" presName="spaceBetweenRectangles" presStyleCnt="0"/>
      <dgm:spPr/>
    </dgm:pt>
    <dgm:pt modelId="{E80313BE-03BD-6A4F-903C-7B71CA79B7BC}" type="pres">
      <dgm:prSet presAssocID="{689EDD54-1485-4369-AB02-D17A75B6B596}" presName="composite" presStyleCnt="0"/>
      <dgm:spPr/>
    </dgm:pt>
    <dgm:pt modelId="{14E68C7A-16DE-A142-ABAC-FDD8498ADF89}" type="pres">
      <dgm:prSet presAssocID="{689EDD54-1485-4369-AB02-D17A75B6B596}" presName="ConnectorPoint" presStyleLbl="lnNode1" presStyleIdx="4" presStyleCnt="5"/>
      <dgm:spPr>
        <a:solidFill>
          <a:schemeClr val="accent2">
            <a:hueOff val="-1455363"/>
            <a:satOff val="-83928"/>
            <a:lumOff val="8628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5096B1D3-7C29-8F40-8574-74471EF063D1}" type="pres">
      <dgm:prSet presAssocID="{689EDD54-1485-4369-AB02-D17A75B6B596}" presName="DropPinPlaceHolder" presStyleCnt="0"/>
      <dgm:spPr/>
    </dgm:pt>
    <dgm:pt modelId="{0188143B-FC0A-FF44-9654-843F3BCE6B30}" type="pres">
      <dgm:prSet presAssocID="{689EDD54-1485-4369-AB02-D17A75B6B596}" presName="DropPin" presStyleLbl="alignNode1" presStyleIdx="4" presStyleCnt="5"/>
      <dgm:spPr/>
    </dgm:pt>
    <dgm:pt modelId="{6B71DA39-7DEE-2C4D-B5D7-0C89B114944C}" type="pres">
      <dgm:prSet presAssocID="{689EDD54-1485-4369-AB02-D17A75B6B596}" presName="Ellipse" presStyleLbl="fgAcc1" presStyleIdx="5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8884FD34-9D78-2445-A7BA-A3507E7F91D6}" type="pres">
      <dgm:prSet presAssocID="{689EDD54-1485-4369-AB02-D17A75B6B596}" presName="L2TextContainer" presStyleLbl="revTx" presStyleIdx="8" presStyleCnt="10">
        <dgm:presLayoutVars>
          <dgm:bulletEnabled val="1"/>
        </dgm:presLayoutVars>
      </dgm:prSet>
      <dgm:spPr/>
    </dgm:pt>
    <dgm:pt modelId="{C2AFB59E-0E83-5546-9F25-88D63C73AFFE}" type="pres">
      <dgm:prSet presAssocID="{689EDD54-1485-4369-AB02-D17A75B6B596}" presName="L1TextContainer" presStyleLbl="revTx" presStyleIdx="9" presStyleCnt="10">
        <dgm:presLayoutVars>
          <dgm:chMax val="1"/>
          <dgm:chPref val="1"/>
          <dgm:bulletEnabled val="1"/>
        </dgm:presLayoutVars>
      </dgm:prSet>
      <dgm:spPr/>
    </dgm:pt>
    <dgm:pt modelId="{E59C618A-0493-984F-99E9-E192DE75F8AD}" type="pres">
      <dgm:prSet presAssocID="{689EDD54-1485-4369-AB02-D17A75B6B596}" presName="ConnectLine" presStyleLbl="sibTrans1D1" presStyleIdx="4" presStyleCnt="5"/>
      <dgm:spPr>
        <a:noFill/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dash"/>
          <a:miter lim="800000"/>
        </a:ln>
        <a:effectLst/>
      </dgm:spPr>
    </dgm:pt>
    <dgm:pt modelId="{BB4E4BB3-F54B-4546-8904-E8E5F0A299D2}" type="pres">
      <dgm:prSet presAssocID="{689EDD54-1485-4369-AB02-D17A75B6B596}" presName="EmptyPlaceHolder" presStyleCnt="0"/>
      <dgm:spPr/>
    </dgm:pt>
  </dgm:ptLst>
  <dgm:cxnLst>
    <dgm:cxn modelId="{B5744101-9651-4899-B593-E95F8B40F77F}" srcId="{689EDD54-1485-4369-AB02-D17A75B6B596}" destId="{54F45C3B-573D-4F4E-AFA0-090DAACA4D37}" srcOrd="0" destOrd="0" parTransId="{2C32CC3E-6E70-40A1-BBDC-08D03FA26BEB}" sibTransId="{C390F817-CFDC-43E5-8E37-65639DCDA60E}"/>
    <dgm:cxn modelId="{4AB8D507-0660-46B4-A00C-64DF6496D9EE}" srcId="{6FFC314B-49B4-4FF5-BDC8-EA43B66B7412}" destId="{99D91FC5-616B-4091-A35B-2C7D60311DCE}" srcOrd="0" destOrd="0" parTransId="{43E989B3-0997-4827-8DDF-24CD3A51D113}" sibTransId="{6DE89623-EEA0-47DB-949B-A49F11769F6A}"/>
    <dgm:cxn modelId="{60C0BC16-1F78-45BA-84E2-58C8AD2F8ABB}" srcId="{99D91FC5-616B-4091-A35B-2C7D60311DCE}" destId="{C68F3026-6DC3-4AFF-840D-46E855B2CE40}" srcOrd="0" destOrd="0" parTransId="{2247EE3C-7E95-45AB-90DB-DB237F69E467}" sibTransId="{15CBCF61-3445-428B-B9CA-5CEAB5440262}"/>
    <dgm:cxn modelId="{B8A04820-77E8-8C4D-8A86-DEAAC3E7F300}" type="presOf" srcId="{CAA557D5-74D5-447A-BDAB-AD0BEF769B89}" destId="{9D0C09F9-1F55-C741-A3FA-7B5B770AEA51}" srcOrd="0" destOrd="0" presId="urn:microsoft.com/office/officeart/2017/3/layout/DropPinTimeline"/>
    <dgm:cxn modelId="{C31B1D21-BF94-401F-8D93-5B807C3F9A18}" srcId="{6FFC314B-49B4-4FF5-BDC8-EA43B66B7412}" destId="{B8CCCA81-3573-46E7-AA9D-C1749A58CF99}" srcOrd="3" destOrd="0" parTransId="{83AAB5AF-E1AD-4607-9788-7B7EF132CEBC}" sibTransId="{6F4F9094-9843-4924-8947-8C87199B0F04}"/>
    <dgm:cxn modelId="{F71EF034-8679-9344-89FD-FDBD50F7E789}" type="presOf" srcId="{6FFC314B-49B4-4FF5-BDC8-EA43B66B7412}" destId="{FB8A146E-7D2F-0344-A897-2556ED4ED352}" srcOrd="0" destOrd="0" presId="urn:microsoft.com/office/officeart/2017/3/layout/DropPinTimeline"/>
    <dgm:cxn modelId="{B8AE3336-8EAE-4EAA-913E-19885937355A}" srcId="{6FFC314B-49B4-4FF5-BDC8-EA43B66B7412}" destId="{689EDD54-1485-4369-AB02-D17A75B6B596}" srcOrd="4" destOrd="0" parTransId="{82248357-A72C-4085-9FEC-82DE19F76F35}" sibTransId="{03385BC1-2B8C-449D-B28B-346973F5555F}"/>
    <dgm:cxn modelId="{E9DB5237-1C38-4285-B0F4-EB6684CCFD2D}" srcId="{ACE333A9-4C54-43C9-A299-13C86D8C42B1}" destId="{B28F001D-0C62-49FE-AED7-D4BDC9A4938A}" srcOrd="0" destOrd="0" parTransId="{081B6D9A-287E-4504-A6B6-24EC52D1929F}" sibTransId="{C108567B-9649-4DF0-9044-9EA9E187C3B9}"/>
    <dgm:cxn modelId="{E005993E-1D1F-4F8F-ABE3-ACD3313FE7D6}" srcId="{6FFC314B-49B4-4FF5-BDC8-EA43B66B7412}" destId="{DDC708F0-19C1-4AE8-894A-AE9CBD226AAD}" srcOrd="1" destOrd="0" parTransId="{D793929D-88E9-409E-9A04-6B68701ED679}" sibTransId="{9A824742-F812-4591-8C10-ACBE96B88A98}"/>
    <dgm:cxn modelId="{51944143-6751-EC4C-9301-1A8E134F34E4}" type="presOf" srcId="{ACE333A9-4C54-43C9-A299-13C86D8C42B1}" destId="{211C4BBA-3470-3746-8F54-88AF10A83D10}" srcOrd="0" destOrd="0" presId="urn:microsoft.com/office/officeart/2017/3/layout/DropPinTimeline"/>
    <dgm:cxn modelId="{0A340647-DCBA-6E42-8CDC-9A3F511ADFBE}" type="presOf" srcId="{B8CCCA81-3573-46E7-AA9D-C1749A58CF99}" destId="{B8CB4078-8766-634D-9C3C-B10E6A10C8C5}" srcOrd="0" destOrd="0" presId="urn:microsoft.com/office/officeart/2017/3/layout/DropPinTimeline"/>
    <dgm:cxn modelId="{5C890B4D-FC47-6A4B-B0E1-EBE33D155399}" type="presOf" srcId="{C68F3026-6DC3-4AFF-840D-46E855B2CE40}" destId="{4A24DA5E-D86A-064E-8EB9-553A523B0FDF}" srcOrd="0" destOrd="0" presId="urn:microsoft.com/office/officeart/2017/3/layout/DropPinTimeline"/>
    <dgm:cxn modelId="{BCAE4E52-C576-4016-A1D7-79E4BD72CB8F}" srcId="{B8CCCA81-3573-46E7-AA9D-C1749A58CF99}" destId="{4B875BE9-9C67-4073-BBE2-C1E673604C2D}" srcOrd="0" destOrd="0" parTransId="{AFBCBAF1-CD6A-4812-A5DA-97180D5370A4}" sibTransId="{B493A5A2-8715-4E9F-9508-930B307455D7}"/>
    <dgm:cxn modelId="{75F30F55-5105-0949-9A7D-392FBBC169BD}" type="presOf" srcId="{DDC708F0-19C1-4AE8-894A-AE9CBD226AAD}" destId="{2982DAEB-D0EC-F648-B936-4C05980C0160}" srcOrd="0" destOrd="0" presId="urn:microsoft.com/office/officeart/2017/3/layout/DropPinTimeline"/>
    <dgm:cxn modelId="{F99FA258-3423-C04A-ABA9-BD473C5CFCDF}" type="presOf" srcId="{689EDD54-1485-4369-AB02-D17A75B6B596}" destId="{C2AFB59E-0E83-5546-9F25-88D63C73AFFE}" srcOrd="0" destOrd="0" presId="urn:microsoft.com/office/officeart/2017/3/layout/DropPinTimeline"/>
    <dgm:cxn modelId="{AE6E2768-1ADC-2E42-BDAF-E2F1A809AA5E}" type="presOf" srcId="{B28F001D-0C62-49FE-AED7-D4BDC9A4938A}" destId="{B12D81E0-149E-314E-A79C-49A93B53BBBA}" srcOrd="0" destOrd="0" presId="urn:microsoft.com/office/officeart/2017/3/layout/DropPinTimeline"/>
    <dgm:cxn modelId="{C1775C80-2530-2048-BDFF-02D06A8B8431}" type="presOf" srcId="{99D91FC5-616B-4091-A35B-2C7D60311DCE}" destId="{11598373-6866-A148-B2B2-CD7A29ED5253}" srcOrd="0" destOrd="0" presId="urn:microsoft.com/office/officeart/2017/3/layout/DropPinTimeline"/>
    <dgm:cxn modelId="{62E48980-D748-4C43-A2F2-DC207881692B}" type="presOf" srcId="{4B875BE9-9C67-4073-BBE2-C1E673604C2D}" destId="{5D1A13D1-86BA-3343-B816-867EF3999260}" srcOrd="0" destOrd="0" presId="urn:microsoft.com/office/officeart/2017/3/layout/DropPinTimeline"/>
    <dgm:cxn modelId="{3ED3A388-BAFD-47EC-8FEA-24150D02F873}" srcId="{6FFC314B-49B4-4FF5-BDC8-EA43B66B7412}" destId="{ACE333A9-4C54-43C9-A299-13C86D8C42B1}" srcOrd="2" destOrd="0" parTransId="{55AF8C75-576F-46CC-B605-7A7D5BE5E5B5}" sibTransId="{5E57D0ED-0854-4EF8-879C-C6B0DF06D06F}"/>
    <dgm:cxn modelId="{CEE5BDC0-3438-0542-BC07-284A625723BF}" type="presOf" srcId="{54F45C3B-573D-4F4E-AFA0-090DAACA4D37}" destId="{8884FD34-9D78-2445-A7BA-A3507E7F91D6}" srcOrd="0" destOrd="0" presId="urn:microsoft.com/office/officeart/2017/3/layout/DropPinTimeline"/>
    <dgm:cxn modelId="{C17C8EC1-59E2-4508-8A55-E839136D1763}" srcId="{DDC708F0-19C1-4AE8-894A-AE9CBD226AAD}" destId="{CAA557D5-74D5-447A-BDAB-AD0BEF769B89}" srcOrd="0" destOrd="0" parTransId="{7FBCFAC7-1AE0-4F2E-924D-BFFD2C26F144}" sibTransId="{135943BD-543D-4769-9844-16D74F788684}"/>
    <dgm:cxn modelId="{C58DF08A-7A0B-AB48-912F-4D66D8FE38E6}" type="presParOf" srcId="{FB8A146E-7D2F-0344-A897-2556ED4ED352}" destId="{14863A67-7062-DF49-ACF6-96DE394878B8}" srcOrd="0" destOrd="0" presId="urn:microsoft.com/office/officeart/2017/3/layout/DropPinTimeline"/>
    <dgm:cxn modelId="{7A85BF20-D6C0-144D-942F-827EAC30D372}" type="presParOf" srcId="{FB8A146E-7D2F-0344-A897-2556ED4ED352}" destId="{294DB017-A33B-2A45-8BBA-2D6EBB6669E5}" srcOrd="1" destOrd="0" presId="urn:microsoft.com/office/officeart/2017/3/layout/DropPinTimeline"/>
    <dgm:cxn modelId="{BFA35120-36A5-CF4C-8C19-BCE10CF9975B}" type="presParOf" srcId="{294DB017-A33B-2A45-8BBA-2D6EBB6669E5}" destId="{09A901F7-0B10-7141-BB5E-695E30BF464B}" srcOrd="0" destOrd="0" presId="urn:microsoft.com/office/officeart/2017/3/layout/DropPinTimeline"/>
    <dgm:cxn modelId="{3FB64AF5-2220-C440-AFA1-601D6316EEBD}" type="presParOf" srcId="{09A901F7-0B10-7141-BB5E-695E30BF464B}" destId="{1D172679-0F40-8545-9166-4DA2D92761EA}" srcOrd="0" destOrd="0" presId="urn:microsoft.com/office/officeart/2017/3/layout/DropPinTimeline"/>
    <dgm:cxn modelId="{748050DB-06CA-7D49-AE61-A77DFCFB5C09}" type="presParOf" srcId="{09A901F7-0B10-7141-BB5E-695E30BF464B}" destId="{35E04566-7EF9-4847-B11D-A53942C28954}" srcOrd="1" destOrd="0" presId="urn:microsoft.com/office/officeart/2017/3/layout/DropPinTimeline"/>
    <dgm:cxn modelId="{92A20175-AC41-B049-9500-903E91593F73}" type="presParOf" srcId="{35E04566-7EF9-4847-B11D-A53942C28954}" destId="{CAA82103-4AA6-7D48-B9B2-AC202725113F}" srcOrd="0" destOrd="0" presId="urn:microsoft.com/office/officeart/2017/3/layout/DropPinTimeline"/>
    <dgm:cxn modelId="{E818D7D5-86A5-F44E-9161-90C21A8F190A}" type="presParOf" srcId="{35E04566-7EF9-4847-B11D-A53942C28954}" destId="{8E6C4BBE-5E11-4941-A6B2-708721A37117}" srcOrd="1" destOrd="0" presId="urn:microsoft.com/office/officeart/2017/3/layout/DropPinTimeline"/>
    <dgm:cxn modelId="{A29EE00B-173C-C741-BDCB-1DB3CAEAF09F}" type="presParOf" srcId="{09A901F7-0B10-7141-BB5E-695E30BF464B}" destId="{4A24DA5E-D86A-064E-8EB9-553A523B0FDF}" srcOrd="2" destOrd="0" presId="urn:microsoft.com/office/officeart/2017/3/layout/DropPinTimeline"/>
    <dgm:cxn modelId="{688C9ED0-F5E6-1B4F-B547-01995C514FDA}" type="presParOf" srcId="{09A901F7-0B10-7141-BB5E-695E30BF464B}" destId="{11598373-6866-A148-B2B2-CD7A29ED5253}" srcOrd="3" destOrd="0" presId="urn:microsoft.com/office/officeart/2017/3/layout/DropPinTimeline"/>
    <dgm:cxn modelId="{88CF028F-65BD-0542-82AE-A68DE01136BE}" type="presParOf" srcId="{09A901F7-0B10-7141-BB5E-695E30BF464B}" destId="{71F67343-910B-E341-BAFB-F6B2A91EAD46}" srcOrd="4" destOrd="0" presId="urn:microsoft.com/office/officeart/2017/3/layout/DropPinTimeline"/>
    <dgm:cxn modelId="{3175B662-030F-C640-AE23-00AFB24A860D}" type="presParOf" srcId="{09A901F7-0B10-7141-BB5E-695E30BF464B}" destId="{38B0F22F-3A9C-5C44-9C4B-EE4E4AF2ED3E}" srcOrd="5" destOrd="0" presId="urn:microsoft.com/office/officeart/2017/3/layout/DropPinTimeline"/>
    <dgm:cxn modelId="{044BFBCC-AD75-4648-B0F9-06FF4FEC636A}" type="presParOf" srcId="{294DB017-A33B-2A45-8BBA-2D6EBB6669E5}" destId="{B70D769F-9138-814B-9BE9-8FD645D49255}" srcOrd="1" destOrd="0" presId="urn:microsoft.com/office/officeart/2017/3/layout/DropPinTimeline"/>
    <dgm:cxn modelId="{8F4247B9-5027-BC48-983E-FCBF0441DBF6}" type="presParOf" srcId="{294DB017-A33B-2A45-8BBA-2D6EBB6669E5}" destId="{B67CEB72-0AAB-5846-99E7-6995CADA9D51}" srcOrd="2" destOrd="0" presId="urn:microsoft.com/office/officeart/2017/3/layout/DropPinTimeline"/>
    <dgm:cxn modelId="{F09E5CE5-2FA3-2345-AF5A-0A88D62E68D0}" type="presParOf" srcId="{B67CEB72-0AAB-5846-99E7-6995CADA9D51}" destId="{D3BE4990-38B7-694A-B572-D1E265C9AACA}" srcOrd="0" destOrd="0" presId="urn:microsoft.com/office/officeart/2017/3/layout/DropPinTimeline"/>
    <dgm:cxn modelId="{67E06520-4566-AD4C-898C-A9DED802EECF}" type="presParOf" srcId="{B67CEB72-0AAB-5846-99E7-6995CADA9D51}" destId="{C0ACB1AB-D750-E24B-9821-62057B8B0D27}" srcOrd="1" destOrd="0" presId="urn:microsoft.com/office/officeart/2017/3/layout/DropPinTimeline"/>
    <dgm:cxn modelId="{97D60F65-20C3-5742-8EE9-031F4A356797}" type="presParOf" srcId="{C0ACB1AB-D750-E24B-9821-62057B8B0D27}" destId="{7FCC73CA-6A0C-474D-A4CC-A9434B9EAEBD}" srcOrd="0" destOrd="0" presId="urn:microsoft.com/office/officeart/2017/3/layout/DropPinTimeline"/>
    <dgm:cxn modelId="{CD81347B-62C4-EC41-BF35-1476B7E07CF6}" type="presParOf" srcId="{C0ACB1AB-D750-E24B-9821-62057B8B0D27}" destId="{56CEA20D-8D2C-BA44-9236-BA6785ADDADF}" srcOrd="1" destOrd="0" presId="urn:microsoft.com/office/officeart/2017/3/layout/DropPinTimeline"/>
    <dgm:cxn modelId="{7D25D68D-4F82-9946-AB59-AA2E0014D988}" type="presParOf" srcId="{B67CEB72-0AAB-5846-99E7-6995CADA9D51}" destId="{9D0C09F9-1F55-C741-A3FA-7B5B770AEA51}" srcOrd="2" destOrd="0" presId="urn:microsoft.com/office/officeart/2017/3/layout/DropPinTimeline"/>
    <dgm:cxn modelId="{E2466075-2CDE-914E-9CDD-7DBCA7100428}" type="presParOf" srcId="{B67CEB72-0AAB-5846-99E7-6995CADA9D51}" destId="{2982DAEB-D0EC-F648-B936-4C05980C0160}" srcOrd="3" destOrd="0" presId="urn:microsoft.com/office/officeart/2017/3/layout/DropPinTimeline"/>
    <dgm:cxn modelId="{B9B84BAC-9A8F-1740-90FC-DCB58031897F}" type="presParOf" srcId="{B67CEB72-0AAB-5846-99E7-6995CADA9D51}" destId="{D05C59DA-F345-E443-BC6E-96A75AA25C94}" srcOrd="4" destOrd="0" presId="urn:microsoft.com/office/officeart/2017/3/layout/DropPinTimeline"/>
    <dgm:cxn modelId="{0CB7C4A0-48A9-8141-B659-88DE0858C4C2}" type="presParOf" srcId="{B67CEB72-0AAB-5846-99E7-6995CADA9D51}" destId="{3750E535-7D2E-B047-BBBD-634B7A7816ED}" srcOrd="5" destOrd="0" presId="urn:microsoft.com/office/officeart/2017/3/layout/DropPinTimeline"/>
    <dgm:cxn modelId="{5375DE3E-A246-AE45-9AA2-A2F646AA75B2}" type="presParOf" srcId="{294DB017-A33B-2A45-8BBA-2D6EBB6669E5}" destId="{FE88A5D7-F512-D140-8C8E-CA1A45B2CA2B}" srcOrd="3" destOrd="0" presId="urn:microsoft.com/office/officeart/2017/3/layout/DropPinTimeline"/>
    <dgm:cxn modelId="{69BFCE3C-280D-5F4C-ABBA-A83156B9A1C3}" type="presParOf" srcId="{294DB017-A33B-2A45-8BBA-2D6EBB6669E5}" destId="{B58D6632-8DD2-8645-8FC7-C0EB51660C22}" srcOrd="4" destOrd="0" presId="urn:microsoft.com/office/officeart/2017/3/layout/DropPinTimeline"/>
    <dgm:cxn modelId="{9FEE21F6-2220-2D4F-BCC3-0C15248C8665}" type="presParOf" srcId="{B58D6632-8DD2-8645-8FC7-C0EB51660C22}" destId="{1F32AB9B-E36C-3845-8BCB-2844A72BAED1}" srcOrd="0" destOrd="0" presId="urn:microsoft.com/office/officeart/2017/3/layout/DropPinTimeline"/>
    <dgm:cxn modelId="{64FC5006-4DE1-C641-88CF-4B5733B3FC51}" type="presParOf" srcId="{B58D6632-8DD2-8645-8FC7-C0EB51660C22}" destId="{14A000B2-013C-2640-9982-C0682C5C0AFA}" srcOrd="1" destOrd="0" presId="urn:microsoft.com/office/officeart/2017/3/layout/DropPinTimeline"/>
    <dgm:cxn modelId="{3F8810FE-49B3-304D-A3F0-53FB1E070D94}" type="presParOf" srcId="{14A000B2-013C-2640-9982-C0682C5C0AFA}" destId="{E56FC357-4C38-A948-80F8-68C568E5A8B4}" srcOrd="0" destOrd="0" presId="urn:microsoft.com/office/officeart/2017/3/layout/DropPinTimeline"/>
    <dgm:cxn modelId="{118115CD-E0E3-454E-B810-0B3EB71C9006}" type="presParOf" srcId="{14A000B2-013C-2640-9982-C0682C5C0AFA}" destId="{8EDD363B-4787-9C42-8995-4BDF45B0FB2F}" srcOrd="1" destOrd="0" presId="urn:microsoft.com/office/officeart/2017/3/layout/DropPinTimeline"/>
    <dgm:cxn modelId="{98DFAAA6-8321-E34B-971E-48754E63EC9F}" type="presParOf" srcId="{B58D6632-8DD2-8645-8FC7-C0EB51660C22}" destId="{B12D81E0-149E-314E-A79C-49A93B53BBBA}" srcOrd="2" destOrd="0" presId="urn:microsoft.com/office/officeart/2017/3/layout/DropPinTimeline"/>
    <dgm:cxn modelId="{FCEE07F9-2858-5B48-AB32-AE9572601120}" type="presParOf" srcId="{B58D6632-8DD2-8645-8FC7-C0EB51660C22}" destId="{211C4BBA-3470-3746-8F54-88AF10A83D10}" srcOrd="3" destOrd="0" presId="urn:microsoft.com/office/officeart/2017/3/layout/DropPinTimeline"/>
    <dgm:cxn modelId="{6F941C16-9184-0141-B3DA-91FE81EF17CB}" type="presParOf" srcId="{B58D6632-8DD2-8645-8FC7-C0EB51660C22}" destId="{9870F01B-B075-0549-AE5A-EA085A9B34F0}" srcOrd="4" destOrd="0" presId="urn:microsoft.com/office/officeart/2017/3/layout/DropPinTimeline"/>
    <dgm:cxn modelId="{EF7A2361-35B7-4441-9915-7CC659B67833}" type="presParOf" srcId="{B58D6632-8DD2-8645-8FC7-C0EB51660C22}" destId="{A96655C9-E40B-1F40-A7F0-0F431FEB4A0D}" srcOrd="5" destOrd="0" presId="urn:microsoft.com/office/officeart/2017/3/layout/DropPinTimeline"/>
    <dgm:cxn modelId="{5FBACBD2-8C3D-7841-868E-4F960645F942}" type="presParOf" srcId="{294DB017-A33B-2A45-8BBA-2D6EBB6669E5}" destId="{A97503C4-CC57-D942-AC1A-D728D9E4B971}" srcOrd="5" destOrd="0" presId="urn:microsoft.com/office/officeart/2017/3/layout/DropPinTimeline"/>
    <dgm:cxn modelId="{E33B1336-D2D5-664D-BC99-F56A9B551259}" type="presParOf" srcId="{294DB017-A33B-2A45-8BBA-2D6EBB6669E5}" destId="{C2B17728-62B7-2F4D-AC30-B42BF191FE80}" srcOrd="6" destOrd="0" presId="urn:microsoft.com/office/officeart/2017/3/layout/DropPinTimeline"/>
    <dgm:cxn modelId="{73282038-8AB2-D84E-818D-F5B3743442FA}" type="presParOf" srcId="{C2B17728-62B7-2F4D-AC30-B42BF191FE80}" destId="{382E0829-9FB2-524C-9750-3836593B42B4}" srcOrd="0" destOrd="0" presId="urn:microsoft.com/office/officeart/2017/3/layout/DropPinTimeline"/>
    <dgm:cxn modelId="{EF76A89B-201A-404B-970B-1D4F57EE55CF}" type="presParOf" srcId="{C2B17728-62B7-2F4D-AC30-B42BF191FE80}" destId="{1DD01DD3-044D-B049-A5C3-219B994AB5C2}" srcOrd="1" destOrd="0" presId="urn:microsoft.com/office/officeart/2017/3/layout/DropPinTimeline"/>
    <dgm:cxn modelId="{DA9254BD-5CA4-2E4B-A891-E33F7539A463}" type="presParOf" srcId="{1DD01DD3-044D-B049-A5C3-219B994AB5C2}" destId="{EFCDB1B7-15E2-3D48-800B-A9458FF4E7BB}" srcOrd="0" destOrd="0" presId="urn:microsoft.com/office/officeart/2017/3/layout/DropPinTimeline"/>
    <dgm:cxn modelId="{4BCEAE65-3570-8243-B80A-2BD9994F871E}" type="presParOf" srcId="{1DD01DD3-044D-B049-A5C3-219B994AB5C2}" destId="{89576E89-84AE-E948-AB31-B4FABC184A84}" srcOrd="1" destOrd="0" presId="urn:microsoft.com/office/officeart/2017/3/layout/DropPinTimeline"/>
    <dgm:cxn modelId="{0B3B115F-63B0-9549-B1E8-B1344B623710}" type="presParOf" srcId="{C2B17728-62B7-2F4D-AC30-B42BF191FE80}" destId="{5D1A13D1-86BA-3343-B816-867EF3999260}" srcOrd="2" destOrd="0" presId="urn:microsoft.com/office/officeart/2017/3/layout/DropPinTimeline"/>
    <dgm:cxn modelId="{D44F2CC8-19B0-2542-91F3-25E1DB504BCE}" type="presParOf" srcId="{C2B17728-62B7-2F4D-AC30-B42BF191FE80}" destId="{B8CB4078-8766-634D-9C3C-B10E6A10C8C5}" srcOrd="3" destOrd="0" presId="urn:microsoft.com/office/officeart/2017/3/layout/DropPinTimeline"/>
    <dgm:cxn modelId="{70D98C66-E82C-D346-BCDA-3C27CF9E0A25}" type="presParOf" srcId="{C2B17728-62B7-2F4D-AC30-B42BF191FE80}" destId="{64905259-8F72-204E-BAF7-8DA624B96139}" srcOrd="4" destOrd="0" presId="urn:microsoft.com/office/officeart/2017/3/layout/DropPinTimeline"/>
    <dgm:cxn modelId="{70FC8692-E675-434E-865C-88DA7BFD28FA}" type="presParOf" srcId="{C2B17728-62B7-2F4D-AC30-B42BF191FE80}" destId="{1666749E-C75A-8749-ADA0-1BE2C45ED869}" srcOrd="5" destOrd="0" presId="urn:microsoft.com/office/officeart/2017/3/layout/DropPinTimeline"/>
    <dgm:cxn modelId="{B0459CE4-C07D-3447-8F46-FC3A3AC5ED1F}" type="presParOf" srcId="{294DB017-A33B-2A45-8BBA-2D6EBB6669E5}" destId="{D36A4978-9009-0C4B-967E-A6D333E0CB4D}" srcOrd="7" destOrd="0" presId="urn:microsoft.com/office/officeart/2017/3/layout/DropPinTimeline"/>
    <dgm:cxn modelId="{D6EE4580-B194-D441-8A4B-5AD3F438F389}" type="presParOf" srcId="{294DB017-A33B-2A45-8BBA-2D6EBB6669E5}" destId="{E80313BE-03BD-6A4F-903C-7B71CA79B7BC}" srcOrd="8" destOrd="0" presId="urn:microsoft.com/office/officeart/2017/3/layout/DropPinTimeline"/>
    <dgm:cxn modelId="{9F903C0B-5952-8F4C-94E3-BBA6ADB74055}" type="presParOf" srcId="{E80313BE-03BD-6A4F-903C-7B71CA79B7BC}" destId="{14E68C7A-16DE-A142-ABAC-FDD8498ADF89}" srcOrd="0" destOrd="0" presId="urn:microsoft.com/office/officeart/2017/3/layout/DropPinTimeline"/>
    <dgm:cxn modelId="{ED0C5A62-4AEC-9142-A5AC-EFA830D29090}" type="presParOf" srcId="{E80313BE-03BD-6A4F-903C-7B71CA79B7BC}" destId="{5096B1D3-7C29-8F40-8574-74471EF063D1}" srcOrd="1" destOrd="0" presId="urn:microsoft.com/office/officeart/2017/3/layout/DropPinTimeline"/>
    <dgm:cxn modelId="{7484C76B-AF32-FC45-B614-E189424553D8}" type="presParOf" srcId="{5096B1D3-7C29-8F40-8574-74471EF063D1}" destId="{0188143B-FC0A-FF44-9654-843F3BCE6B30}" srcOrd="0" destOrd="0" presId="urn:microsoft.com/office/officeart/2017/3/layout/DropPinTimeline"/>
    <dgm:cxn modelId="{690B9F79-C04E-7647-9D7E-573AC19BE2F0}" type="presParOf" srcId="{5096B1D3-7C29-8F40-8574-74471EF063D1}" destId="{6B71DA39-7DEE-2C4D-B5D7-0C89B114944C}" srcOrd="1" destOrd="0" presId="urn:microsoft.com/office/officeart/2017/3/layout/DropPinTimeline"/>
    <dgm:cxn modelId="{C95B0AAE-A8BD-BF42-AA91-BA62745330AD}" type="presParOf" srcId="{E80313BE-03BD-6A4F-903C-7B71CA79B7BC}" destId="{8884FD34-9D78-2445-A7BA-A3507E7F91D6}" srcOrd="2" destOrd="0" presId="urn:microsoft.com/office/officeart/2017/3/layout/DropPinTimeline"/>
    <dgm:cxn modelId="{0359E9B6-54AA-8848-9413-CBCB21055A14}" type="presParOf" srcId="{E80313BE-03BD-6A4F-903C-7B71CA79B7BC}" destId="{C2AFB59E-0E83-5546-9F25-88D63C73AFFE}" srcOrd="3" destOrd="0" presId="urn:microsoft.com/office/officeart/2017/3/layout/DropPinTimeline"/>
    <dgm:cxn modelId="{0A567A8E-11B2-BC48-9EB8-1BB0C746364D}" type="presParOf" srcId="{E80313BE-03BD-6A4F-903C-7B71CA79B7BC}" destId="{E59C618A-0493-984F-99E9-E192DE75F8AD}" srcOrd="4" destOrd="0" presId="urn:microsoft.com/office/officeart/2017/3/layout/DropPinTimeline"/>
    <dgm:cxn modelId="{52F81BC1-A4B0-204A-9A92-D90F2F29BD51}" type="presParOf" srcId="{E80313BE-03BD-6A4F-903C-7B71CA79B7BC}" destId="{BB4E4BB3-F54B-4546-8904-E8E5F0A299D2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32098B-78D9-40F6-B56A-85B2883B853E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1D78E2-88B2-4FDE-9D91-55EEEA22C3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Broadband Donwload Speed 100 mb/s rank – 52.2</a:t>
          </a:r>
        </a:p>
      </dgm:t>
    </dgm:pt>
    <dgm:pt modelId="{7A60D7FD-EF57-4447-81AE-E3158878EB65}" type="parTrans" cxnId="{D933C70E-ABEB-41B1-B7D5-71B5362AA23D}">
      <dgm:prSet/>
      <dgm:spPr/>
      <dgm:t>
        <a:bodyPr/>
        <a:lstStyle/>
        <a:p>
          <a:endParaRPr lang="en-US"/>
        </a:p>
      </dgm:t>
    </dgm:pt>
    <dgm:pt modelId="{F3DAE236-CE78-4E7E-8515-1D8BA8975F7C}" type="sibTrans" cxnId="{D933C70E-ABEB-41B1-B7D5-71B5362AA23D}">
      <dgm:prSet/>
      <dgm:spPr/>
      <dgm:t>
        <a:bodyPr/>
        <a:lstStyle/>
        <a:p>
          <a:endParaRPr lang="en-US"/>
        </a:p>
      </dgm:t>
    </dgm:pt>
    <dgm:pt modelId="{8E6570AC-F63B-40A5-821F-7B99A7A18F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Social Media acceptance – 74.9</a:t>
          </a:r>
        </a:p>
      </dgm:t>
    </dgm:pt>
    <dgm:pt modelId="{EC1ACB71-764E-4798-B5CB-1475B9616B0A}" type="parTrans" cxnId="{B641D9B4-23B2-46A6-9717-42BB9BCA88BF}">
      <dgm:prSet/>
      <dgm:spPr/>
      <dgm:t>
        <a:bodyPr/>
        <a:lstStyle/>
        <a:p>
          <a:endParaRPr lang="en-US"/>
        </a:p>
      </dgm:t>
    </dgm:pt>
    <dgm:pt modelId="{800367C9-C3AD-4A91-83FB-770F11D9595E}" type="sibTrans" cxnId="{B641D9B4-23B2-46A6-9717-42BB9BCA88BF}">
      <dgm:prSet/>
      <dgm:spPr/>
      <dgm:t>
        <a:bodyPr/>
        <a:lstStyle/>
        <a:p>
          <a:endParaRPr lang="en-US"/>
        </a:p>
      </dgm:t>
    </dgm:pt>
    <dgm:pt modelId="{4AA07CAB-88C7-4732-B33F-5364C47975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E-commerce – 20</a:t>
          </a:r>
        </a:p>
      </dgm:t>
    </dgm:pt>
    <dgm:pt modelId="{E8CFCE82-7CE0-4C8F-95A1-CC0055733188}" type="parTrans" cxnId="{22154C83-88C8-4951-BCBF-EF0B793C4E7F}">
      <dgm:prSet/>
      <dgm:spPr/>
      <dgm:t>
        <a:bodyPr/>
        <a:lstStyle/>
        <a:p>
          <a:endParaRPr lang="en-US"/>
        </a:p>
      </dgm:t>
    </dgm:pt>
    <dgm:pt modelId="{57103379-FD3A-471D-9C3A-01BD1977485D}" type="sibTrans" cxnId="{22154C83-88C8-4951-BCBF-EF0B793C4E7F}">
      <dgm:prSet/>
      <dgm:spPr/>
      <dgm:t>
        <a:bodyPr/>
        <a:lstStyle/>
        <a:p>
          <a:endParaRPr lang="en-US"/>
        </a:p>
      </dgm:t>
    </dgm:pt>
    <dgm:pt modelId="{6DD67F58-1BDA-461A-B9B8-0DC7581738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Cloud Computing – 61.0</a:t>
          </a:r>
        </a:p>
      </dgm:t>
    </dgm:pt>
    <dgm:pt modelId="{420FFC08-8CCB-4F0A-9FA0-6EBB34AE9C4B}" type="parTrans" cxnId="{41002BE1-2E66-4770-8384-40373C9DE54F}">
      <dgm:prSet/>
      <dgm:spPr/>
      <dgm:t>
        <a:bodyPr/>
        <a:lstStyle/>
        <a:p>
          <a:endParaRPr lang="en-US"/>
        </a:p>
      </dgm:t>
    </dgm:pt>
    <dgm:pt modelId="{56C69DEC-778A-468A-8451-FC36BB9554E2}" type="sibTrans" cxnId="{41002BE1-2E66-4770-8384-40373C9DE54F}">
      <dgm:prSet/>
      <dgm:spPr/>
      <dgm:t>
        <a:bodyPr/>
        <a:lstStyle/>
        <a:p>
          <a:endParaRPr lang="en-US"/>
        </a:p>
      </dgm:t>
    </dgm:pt>
    <dgm:pt modelId="{D172BCFC-6B3D-46B7-B704-8261CA72D847}" type="pres">
      <dgm:prSet presAssocID="{8B32098B-78D9-40F6-B56A-85B2883B853E}" presName="root" presStyleCnt="0">
        <dgm:presLayoutVars>
          <dgm:dir/>
          <dgm:resizeHandles val="exact"/>
        </dgm:presLayoutVars>
      </dgm:prSet>
      <dgm:spPr/>
    </dgm:pt>
    <dgm:pt modelId="{B750E203-05FE-4CF1-A939-C03666E948D4}" type="pres">
      <dgm:prSet presAssocID="{CE1D78E2-88B2-4FDE-9D91-55EEEA22C349}" presName="compNode" presStyleCnt="0"/>
      <dgm:spPr/>
    </dgm:pt>
    <dgm:pt modelId="{BC1C271F-8F2B-41DA-80E8-1C8AFB23646D}" type="pres">
      <dgm:prSet presAssocID="{CE1D78E2-88B2-4FDE-9D91-55EEEA22C34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tellite dish"/>
        </a:ext>
      </dgm:extLst>
    </dgm:pt>
    <dgm:pt modelId="{F29175B3-B269-40F7-A528-DEE95F34C2E8}" type="pres">
      <dgm:prSet presAssocID="{CE1D78E2-88B2-4FDE-9D91-55EEEA22C349}" presName="spaceRect" presStyleCnt="0"/>
      <dgm:spPr/>
    </dgm:pt>
    <dgm:pt modelId="{1BCD8FD2-4CFA-4C98-A390-0D070CDA8E71}" type="pres">
      <dgm:prSet presAssocID="{CE1D78E2-88B2-4FDE-9D91-55EEEA22C349}" presName="textRect" presStyleLbl="revTx" presStyleIdx="0" presStyleCnt="4">
        <dgm:presLayoutVars>
          <dgm:chMax val="1"/>
          <dgm:chPref val="1"/>
        </dgm:presLayoutVars>
      </dgm:prSet>
      <dgm:spPr/>
    </dgm:pt>
    <dgm:pt modelId="{B851884C-2ECC-48C4-9256-054F9BE0E18A}" type="pres">
      <dgm:prSet presAssocID="{F3DAE236-CE78-4E7E-8515-1D8BA8975F7C}" presName="sibTrans" presStyleCnt="0"/>
      <dgm:spPr/>
    </dgm:pt>
    <dgm:pt modelId="{8E38CF03-38C5-4CEE-9680-0DE112E78CE7}" type="pres">
      <dgm:prSet presAssocID="{8E6570AC-F63B-40A5-821F-7B99A7A18F8D}" presName="compNode" presStyleCnt="0"/>
      <dgm:spPr/>
    </dgm:pt>
    <dgm:pt modelId="{9DBACB8E-32CF-4D0C-B8EB-E29D5E85E4D6}" type="pres">
      <dgm:prSet presAssocID="{8E6570AC-F63B-40A5-821F-7B99A7A18F8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BE4FE88B-7333-42BB-B936-84C2CBD59CDA}" type="pres">
      <dgm:prSet presAssocID="{8E6570AC-F63B-40A5-821F-7B99A7A18F8D}" presName="spaceRect" presStyleCnt="0"/>
      <dgm:spPr/>
    </dgm:pt>
    <dgm:pt modelId="{C3140C95-1EEA-413F-AE74-EA2232FBF28A}" type="pres">
      <dgm:prSet presAssocID="{8E6570AC-F63B-40A5-821F-7B99A7A18F8D}" presName="textRect" presStyleLbl="revTx" presStyleIdx="1" presStyleCnt="4">
        <dgm:presLayoutVars>
          <dgm:chMax val="1"/>
          <dgm:chPref val="1"/>
        </dgm:presLayoutVars>
      </dgm:prSet>
      <dgm:spPr/>
    </dgm:pt>
    <dgm:pt modelId="{E55C3E59-DBCE-44B5-A52A-DD97C938369E}" type="pres">
      <dgm:prSet presAssocID="{800367C9-C3AD-4A91-83FB-770F11D9595E}" presName="sibTrans" presStyleCnt="0"/>
      <dgm:spPr/>
    </dgm:pt>
    <dgm:pt modelId="{C98E07AA-4BC7-4E25-BD68-8160F07288C0}" type="pres">
      <dgm:prSet presAssocID="{4AA07CAB-88C7-4732-B33F-5364C479752D}" presName="compNode" presStyleCnt="0"/>
      <dgm:spPr/>
    </dgm:pt>
    <dgm:pt modelId="{7D00F3BA-91C7-47A3-80A2-E1EA42E820A3}" type="pres">
      <dgm:prSet presAssocID="{4AA07CAB-88C7-4732-B33F-5364C479752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opping bag"/>
        </a:ext>
      </dgm:extLst>
    </dgm:pt>
    <dgm:pt modelId="{40B9DC64-B0BE-4ED7-8AEA-FF5529C69B19}" type="pres">
      <dgm:prSet presAssocID="{4AA07CAB-88C7-4732-B33F-5364C479752D}" presName="spaceRect" presStyleCnt="0"/>
      <dgm:spPr/>
    </dgm:pt>
    <dgm:pt modelId="{CA3704CC-D8EA-46CE-8AFF-6B3128918EA6}" type="pres">
      <dgm:prSet presAssocID="{4AA07CAB-88C7-4732-B33F-5364C479752D}" presName="textRect" presStyleLbl="revTx" presStyleIdx="2" presStyleCnt="4">
        <dgm:presLayoutVars>
          <dgm:chMax val="1"/>
          <dgm:chPref val="1"/>
        </dgm:presLayoutVars>
      </dgm:prSet>
      <dgm:spPr/>
    </dgm:pt>
    <dgm:pt modelId="{9B5F8882-F975-4BD8-BA3E-EC9C44BB910F}" type="pres">
      <dgm:prSet presAssocID="{57103379-FD3A-471D-9C3A-01BD1977485D}" presName="sibTrans" presStyleCnt="0"/>
      <dgm:spPr/>
    </dgm:pt>
    <dgm:pt modelId="{8DF9E0ED-56BD-4DD1-8A22-17C829C6FC6D}" type="pres">
      <dgm:prSet presAssocID="{6DD67F58-1BDA-461A-B9B8-0DC75817384E}" presName="compNode" presStyleCnt="0"/>
      <dgm:spPr/>
    </dgm:pt>
    <dgm:pt modelId="{2CC22190-9ED3-40E7-A449-AA447BE0EE2A}" type="pres">
      <dgm:prSet presAssocID="{6DD67F58-1BDA-461A-B9B8-0DC75817384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BB512C3C-5B2F-4CF4-ABDD-04BBA1BD4755}" type="pres">
      <dgm:prSet presAssocID="{6DD67F58-1BDA-461A-B9B8-0DC75817384E}" presName="spaceRect" presStyleCnt="0"/>
      <dgm:spPr/>
    </dgm:pt>
    <dgm:pt modelId="{027F6CF9-397A-40CE-9414-88EB806AFAAA}" type="pres">
      <dgm:prSet presAssocID="{6DD67F58-1BDA-461A-B9B8-0DC75817384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933C70E-ABEB-41B1-B7D5-71B5362AA23D}" srcId="{8B32098B-78D9-40F6-B56A-85B2883B853E}" destId="{CE1D78E2-88B2-4FDE-9D91-55EEEA22C349}" srcOrd="0" destOrd="0" parTransId="{7A60D7FD-EF57-4447-81AE-E3158878EB65}" sibTransId="{F3DAE236-CE78-4E7E-8515-1D8BA8975F7C}"/>
    <dgm:cxn modelId="{A61EA32E-2CB4-4FDE-A0EA-FFA99ADA971B}" type="presOf" srcId="{8E6570AC-F63B-40A5-821F-7B99A7A18F8D}" destId="{C3140C95-1EEA-413F-AE74-EA2232FBF28A}" srcOrd="0" destOrd="0" presId="urn:microsoft.com/office/officeart/2018/2/layout/IconLabelList"/>
    <dgm:cxn modelId="{EADEDB5D-6CCC-4165-8A14-A5ACF4DC2985}" type="presOf" srcId="{8B32098B-78D9-40F6-B56A-85B2883B853E}" destId="{D172BCFC-6B3D-46B7-B704-8261CA72D847}" srcOrd="0" destOrd="0" presId="urn:microsoft.com/office/officeart/2018/2/layout/IconLabelList"/>
    <dgm:cxn modelId="{F1BBEB65-D607-41F2-84E2-F028ADDE3037}" type="presOf" srcId="{CE1D78E2-88B2-4FDE-9D91-55EEEA22C349}" destId="{1BCD8FD2-4CFA-4C98-A390-0D070CDA8E71}" srcOrd="0" destOrd="0" presId="urn:microsoft.com/office/officeart/2018/2/layout/IconLabelList"/>
    <dgm:cxn modelId="{22154C83-88C8-4951-BCBF-EF0B793C4E7F}" srcId="{8B32098B-78D9-40F6-B56A-85B2883B853E}" destId="{4AA07CAB-88C7-4732-B33F-5364C479752D}" srcOrd="2" destOrd="0" parTransId="{E8CFCE82-7CE0-4C8F-95A1-CC0055733188}" sibTransId="{57103379-FD3A-471D-9C3A-01BD1977485D}"/>
    <dgm:cxn modelId="{B641D9B4-23B2-46A6-9717-42BB9BCA88BF}" srcId="{8B32098B-78D9-40F6-B56A-85B2883B853E}" destId="{8E6570AC-F63B-40A5-821F-7B99A7A18F8D}" srcOrd="1" destOrd="0" parTransId="{EC1ACB71-764E-4798-B5CB-1475B9616B0A}" sibTransId="{800367C9-C3AD-4A91-83FB-770F11D9595E}"/>
    <dgm:cxn modelId="{2CA6DDD8-9F9C-441B-B074-9D5964D81A80}" type="presOf" srcId="{6DD67F58-1BDA-461A-B9B8-0DC75817384E}" destId="{027F6CF9-397A-40CE-9414-88EB806AFAAA}" srcOrd="0" destOrd="0" presId="urn:microsoft.com/office/officeart/2018/2/layout/IconLabelList"/>
    <dgm:cxn modelId="{41002BE1-2E66-4770-8384-40373C9DE54F}" srcId="{8B32098B-78D9-40F6-B56A-85B2883B853E}" destId="{6DD67F58-1BDA-461A-B9B8-0DC75817384E}" srcOrd="3" destOrd="0" parTransId="{420FFC08-8CCB-4F0A-9FA0-6EBB34AE9C4B}" sibTransId="{56C69DEC-778A-468A-8451-FC36BB9554E2}"/>
    <dgm:cxn modelId="{9C5321E9-C22C-48C8-A42C-9B453FF915B6}" type="presOf" srcId="{4AA07CAB-88C7-4732-B33F-5364C479752D}" destId="{CA3704CC-D8EA-46CE-8AFF-6B3128918EA6}" srcOrd="0" destOrd="0" presId="urn:microsoft.com/office/officeart/2018/2/layout/IconLabelList"/>
    <dgm:cxn modelId="{90D86F92-71B8-44F0-8A29-81817CF63585}" type="presParOf" srcId="{D172BCFC-6B3D-46B7-B704-8261CA72D847}" destId="{B750E203-05FE-4CF1-A939-C03666E948D4}" srcOrd="0" destOrd="0" presId="urn:microsoft.com/office/officeart/2018/2/layout/IconLabelList"/>
    <dgm:cxn modelId="{0188A02B-B426-47AB-9A14-B83411057F00}" type="presParOf" srcId="{B750E203-05FE-4CF1-A939-C03666E948D4}" destId="{BC1C271F-8F2B-41DA-80E8-1C8AFB23646D}" srcOrd="0" destOrd="0" presId="urn:microsoft.com/office/officeart/2018/2/layout/IconLabelList"/>
    <dgm:cxn modelId="{42EAB968-75F6-4CCE-A3CE-379FF2F8735F}" type="presParOf" srcId="{B750E203-05FE-4CF1-A939-C03666E948D4}" destId="{F29175B3-B269-40F7-A528-DEE95F34C2E8}" srcOrd="1" destOrd="0" presId="urn:microsoft.com/office/officeart/2018/2/layout/IconLabelList"/>
    <dgm:cxn modelId="{08D5E031-EDB1-46CD-858D-C063201F943B}" type="presParOf" srcId="{B750E203-05FE-4CF1-A939-C03666E948D4}" destId="{1BCD8FD2-4CFA-4C98-A390-0D070CDA8E71}" srcOrd="2" destOrd="0" presId="urn:microsoft.com/office/officeart/2018/2/layout/IconLabelList"/>
    <dgm:cxn modelId="{3EFE14BB-BE47-4AA6-8C03-054577023054}" type="presParOf" srcId="{D172BCFC-6B3D-46B7-B704-8261CA72D847}" destId="{B851884C-2ECC-48C4-9256-054F9BE0E18A}" srcOrd="1" destOrd="0" presId="urn:microsoft.com/office/officeart/2018/2/layout/IconLabelList"/>
    <dgm:cxn modelId="{D52EF69D-5A04-4A81-B28B-30CF6A3B1437}" type="presParOf" srcId="{D172BCFC-6B3D-46B7-B704-8261CA72D847}" destId="{8E38CF03-38C5-4CEE-9680-0DE112E78CE7}" srcOrd="2" destOrd="0" presId="urn:microsoft.com/office/officeart/2018/2/layout/IconLabelList"/>
    <dgm:cxn modelId="{67A49D47-6DD1-4845-AC54-7D274A8CB46D}" type="presParOf" srcId="{8E38CF03-38C5-4CEE-9680-0DE112E78CE7}" destId="{9DBACB8E-32CF-4D0C-B8EB-E29D5E85E4D6}" srcOrd="0" destOrd="0" presId="urn:microsoft.com/office/officeart/2018/2/layout/IconLabelList"/>
    <dgm:cxn modelId="{AA6BF3FE-F391-4279-8C0B-FF99A57E91DB}" type="presParOf" srcId="{8E38CF03-38C5-4CEE-9680-0DE112E78CE7}" destId="{BE4FE88B-7333-42BB-B936-84C2CBD59CDA}" srcOrd="1" destOrd="0" presId="urn:microsoft.com/office/officeart/2018/2/layout/IconLabelList"/>
    <dgm:cxn modelId="{124D1DD7-9676-4285-80C8-52AF515C6D50}" type="presParOf" srcId="{8E38CF03-38C5-4CEE-9680-0DE112E78CE7}" destId="{C3140C95-1EEA-413F-AE74-EA2232FBF28A}" srcOrd="2" destOrd="0" presId="urn:microsoft.com/office/officeart/2018/2/layout/IconLabelList"/>
    <dgm:cxn modelId="{723F8C50-8F05-4A8F-96E0-20D5F6F3576F}" type="presParOf" srcId="{D172BCFC-6B3D-46B7-B704-8261CA72D847}" destId="{E55C3E59-DBCE-44B5-A52A-DD97C938369E}" srcOrd="3" destOrd="0" presId="urn:microsoft.com/office/officeart/2018/2/layout/IconLabelList"/>
    <dgm:cxn modelId="{70FCE78F-3139-4BFA-87A4-9B15BCE06AEA}" type="presParOf" srcId="{D172BCFC-6B3D-46B7-B704-8261CA72D847}" destId="{C98E07AA-4BC7-4E25-BD68-8160F07288C0}" srcOrd="4" destOrd="0" presId="urn:microsoft.com/office/officeart/2018/2/layout/IconLabelList"/>
    <dgm:cxn modelId="{CF349987-09C7-45DA-8AB7-302CE0BD5F9E}" type="presParOf" srcId="{C98E07AA-4BC7-4E25-BD68-8160F07288C0}" destId="{7D00F3BA-91C7-47A3-80A2-E1EA42E820A3}" srcOrd="0" destOrd="0" presId="urn:microsoft.com/office/officeart/2018/2/layout/IconLabelList"/>
    <dgm:cxn modelId="{B7DA9BC7-90C2-4945-883D-11478ED2A518}" type="presParOf" srcId="{C98E07AA-4BC7-4E25-BD68-8160F07288C0}" destId="{40B9DC64-B0BE-4ED7-8AEA-FF5529C69B19}" srcOrd="1" destOrd="0" presId="urn:microsoft.com/office/officeart/2018/2/layout/IconLabelList"/>
    <dgm:cxn modelId="{55D16EED-0608-4C09-ABA0-97718C1EDC3F}" type="presParOf" srcId="{C98E07AA-4BC7-4E25-BD68-8160F07288C0}" destId="{CA3704CC-D8EA-46CE-8AFF-6B3128918EA6}" srcOrd="2" destOrd="0" presId="urn:microsoft.com/office/officeart/2018/2/layout/IconLabelList"/>
    <dgm:cxn modelId="{77DD053E-92E2-4FEC-ABF0-5C83506A21F8}" type="presParOf" srcId="{D172BCFC-6B3D-46B7-B704-8261CA72D847}" destId="{9B5F8882-F975-4BD8-BA3E-EC9C44BB910F}" srcOrd="5" destOrd="0" presId="urn:microsoft.com/office/officeart/2018/2/layout/IconLabelList"/>
    <dgm:cxn modelId="{0AD6F5C6-E947-4DF8-BF4D-3EBF1910B0FD}" type="presParOf" srcId="{D172BCFC-6B3D-46B7-B704-8261CA72D847}" destId="{8DF9E0ED-56BD-4DD1-8A22-17C829C6FC6D}" srcOrd="6" destOrd="0" presId="urn:microsoft.com/office/officeart/2018/2/layout/IconLabelList"/>
    <dgm:cxn modelId="{8068B785-822C-4018-B8BA-3F94BFB45223}" type="presParOf" srcId="{8DF9E0ED-56BD-4DD1-8A22-17C829C6FC6D}" destId="{2CC22190-9ED3-40E7-A449-AA447BE0EE2A}" srcOrd="0" destOrd="0" presId="urn:microsoft.com/office/officeart/2018/2/layout/IconLabelList"/>
    <dgm:cxn modelId="{9B9C4F9F-7A00-41F7-9497-8898145C5D95}" type="presParOf" srcId="{8DF9E0ED-56BD-4DD1-8A22-17C829C6FC6D}" destId="{BB512C3C-5B2F-4CF4-ABDD-04BBA1BD4755}" srcOrd="1" destOrd="0" presId="urn:microsoft.com/office/officeart/2018/2/layout/IconLabelList"/>
    <dgm:cxn modelId="{C79B09BF-8B0C-4FED-9AF5-9B9CF14C1581}" type="presParOf" srcId="{8DF9E0ED-56BD-4DD1-8A22-17C829C6FC6D}" destId="{027F6CF9-397A-40CE-9414-88EB806AFAA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05F66C-E396-9141-849D-9D4D40882D5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GB"/>
        </a:p>
      </dgm:t>
    </dgm:pt>
    <dgm:pt modelId="{69CF6CB4-D414-434A-AA86-8C6BF582B6B7}">
      <dgm:prSet phldrT="[Text]"/>
      <dgm:spPr/>
      <dgm:t>
        <a:bodyPr/>
        <a:lstStyle/>
        <a:p>
          <a:r>
            <a:rPr lang="en-GB" dirty="0"/>
            <a:t>Traditional</a:t>
          </a:r>
        </a:p>
      </dgm:t>
    </dgm:pt>
    <dgm:pt modelId="{2365BBE2-A565-5C45-9E2B-0233BCA31EEC}" type="parTrans" cxnId="{0CECE7C1-B59A-F747-89CE-B324E1BC10A9}">
      <dgm:prSet/>
      <dgm:spPr/>
      <dgm:t>
        <a:bodyPr/>
        <a:lstStyle/>
        <a:p>
          <a:endParaRPr lang="en-GB"/>
        </a:p>
      </dgm:t>
    </dgm:pt>
    <dgm:pt modelId="{12DDF044-FE80-E04C-9C12-826C52833663}" type="sibTrans" cxnId="{0CECE7C1-B59A-F747-89CE-B324E1BC10A9}">
      <dgm:prSet/>
      <dgm:spPr/>
      <dgm:t>
        <a:bodyPr/>
        <a:lstStyle/>
        <a:p>
          <a:endParaRPr lang="en-GB"/>
        </a:p>
      </dgm:t>
    </dgm:pt>
    <dgm:pt modelId="{BF4BE3D1-FBC8-3A46-BD33-5BFAD8F6956D}">
      <dgm:prSet phldrT="[Text]"/>
      <dgm:spPr/>
      <dgm:t>
        <a:bodyPr/>
        <a:lstStyle/>
        <a:p>
          <a:r>
            <a:rPr lang="en-GB" dirty="0"/>
            <a:t>MIT</a:t>
          </a:r>
        </a:p>
      </dgm:t>
    </dgm:pt>
    <dgm:pt modelId="{ABE60E33-E589-2043-A672-E2A5DF3D3144}" type="parTrans" cxnId="{3F38FBA0-3A37-BF41-9606-A0A535B95F2D}">
      <dgm:prSet/>
      <dgm:spPr/>
      <dgm:t>
        <a:bodyPr/>
        <a:lstStyle/>
        <a:p>
          <a:endParaRPr lang="en-GB"/>
        </a:p>
      </dgm:t>
    </dgm:pt>
    <dgm:pt modelId="{8645CE76-9353-BC43-9C3B-E5AEC0FAA52C}" type="sibTrans" cxnId="{3F38FBA0-3A37-BF41-9606-A0A535B95F2D}">
      <dgm:prSet/>
      <dgm:spPr/>
      <dgm:t>
        <a:bodyPr/>
        <a:lstStyle/>
        <a:p>
          <a:endParaRPr lang="en-GB"/>
        </a:p>
      </dgm:t>
    </dgm:pt>
    <dgm:pt modelId="{6F897AEC-04A0-EB49-8E35-B5D037949FE3}">
      <dgm:prSet/>
      <dgm:spPr/>
      <dgm:t>
        <a:bodyPr/>
        <a:lstStyle/>
        <a:p>
          <a:r>
            <a:rPr lang="en-GB" dirty="0"/>
            <a:t>DYI</a:t>
          </a:r>
        </a:p>
      </dgm:t>
    </dgm:pt>
    <dgm:pt modelId="{0EB37647-50FC-0A4A-94FF-0536DBD18921}" type="parTrans" cxnId="{FC10D40E-3EE7-9F4E-B88D-D2F27CEC7D17}">
      <dgm:prSet/>
      <dgm:spPr/>
      <dgm:t>
        <a:bodyPr/>
        <a:lstStyle/>
        <a:p>
          <a:endParaRPr lang="en-GB"/>
        </a:p>
      </dgm:t>
    </dgm:pt>
    <dgm:pt modelId="{5C602D0F-5192-804F-9DA6-85BBD91599AB}" type="sibTrans" cxnId="{FC10D40E-3EE7-9F4E-B88D-D2F27CEC7D17}">
      <dgm:prSet/>
      <dgm:spPr/>
      <dgm:t>
        <a:bodyPr/>
        <a:lstStyle/>
        <a:p>
          <a:endParaRPr lang="en-GB"/>
        </a:p>
      </dgm:t>
    </dgm:pt>
    <dgm:pt modelId="{A31629AA-228B-1D46-AC21-4283FB495AE8}" type="pres">
      <dgm:prSet presAssocID="{9305F66C-E396-9141-849D-9D4D40882D5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DA04FDC-1ABF-B146-891A-CE05E4349D78}" type="pres">
      <dgm:prSet presAssocID="{69CF6CB4-D414-434A-AA86-8C6BF582B6B7}" presName="hierRoot1" presStyleCnt="0"/>
      <dgm:spPr/>
    </dgm:pt>
    <dgm:pt modelId="{43978A64-1496-1846-A393-AFFE126D5CF3}" type="pres">
      <dgm:prSet presAssocID="{69CF6CB4-D414-434A-AA86-8C6BF582B6B7}" presName="composite" presStyleCnt="0"/>
      <dgm:spPr/>
    </dgm:pt>
    <dgm:pt modelId="{09C4BB0C-A3F0-C441-9ED5-A7EEB9771808}" type="pres">
      <dgm:prSet presAssocID="{69CF6CB4-D414-434A-AA86-8C6BF582B6B7}" presName="background" presStyleLbl="node0" presStyleIdx="0" presStyleCnt="3"/>
      <dgm:spPr/>
    </dgm:pt>
    <dgm:pt modelId="{E2F15056-8BCC-364C-9C2E-43EF0CEFA875}" type="pres">
      <dgm:prSet presAssocID="{69CF6CB4-D414-434A-AA86-8C6BF582B6B7}" presName="text" presStyleLbl="fgAcc0" presStyleIdx="0" presStyleCnt="3">
        <dgm:presLayoutVars>
          <dgm:chPref val="3"/>
        </dgm:presLayoutVars>
      </dgm:prSet>
      <dgm:spPr/>
    </dgm:pt>
    <dgm:pt modelId="{103AC7E1-2974-F44E-B6BE-7F212240C750}" type="pres">
      <dgm:prSet presAssocID="{69CF6CB4-D414-434A-AA86-8C6BF582B6B7}" presName="hierChild2" presStyleCnt="0"/>
      <dgm:spPr/>
    </dgm:pt>
    <dgm:pt modelId="{B43F6FFB-9962-0B45-A246-1533F5CD7769}" type="pres">
      <dgm:prSet presAssocID="{BF4BE3D1-FBC8-3A46-BD33-5BFAD8F6956D}" presName="hierRoot1" presStyleCnt="0"/>
      <dgm:spPr/>
    </dgm:pt>
    <dgm:pt modelId="{5BC95CFA-2C3A-F04E-9B6D-4CB45CC3C665}" type="pres">
      <dgm:prSet presAssocID="{BF4BE3D1-FBC8-3A46-BD33-5BFAD8F6956D}" presName="composite" presStyleCnt="0"/>
      <dgm:spPr/>
    </dgm:pt>
    <dgm:pt modelId="{5A0507AC-16B0-8944-A77C-B30DE4F0784D}" type="pres">
      <dgm:prSet presAssocID="{BF4BE3D1-FBC8-3A46-BD33-5BFAD8F6956D}" presName="background" presStyleLbl="node0" presStyleIdx="1" presStyleCnt="3"/>
      <dgm:spPr/>
    </dgm:pt>
    <dgm:pt modelId="{F9F51ECB-7411-4B40-B8CB-F16B1D07954C}" type="pres">
      <dgm:prSet presAssocID="{BF4BE3D1-FBC8-3A46-BD33-5BFAD8F6956D}" presName="text" presStyleLbl="fgAcc0" presStyleIdx="1" presStyleCnt="3">
        <dgm:presLayoutVars>
          <dgm:chPref val="3"/>
        </dgm:presLayoutVars>
      </dgm:prSet>
      <dgm:spPr/>
    </dgm:pt>
    <dgm:pt modelId="{09CC9B62-5B7B-3B48-827B-0D3732B46647}" type="pres">
      <dgm:prSet presAssocID="{BF4BE3D1-FBC8-3A46-BD33-5BFAD8F6956D}" presName="hierChild2" presStyleCnt="0"/>
      <dgm:spPr/>
    </dgm:pt>
    <dgm:pt modelId="{1D56B3BE-536B-3548-98E3-D8E425AD602B}" type="pres">
      <dgm:prSet presAssocID="{6F897AEC-04A0-EB49-8E35-B5D037949FE3}" presName="hierRoot1" presStyleCnt="0"/>
      <dgm:spPr/>
    </dgm:pt>
    <dgm:pt modelId="{E14983A0-0DE0-6342-99B8-B414D4FEC263}" type="pres">
      <dgm:prSet presAssocID="{6F897AEC-04A0-EB49-8E35-B5D037949FE3}" presName="composite" presStyleCnt="0"/>
      <dgm:spPr/>
    </dgm:pt>
    <dgm:pt modelId="{5DB0D0AF-6D18-1B45-9871-DF69758CF01B}" type="pres">
      <dgm:prSet presAssocID="{6F897AEC-04A0-EB49-8E35-B5D037949FE3}" presName="background" presStyleLbl="node0" presStyleIdx="2" presStyleCnt="3"/>
      <dgm:spPr/>
    </dgm:pt>
    <dgm:pt modelId="{0A6DB2A0-C8C3-FF41-806A-2C43B47E596E}" type="pres">
      <dgm:prSet presAssocID="{6F897AEC-04A0-EB49-8E35-B5D037949FE3}" presName="text" presStyleLbl="fgAcc0" presStyleIdx="2" presStyleCnt="3">
        <dgm:presLayoutVars>
          <dgm:chPref val="3"/>
        </dgm:presLayoutVars>
      </dgm:prSet>
      <dgm:spPr/>
    </dgm:pt>
    <dgm:pt modelId="{6F7B5AF5-D6EA-7945-9D3E-0E87872173EA}" type="pres">
      <dgm:prSet presAssocID="{6F897AEC-04A0-EB49-8E35-B5D037949FE3}" presName="hierChild2" presStyleCnt="0"/>
      <dgm:spPr/>
    </dgm:pt>
  </dgm:ptLst>
  <dgm:cxnLst>
    <dgm:cxn modelId="{FC10D40E-3EE7-9F4E-B88D-D2F27CEC7D17}" srcId="{9305F66C-E396-9141-849D-9D4D40882D51}" destId="{6F897AEC-04A0-EB49-8E35-B5D037949FE3}" srcOrd="2" destOrd="0" parTransId="{0EB37647-50FC-0A4A-94FF-0536DBD18921}" sibTransId="{5C602D0F-5192-804F-9DA6-85BBD91599AB}"/>
    <dgm:cxn modelId="{E49ECF31-CC2F-3444-892F-86F9E5A20D6C}" type="presOf" srcId="{9305F66C-E396-9141-849D-9D4D40882D51}" destId="{A31629AA-228B-1D46-AC21-4283FB495AE8}" srcOrd="0" destOrd="0" presId="urn:microsoft.com/office/officeart/2005/8/layout/hierarchy1"/>
    <dgm:cxn modelId="{DA8F1346-215A-5743-AC79-D5042CBAF393}" type="presOf" srcId="{69CF6CB4-D414-434A-AA86-8C6BF582B6B7}" destId="{E2F15056-8BCC-364C-9C2E-43EF0CEFA875}" srcOrd="0" destOrd="0" presId="urn:microsoft.com/office/officeart/2005/8/layout/hierarchy1"/>
    <dgm:cxn modelId="{3F38FBA0-3A37-BF41-9606-A0A535B95F2D}" srcId="{9305F66C-E396-9141-849D-9D4D40882D51}" destId="{BF4BE3D1-FBC8-3A46-BD33-5BFAD8F6956D}" srcOrd="1" destOrd="0" parTransId="{ABE60E33-E589-2043-A672-E2A5DF3D3144}" sibTransId="{8645CE76-9353-BC43-9C3B-E5AEC0FAA52C}"/>
    <dgm:cxn modelId="{409FB6B2-B79C-2940-8C68-DC580468DDAF}" type="presOf" srcId="{BF4BE3D1-FBC8-3A46-BD33-5BFAD8F6956D}" destId="{F9F51ECB-7411-4B40-B8CB-F16B1D07954C}" srcOrd="0" destOrd="0" presId="urn:microsoft.com/office/officeart/2005/8/layout/hierarchy1"/>
    <dgm:cxn modelId="{0CECE7C1-B59A-F747-89CE-B324E1BC10A9}" srcId="{9305F66C-E396-9141-849D-9D4D40882D51}" destId="{69CF6CB4-D414-434A-AA86-8C6BF582B6B7}" srcOrd="0" destOrd="0" parTransId="{2365BBE2-A565-5C45-9E2B-0233BCA31EEC}" sibTransId="{12DDF044-FE80-E04C-9C12-826C52833663}"/>
    <dgm:cxn modelId="{57B9A3EB-1386-A445-94DB-A57B8BCC5846}" type="presOf" srcId="{6F897AEC-04A0-EB49-8E35-B5D037949FE3}" destId="{0A6DB2A0-C8C3-FF41-806A-2C43B47E596E}" srcOrd="0" destOrd="0" presId="urn:microsoft.com/office/officeart/2005/8/layout/hierarchy1"/>
    <dgm:cxn modelId="{8217FB79-21FC-F841-B488-8A292E47069F}" type="presParOf" srcId="{A31629AA-228B-1D46-AC21-4283FB495AE8}" destId="{DDA04FDC-1ABF-B146-891A-CE05E4349D78}" srcOrd="0" destOrd="0" presId="urn:microsoft.com/office/officeart/2005/8/layout/hierarchy1"/>
    <dgm:cxn modelId="{784ED342-E552-D447-A852-FD6DD04D4466}" type="presParOf" srcId="{DDA04FDC-1ABF-B146-891A-CE05E4349D78}" destId="{43978A64-1496-1846-A393-AFFE126D5CF3}" srcOrd="0" destOrd="0" presId="urn:microsoft.com/office/officeart/2005/8/layout/hierarchy1"/>
    <dgm:cxn modelId="{5B4E7700-89B5-7E40-B1F1-A05764D4CEE7}" type="presParOf" srcId="{43978A64-1496-1846-A393-AFFE126D5CF3}" destId="{09C4BB0C-A3F0-C441-9ED5-A7EEB9771808}" srcOrd="0" destOrd="0" presId="urn:microsoft.com/office/officeart/2005/8/layout/hierarchy1"/>
    <dgm:cxn modelId="{5871BF19-8EE6-4F48-A4AE-F9AF2099F6B0}" type="presParOf" srcId="{43978A64-1496-1846-A393-AFFE126D5CF3}" destId="{E2F15056-8BCC-364C-9C2E-43EF0CEFA875}" srcOrd="1" destOrd="0" presId="urn:microsoft.com/office/officeart/2005/8/layout/hierarchy1"/>
    <dgm:cxn modelId="{E7365AE8-FBB4-7F4E-A48C-9228484284E2}" type="presParOf" srcId="{DDA04FDC-1ABF-B146-891A-CE05E4349D78}" destId="{103AC7E1-2974-F44E-B6BE-7F212240C750}" srcOrd="1" destOrd="0" presId="urn:microsoft.com/office/officeart/2005/8/layout/hierarchy1"/>
    <dgm:cxn modelId="{986D1D9D-1E31-2A44-B194-C427149921E9}" type="presParOf" srcId="{A31629AA-228B-1D46-AC21-4283FB495AE8}" destId="{B43F6FFB-9962-0B45-A246-1533F5CD7769}" srcOrd="1" destOrd="0" presId="urn:microsoft.com/office/officeart/2005/8/layout/hierarchy1"/>
    <dgm:cxn modelId="{A03ECABA-F082-DA40-8C23-E8A21222D23F}" type="presParOf" srcId="{B43F6FFB-9962-0B45-A246-1533F5CD7769}" destId="{5BC95CFA-2C3A-F04E-9B6D-4CB45CC3C665}" srcOrd="0" destOrd="0" presId="urn:microsoft.com/office/officeart/2005/8/layout/hierarchy1"/>
    <dgm:cxn modelId="{4E97C7EE-11FC-694B-A5A8-72F53A3C55C6}" type="presParOf" srcId="{5BC95CFA-2C3A-F04E-9B6D-4CB45CC3C665}" destId="{5A0507AC-16B0-8944-A77C-B30DE4F0784D}" srcOrd="0" destOrd="0" presId="urn:microsoft.com/office/officeart/2005/8/layout/hierarchy1"/>
    <dgm:cxn modelId="{F29C97EA-9D77-5542-BD8B-544AED4F5010}" type="presParOf" srcId="{5BC95CFA-2C3A-F04E-9B6D-4CB45CC3C665}" destId="{F9F51ECB-7411-4B40-B8CB-F16B1D07954C}" srcOrd="1" destOrd="0" presId="urn:microsoft.com/office/officeart/2005/8/layout/hierarchy1"/>
    <dgm:cxn modelId="{AAC26696-8966-244D-9761-CBB94F19C5CA}" type="presParOf" srcId="{B43F6FFB-9962-0B45-A246-1533F5CD7769}" destId="{09CC9B62-5B7B-3B48-827B-0D3732B46647}" srcOrd="1" destOrd="0" presId="urn:microsoft.com/office/officeart/2005/8/layout/hierarchy1"/>
    <dgm:cxn modelId="{E7F8919D-2EE2-944A-AF2C-F175319CEC2C}" type="presParOf" srcId="{A31629AA-228B-1D46-AC21-4283FB495AE8}" destId="{1D56B3BE-536B-3548-98E3-D8E425AD602B}" srcOrd="2" destOrd="0" presId="urn:microsoft.com/office/officeart/2005/8/layout/hierarchy1"/>
    <dgm:cxn modelId="{AF412DAA-91EE-D140-A6B6-B333E7687162}" type="presParOf" srcId="{1D56B3BE-536B-3548-98E3-D8E425AD602B}" destId="{E14983A0-0DE0-6342-99B8-B414D4FEC263}" srcOrd="0" destOrd="0" presId="urn:microsoft.com/office/officeart/2005/8/layout/hierarchy1"/>
    <dgm:cxn modelId="{0EC757DE-D995-4C49-A0F7-A476FE0B34EC}" type="presParOf" srcId="{E14983A0-0DE0-6342-99B8-B414D4FEC263}" destId="{5DB0D0AF-6D18-1B45-9871-DF69758CF01B}" srcOrd="0" destOrd="0" presId="urn:microsoft.com/office/officeart/2005/8/layout/hierarchy1"/>
    <dgm:cxn modelId="{B50DD29B-E288-B64E-9241-24CA0A81919E}" type="presParOf" srcId="{E14983A0-0DE0-6342-99B8-B414D4FEC263}" destId="{0A6DB2A0-C8C3-FF41-806A-2C43B47E596E}" srcOrd="1" destOrd="0" presId="urn:microsoft.com/office/officeart/2005/8/layout/hierarchy1"/>
    <dgm:cxn modelId="{828A36CD-A97C-C449-A984-C68B2FE38EDF}" type="presParOf" srcId="{1D56B3BE-536B-3548-98E3-D8E425AD602B}" destId="{6F7B5AF5-D6EA-7945-9D3E-0E87872173E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F5B60A4-178D-EF4E-A3F3-017308D357CD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AC19B81D-CCA2-4C48-91AF-CB6EDE28CC6A}">
      <dgm:prSet phldrT="[Text]"/>
      <dgm:spPr/>
      <dgm:t>
        <a:bodyPr/>
        <a:lstStyle/>
        <a:p>
          <a:r>
            <a:rPr lang="en-GB" dirty="0"/>
            <a:t>EA to be Developed</a:t>
          </a:r>
        </a:p>
      </dgm:t>
    </dgm:pt>
    <dgm:pt modelId="{344EAFB5-915A-E744-8EB9-8ED47E6294BF}" type="parTrans" cxnId="{E678E9B3-B4C6-7F4C-8BB3-BC372B2CF9EF}">
      <dgm:prSet/>
      <dgm:spPr/>
      <dgm:t>
        <a:bodyPr/>
        <a:lstStyle/>
        <a:p>
          <a:endParaRPr lang="en-GB"/>
        </a:p>
      </dgm:t>
    </dgm:pt>
    <dgm:pt modelId="{DDF3E502-1CEA-254C-87AC-17C47B404F63}" type="sibTrans" cxnId="{E678E9B3-B4C6-7F4C-8BB3-BC372B2CF9EF}">
      <dgm:prSet/>
      <dgm:spPr/>
      <dgm:t>
        <a:bodyPr/>
        <a:lstStyle/>
        <a:p>
          <a:endParaRPr lang="en-GB"/>
        </a:p>
      </dgm:t>
    </dgm:pt>
    <dgm:pt modelId="{7A0E3FD3-D020-AC4B-930D-E61879EB8692}">
      <dgm:prSet phldrT="[Text]"/>
      <dgm:spPr/>
      <dgm:t>
        <a:bodyPr/>
        <a:lstStyle/>
        <a:p>
          <a:r>
            <a:rPr lang="en-GB" dirty="0"/>
            <a:t>The Basis for EA</a:t>
          </a:r>
        </a:p>
      </dgm:t>
    </dgm:pt>
    <dgm:pt modelId="{762DE1D8-8802-5B49-8452-6ECC66F3D26A}" type="parTrans" cxnId="{9A3066FB-0612-994B-9230-433B02FC815C}">
      <dgm:prSet/>
      <dgm:spPr/>
      <dgm:t>
        <a:bodyPr/>
        <a:lstStyle/>
        <a:p>
          <a:endParaRPr lang="en-GB"/>
        </a:p>
      </dgm:t>
    </dgm:pt>
    <dgm:pt modelId="{17E877DD-77D0-7349-B193-7D2191AEFA3F}" type="sibTrans" cxnId="{9A3066FB-0612-994B-9230-433B02FC815C}">
      <dgm:prSet/>
      <dgm:spPr/>
      <dgm:t>
        <a:bodyPr/>
        <a:lstStyle/>
        <a:p>
          <a:endParaRPr lang="en-GB"/>
        </a:p>
      </dgm:t>
    </dgm:pt>
    <dgm:pt modelId="{54A874C6-9EB1-AB4C-96D8-FED4BBFFDBE4}">
      <dgm:prSet phldrT="[Text]"/>
      <dgm:spPr/>
      <dgm:t>
        <a:bodyPr/>
        <a:lstStyle/>
        <a:p>
          <a:r>
            <a:rPr lang="en-GB" dirty="0"/>
            <a:t>Responsible person</a:t>
          </a:r>
        </a:p>
      </dgm:t>
    </dgm:pt>
    <dgm:pt modelId="{659562B9-0C2F-8B44-B5FD-BB33584DA176}" type="parTrans" cxnId="{4A1C3165-C400-9245-8DF2-6483593F4424}">
      <dgm:prSet/>
      <dgm:spPr/>
      <dgm:t>
        <a:bodyPr/>
        <a:lstStyle/>
        <a:p>
          <a:endParaRPr lang="en-GB"/>
        </a:p>
      </dgm:t>
    </dgm:pt>
    <dgm:pt modelId="{83EDA87A-7F01-1044-AFD3-F57B5F52B9CF}" type="sibTrans" cxnId="{4A1C3165-C400-9245-8DF2-6483593F4424}">
      <dgm:prSet/>
      <dgm:spPr/>
      <dgm:t>
        <a:bodyPr/>
        <a:lstStyle/>
        <a:p>
          <a:endParaRPr lang="en-GB"/>
        </a:p>
      </dgm:t>
    </dgm:pt>
    <dgm:pt modelId="{4904C8C4-241E-9840-B5A2-BB0630D5B660}">
      <dgm:prSet/>
      <dgm:spPr/>
      <dgm:t>
        <a:bodyPr/>
        <a:lstStyle/>
        <a:p>
          <a:r>
            <a:rPr lang="en-GB" dirty="0"/>
            <a:t>EA process</a:t>
          </a:r>
        </a:p>
      </dgm:t>
    </dgm:pt>
    <dgm:pt modelId="{7FC2B8EF-43D9-0B4C-B190-2444CAE251AC}" type="parTrans" cxnId="{40CE8B09-3B7D-8847-86BC-FE2282A98671}">
      <dgm:prSet/>
      <dgm:spPr/>
      <dgm:t>
        <a:bodyPr/>
        <a:lstStyle/>
        <a:p>
          <a:endParaRPr lang="en-GB"/>
        </a:p>
      </dgm:t>
    </dgm:pt>
    <dgm:pt modelId="{824096C6-9273-A340-A6C4-F0C4EEA3BDD8}" type="sibTrans" cxnId="{40CE8B09-3B7D-8847-86BC-FE2282A98671}">
      <dgm:prSet/>
      <dgm:spPr/>
      <dgm:t>
        <a:bodyPr/>
        <a:lstStyle/>
        <a:p>
          <a:endParaRPr lang="en-GB"/>
        </a:p>
      </dgm:t>
    </dgm:pt>
    <dgm:pt modelId="{670A2F43-8F5A-5C46-838C-98549E6D8F0C}">
      <dgm:prSet/>
      <dgm:spPr/>
      <dgm:t>
        <a:bodyPr/>
        <a:lstStyle/>
        <a:p>
          <a:r>
            <a:rPr lang="en-GB" dirty="0"/>
            <a:t>Principles, standards, diagrams, project-start architecture</a:t>
          </a:r>
        </a:p>
      </dgm:t>
    </dgm:pt>
    <dgm:pt modelId="{AA858EE2-6FF8-A841-A63C-6DDAC40D0E8F}" type="parTrans" cxnId="{916B2D53-820A-B44C-B3AF-6E92ED8DE639}">
      <dgm:prSet/>
      <dgm:spPr/>
      <dgm:t>
        <a:bodyPr/>
        <a:lstStyle/>
        <a:p>
          <a:endParaRPr lang="en-GB"/>
        </a:p>
      </dgm:t>
    </dgm:pt>
    <dgm:pt modelId="{CF560A5F-2177-AF4F-836B-3BDE58EFE333}" type="sibTrans" cxnId="{916B2D53-820A-B44C-B3AF-6E92ED8DE639}">
      <dgm:prSet/>
      <dgm:spPr/>
      <dgm:t>
        <a:bodyPr/>
        <a:lstStyle/>
        <a:p>
          <a:endParaRPr lang="en-GB"/>
        </a:p>
      </dgm:t>
    </dgm:pt>
    <dgm:pt modelId="{8986D3CF-862A-2F46-BB16-EF478A1558FE}">
      <dgm:prSet/>
      <dgm:spPr/>
      <dgm:t>
        <a:bodyPr/>
        <a:lstStyle/>
        <a:p>
          <a:r>
            <a:rPr lang="en-GB" dirty="0"/>
            <a:t>Individual business initiatives</a:t>
          </a:r>
        </a:p>
      </dgm:t>
    </dgm:pt>
    <dgm:pt modelId="{EC0C26A7-CB4C-E64A-81FF-E17A28A5AD35}" type="parTrans" cxnId="{9230B42A-E477-DC4E-983B-F2A9405FD70E}">
      <dgm:prSet/>
      <dgm:spPr/>
      <dgm:t>
        <a:bodyPr/>
        <a:lstStyle/>
        <a:p>
          <a:endParaRPr lang="en-GB"/>
        </a:p>
      </dgm:t>
    </dgm:pt>
    <dgm:pt modelId="{329873E7-921C-8143-AC6D-A406FC606013}" type="sibTrans" cxnId="{9230B42A-E477-DC4E-983B-F2A9405FD70E}">
      <dgm:prSet/>
      <dgm:spPr/>
      <dgm:t>
        <a:bodyPr/>
        <a:lstStyle/>
        <a:p>
          <a:endParaRPr lang="en-GB"/>
        </a:p>
      </dgm:t>
    </dgm:pt>
    <dgm:pt modelId="{D2B2E8C2-6FE8-314B-945F-F3202674E5FC}">
      <dgm:prSet/>
      <dgm:spPr/>
      <dgm:t>
        <a:bodyPr/>
        <a:lstStyle/>
        <a:p>
          <a:r>
            <a:rPr lang="en-GB" dirty="0"/>
            <a:t>Enterprise architecture/Senior Business Manager</a:t>
          </a:r>
        </a:p>
      </dgm:t>
    </dgm:pt>
    <dgm:pt modelId="{DF40946D-411D-BF4C-97CE-8363D8A60975}" type="parTrans" cxnId="{1A7C7365-8921-1441-8A40-233063B70757}">
      <dgm:prSet/>
      <dgm:spPr/>
      <dgm:t>
        <a:bodyPr/>
        <a:lstStyle/>
        <a:p>
          <a:endParaRPr lang="en-GB"/>
        </a:p>
      </dgm:t>
    </dgm:pt>
    <dgm:pt modelId="{FDCE4483-93DF-5D42-9FBB-0D8409260A55}" type="sibTrans" cxnId="{1A7C7365-8921-1441-8A40-233063B70757}">
      <dgm:prSet/>
      <dgm:spPr/>
      <dgm:t>
        <a:bodyPr/>
        <a:lstStyle/>
        <a:p>
          <a:endParaRPr lang="en-GB"/>
        </a:p>
      </dgm:t>
    </dgm:pt>
    <dgm:pt modelId="{87037569-6C77-F44F-870C-DEB8939DAC82}">
      <dgm:prSet/>
      <dgm:spPr/>
      <dgm:t>
        <a:bodyPr/>
        <a:lstStyle/>
        <a:p>
          <a:r>
            <a:rPr lang="en-GB" dirty="0"/>
            <a:t>Informal process with project architecture</a:t>
          </a:r>
        </a:p>
      </dgm:t>
    </dgm:pt>
    <dgm:pt modelId="{88269F35-2C2E-BB46-B8E2-7CB75C424145}" type="parTrans" cxnId="{928DB901-15A4-0243-A851-2462D5D7062C}">
      <dgm:prSet/>
      <dgm:spPr/>
      <dgm:t>
        <a:bodyPr/>
        <a:lstStyle/>
        <a:p>
          <a:endParaRPr lang="en-GB"/>
        </a:p>
      </dgm:t>
    </dgm:pt>
    <dgm:pt modelId="{570886CF-B597-C64A-A92E-40FFC66E03CD}" type="sibTrans" cxnId="{928DB901-15A4-0243-A851-2462D5D7062C}">
      <dgm:prSet/>
      <dgm:spPr/>
      <dgm:t>
        <a:bodyPr/>
        <a:lstStyle/>
        <a:p>
          <a:endParaRPr lang="en-GB"/>
        </a:p>
      </dgm:t>
    </dgm:pt>
    <dgm:pt modelId="{033D9B12-02AA-1F43-86D1-0722B8EBD821}">
      <dgm:prSet/>
      <dgm:spPr/>
      <dgm:t>
        <a:bodyPr/>
        <a:lstStyle/>
        <a:p>
          <a:r>
            <a:rPr lang="en-GB" dirty="0"/>
            <a:t>EA Time</a:t>
          </a:r>
        </a:p>
      </dgm:t>
    </dgm:pt>
    <dgm:pt modelId="{9B98580D-013D-6548-A74B-13993AAF5C52}" type="parTrans" cxnId="{79E5A8FE-881F-1C46-BFE1-4EEBEAB8A48B}">
      <dgm:prSet/>
      <dgm:spPr/>
      <dgm:t>
        <a:bodyPr/>
        <a:lstStyle/>
        <a:p>
          <a:endParaRPr lang="en-GB"/>
        </a:p>
      </dgm:t>
    </dgm:pt>
    <dgm:pt modelId="{5D7FBBE2-B0BF-4F4F-A885-341454CE543E}" type="sibTrans" cxnId="{79E5A8FE-881F-1C46-BFE1-4EEBEAB8A48B}">
      <dgm:prSet/>
      <dgm:spPr/>
      <dgm:t>
        <a:bodyPr/>
        <a:lstStyle/>
        <a:p>
          <a:endParaRPr lang="en-GB"/>
        </a:p>
      </dgm:t>
    </dgm:pt>
    <dgm:pt modelId="{E96C1470-A947-D749-B807-C9A31A5DE47E}">
      <dgm:prSet/>
      <dgm:spPr/>
      <dgm:t>
        <a:bodyPr/>
        <a:lstStyle/>
        <a:p>
          <a:r>
            <a:rPr lang="en-GB" dirty="0"/>
            <a:t>Based on the business initiative</a:t>
          </a:r>
        </a:p>
      </dgm:t>
    </dgm:pt>
    <dgm:pt modelId="{C68796A6-2A6B-D440-9640-1245F120EA34}" type="parTrans" cxnId="{2F4923CE-5F50-4D47-AC69-AAA9EA9980A1}">
      <dgm:prSet/>
      <dgm:spPr/>
      <dgm:t>
        <a:bodyPr/>
        <a:lstStyle/>
        <a:p>
          <a:endParaRPr lang="en-GB"/>
        </a:p>
      </dgm:t>
    </dgm:pt>
    <dgm:pt modelId="{B459CFC4-74DB-6844-898E-1AB11CDD26EA}" type="sibTrans" cxnId="{2F4923CE-5F50-4D47-AC69-AAA9EA9980A1}">
      <dgm:prSet/>
      <dgm:spPr/>
      <dgm:t>
        <a:bodyPr/>
        <a:lstStyle/>
        <a:p>
          <a:endParaRPr lang="en-GB"/>
        </a:p>
      </dgm:t>
    </dgm:pt>
    <dgm:pt modelId="{B82377E6-7AAA-4E41-8D47-0E799A369BAF}">
      <dgm:prSet/>
      <dgm:spPr/>
      <dgm:t>
        <a:bodyPr/>
        <a:lstStyle/>
        <a:p>
          <a:r>
            <a:rPr lang="en-GB" dirty="0"/>
            <a:t>EA Description</a:t>
          </a:r>
        </a:p>
      </dgm:t>
    </dgm:pt>
    <dgm:pt modelId="{0F969961-018F-2446-B0D8-822FE8262DCD}" type="parTrans" cxnId="{9158B7E0-D523-914C-B822-03AFB291883C}">
      <dgm:prSet/>
      <dgm:spPr/>
      <dgm:t>
        <a:bodyPr/>
        <a:lstStyle/>
        <a:p>
          <a:endParaRPr lang="en-GB"/>
        </a:p>
      </dgm:t>
    </dgm:pt>
    <dgm:pt modelId="{8476418E-D6A0-CC4B-84F7-2C5DFC5DE161}" type="sibTrans" cxnId="{9158B7E0-D523-914C-B822-03AFB291883C}">
      <dgm:prSet/>
      <dgm:spPr/>
      <dgm:t>
        <a:bodyPr/>
        <a:lstStyle/>
        <a:p>
          <a:endParaRPr lang="en-GB"/>
        </a:p>
      </dgm:t>
    </dgm:pt>
    <dgm:pt modelId="{535FA258-9765-B647-BDEE-52350B0EFF6F}">
      <dgm:prSet/>
      <dgm:spPr/>
      <dgm:t>
        <a:bodyPr/>
        <a:lstStyle/>
        <a:p>
          <a:r>
            <a:rPr lang="en-GB" dirty="0"/>
            <a:t>Future state of particular business initiative</a:t>
          </a:r>
        </a:p>
      </dgm:t>
    </dgm:pt>
    <dgm:pt modelId="{E6AA1EEF-11AA-C544-9931-7E10839D62D2}" type="parTrans" cxnId="{C7BAFB55-3696-8241-8273-9634724E52FD}">
      <dgm:prSet/>
      <dgm:spPr/>
      <dgm:t>
        <a:bodyPr/>
        <a:lstStyle/>
        <a:p>
          <a:endParaRPr lang="en-GB"/>
        </a:p>
      </dgm:t>
    </dgm:pt>
    <dgm:pt modelId="{9E43E291-DA8C-EE45-BC3E-5CF94CB3BF57}" type="sibTrans" cxnId="{C7BAFB55-3696-8241-8273-9634724E52FD}">
      <dgm:prSet/>
      <dgm:spPr/>
      <dgm:t>
        <a:bodyPr/>
        <a:lstStyle/>
        <a:p>
          <a:endParaRPr lang="en-GB"/>
        </a:p>
      </dgm:t>
    </dgm:pt>
    <dgm:pt modelId="{450B83EE-15F8-4D43-8284-5B1BAFDCFD64}" type="pres">
      <dgm:prSet presAssocID="{CF5B60A4-178D-EF4E-A3F3-017308D357CD}" presName="linear" presStyleCnt="0">
        <dgm:presLayoutVars>
          <dgm:dir/>
          <dgm:animLvl val="lvl"/>
          <dgm:resizeHandles val="exact"/>
        </dgm:presLayoutVars>
      </dgm:prSet>
      <dgm:spPr/>
    </dgm:pt>
    <dgm:pt modelId="{342586C2-77DC-E345-97D2-7795646405F3}" type="pres">
      <dgm:prSet presAssocID="{AC19B81D-CCA2-4C48-91AF-CB6EDE28CC6A}" presName="parentLin" presStyleCnt="0"/>
      <dgm:spPr/>
    </dgm:pt>
    <dgm:pt modelId="{761F8577-2AB9-CB49-BDF2-38585C0C4F8E}" type="pres">
      <dgm:prSet presAssocID="{AC19B81D-CCA2-4C48-91AF-CB6EDE28CC6A}" presName="parentLeftMargin" presStyleLbl="node1" presStyleIdx="0" presStyleCnt="6"/>
      <dgm:spPr/>
    </dgm:pt>
    <dgm:pt modelId="{418354BB-4C7E-2C44-8AE2-004969886BAD}" type="pres">
      <dgm:prSet presAssocID="{AC19B81D-CCA2-4C48-91AF-CB6EDE28CC6A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E1EB8511-80DB-C14E-8611-DEC2C77FD20E}" type="pres">
      <dgm:prSet presAssocID="{AC19B81D-CCA2-4C48-91AF-CB6EDE28CC6A}" presName="negativeSpace" presStyleCnt="0"/>
      <dgm:spPr/>
    </dgm:pt>
    <dgm:pt modelId="{38A12D69-DF52-274A-A36B-861A6156B53D}" type="pres">
      <dgm:prSet presAssocID="{AC19B81D-CCA2-4C48-91AF-CB6EDE28CC6A}" presName="childText" presStyleLbl="conFgAcc1" presStyleIdx="0" presStyleCnt="6">
        <dgm:presLayoutVars>
          <dgm:bulletEnabled val="1"/>
        </dgm:presLayoutVars>
      </dgm:prSet>
      <dgm:spPr/>
    </dgm:pt>
    <dgm:pt modelId="{5E45549E-7D3C-D34E-BC1B-F7C4CA25681A}" type="pres">
      <dgm:prSet presAssocID="{DDF3E502-1CEA-254C-87AC-17C47B404F63}" presName="spaceBetweenRectangles" presStyleCnt="0"/>
      <dgm:spPr/>
    </dgm:pt>
    <dgm:pt modelId="{80A0E064-A5F6-4D4B-ABD4-06BFC6B39033}" type="pres">
      <dgm:prSet presAssocID="{7A0E3FD3-D020-AC4B-930D-E61879EB8692}" presName="parentLin" presStyleCnt="0"/>
      <dgm:spPr/>
    </dgm:pt>
    <dgm:pt modelId="{74139D84-F50C-BD4F-AD7E-4195AF9C67D8}" type="pres">
      <dgm:prSet presAssocID="{7A0E3FD3-D020-AC4B-930D-E61879EB8692}" presName="parentLeftMargin" presStyleLbl="node1" presStyleIdx="0" presStyleCnt="6"/>
      <dgm:spPr/>
    </dgm:pt>
    <dgm:pt modelId="{EA8E8BC2-530D-CF4A-B8D0-955DC5CAACAF}" type="pres">
      <dgm:prSet presAssocID="{7A0E3FD3-D020-AC4B-930D-E61879EB8692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01B506D6-B195-614B-8679-46A66FF67B02}" type="pres">
      <dgm:prSet presAssocID="{7A0E3FD3-D020-AC4B-930D-E61879EB8692}" presName="negativeSpace" presStyleCnt="0"/>
      <dgm:spPr/>
    </dgm:pt>
    <dgm:pt modelId="{61BD32A7-CD3F-8F4B-ADA1-FE35C3AE8737}" type="pres">
      <dgm:prSet presAssocID="{7A0E3FD3-D020-AC4B-930D-E61879EB8692}" presName="childText" presStyleLbl="conFgAcc1" presStyleIdx="1" presStyleCnt="6">
        <dgm:presLayoutVars>
          <dgm:bulletEnabled val="1"/>
        </dgm:presLayoutVars>
      </dgm:prSet>
      <dgm:spPr/>
    </dgm:pt>
    <dgm:pt modelId="{F667A65C-E305-F741-8BF2-0B7D97258321}" type="pres">
      <dgm:prSet presAssocID="{17E877DD-77D0-7349-B193-7D2191AEFA3F}" presName="spaceBetweenRectangles" presStyleCnt="0"/>
      <dgm:spPr/>
    </dgm:pt>
    <dgm:pt modelId="{E098F428-F94B-B348-A4FA-C4CE6B68C120}" type="pres">
      <dgm:prSet presAssocID="{54A874C6-9EB1-AB4C-96D8-FED4BBFFDBE4}" presName="parentLin" presStyleCnt="0"/>
      <dgm:spPr/>
    </dgm:pt>
    <dgm:pt modelId="{58C52B71-BAFB-DF42-A7D9-DCCC89D34C58}" type="pres">
      <dgm:prSet presAssocID="{54A874C6-9EB1-AB4C-96D8-FED4BBFFDBE4}" presName="parentLeftMargin" presStyleLbl="node1" presStyleIdx="1" presStyleCnt="6"/>
      <dgm:spPr/>
    </dgm:pt>
    <dgm:pt modelId="{6466FDF6-0F7C-AE43-A847-DA1CE2E5F7EE}" type="pres">
      <dgm:prSet presAssocID="{54A874C6-9EB1-AB4C-96D8-FED4BBFFDBE4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B9297D2D-B213-8D42-AADC-7C8F70F6A476}" type="pres">
      <dgm:prSet presAssocID="{54A874C6-9EB1-AB4C-96D8-FED4BBFFDBE4}" presName="negativeSpace" presStyleCnt="0"/>
      <dgm:spPr/>
    </dgm:pt>
    <dgm:pt modelId="{D4E9323C-B70A-944B-B44E-F751C90B6942}" type="pres">
      <dgm:prSet presAssocID="{54A874C6-9EB1-AB4C-96D8-FED4BBFFDBE4}" presName="childText" presStyleLbl="conFgAcc1" presStyleIdx="2" presStyleCnt="6">
        <dgm:presLayoutVars>
          <dgm:bulletEnabled val="1"/>
        </dgm:presLayoutVars>
      </dgm:prSet>
      <dgm:spPr/>
    </dgm:pt>
    <dgm:pt modelId="{4118A6FA-CFAA-C646-88BC-3A7ECDF2570F}" type="pres">
      <dgm:prSet presAssocID="{83EDA87A-7F01-1044-AFD3-F57B5F52B9CF}" presName="spaceBetweenRectangles" presStyleCnt="0"/>
      <dgm:spPr/>
    </dgm:pt>
    <dgm:pt modelId="{302E9C51-E7A9-944C-BCF9-0C9518855B15}" type="pres">
      <dgm:prSet presAssocID="{4904C8C4-241E-9840-B5A2-BB0630D5B660}" presName="parentLin" presStyleCnt="0"/>
      <dgm:spPr/>
    </dgm:pt>
    <dgm:pt modelId="{AA7C7A0B-5639-084A-B9AD-27897A09339E}" type="pres">
      <dgm:prSet presAssocID="{4904C8C4-241E-9840-B5A2-BB0630D5B660}" presName="parentLeftMargin" presStyleLbl="node1" presStyleIdx="2" presStyleCnt="6"/>
      <dgm:spPr/>
    </dgm:pt>
    <dgm:pt modelId="{0D82D736-06F3-3C42-B06C-B5419C524364}" type="pres">
      <dgm:prSet presAssocID="{4904C8C4-241E-9840-B5A2-BB0630D5B660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28D592A5-783A-2747-BE53-594C787A2BBD}" type="pres">
      <dgm:prSet presAssocID="{4904C8C4-241E-9840-B5A2-BB0630D5B660}" presName="negativeSpace" presStyleCnt="0"/>
      <dgm:spPr/>
    </dgm:pt>
    <dgm:pt modelId="{CA9D3F81-FCA8-B644-9A4E-BA9232309D9B}" type="pres">
      <dgm:prSet presAssocID="{4904C8C4-241E-9840-B5A2-BB0630D5B660}" presName="childText" presStyleLbl="conFgAcc1" presStyleIdx="3" presStyleCnt="6">
        <dgm:presLayoutVars>
          <dgm:bulletEnabled val="1"/>
        </dgm:presLayoutVars>
      </dgm:prSet>
      <dgm:spPr/>
    </dgm:pt>
    <dgm:pt modelId="{1EE6E172-1139-7B49-A215-C25E6448809C}" type="pres">
      <dgm:prSet presAssocID="{824096C6-9273-A340-A6C4-F0C4EEA3BDD8}" presName="spaceBetweenRectangles" presStyleCnt="0"/>
      <dgm:spPr/>
    </dgm:pt>
    <dgm:pt modelId="{EFAC02A6-8500-0B44-827D-BDB97EA2E748}" type="pres">
      <dgm:prSet presAssocID="{033D9B12-02AA-1F43-86D1-0722B8EBD821}" presName="parentLin" presStyleCnt="0"/>
      <dgm:spPr/>
    </dgm:pt>
    <dgm:pt modelId="{39209297-E46B-E142-830B-73208A90D7EE}" type="pres">
      <dgm:prSet presAssocID="{033D9B12-02AA-1F43-86D1-0722B8EBD821}" presName="parentLeftMargin" presStyleLbl="node1" presStyleIdx="3" presStyleCnt="6"/>
      <dgm:spPr/>
    </dgm:pt>
    <dgm:pt modelId="{089ECFCC-AD06-DE42-A328-B5A2F348A9C9}" type="pres">
      <dgm:prSet presAssocID="{033D9B12-02AA-1F43-86D1-0722B8EBD821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47F45DC0-30A1-DB4B-B6F9-AF00F12A8E2C}" type="pres">
      <dgm:prSet presAssocID="{033D9B12-02AA-1F43-86D1-0722B8EBD821}" presName="negativeSpace" presStyleCnt="0"/>
      <dgm:spPr/>
    </dgm:pt>
    <dgm:pt modelId="{14FC6DD8-D831-9647-A350-CD657275A5E6}" type="pres">
      <dgm:prSet presAssocID="{033D9B12-02AA-1F43-86D1-0722B8EBD821}" presName="childText" presStyleLbl="conFgAcc1" presStyleIdx="4" presStyleCnt="6">
        <dgm:presLayoutVars>
          <dgm:bulletEnabled val="1"/>
        </dgm:presLayoutVars>
      </dgm:prSet>
      <dgm:spPr/>
    </dgm:pt>
    <dgm:pt modelId="{D69A5C20-0D8F-B24F-9E40-874DDF2BA904}" type="pres">
      <dgm:prSet presAssocID="{5D7FBBE2-B0BF-4F4F-A885-341454CE543E}" presName="spaceBetweenRectangles" presStyleCnt="0"/>
      <dgm:spPr/>
    </dgm:pt>
    <dgm:pt modelId="{BD355102-210B-394C-BBDB-02C808D8E140}" type="pres">
      <dgm:prSet presAssocID="{B82377E6-7AAA-4E41-8D47-0E799A369BAF}" presName="parentLin" presStyleCnt="0"/>
      <dgm:spPr/>
    </dgm:pt>
    <dgm:pt modelId="{9C76EE34-DF04-474F-8CD5-2694BD3F7CA2}" type="pres">
      <dgm:prSet presAssocID="{B82377E6-7AAA-4E41-8D47-0E799A369BAF}" presName="parentLeftMargin" presStyleLbl="node1" presStyleIdx="4" presStyleCnt="6"/>
      <dgm:spPr/>
    </dgm:pt>
    <dgm:pt modelId="{6276E123-63D5-084C-B1BB-9BC332523482}" type="pres">
      <dgm:prSet presAssocID="{B82377E6-7AAA-4E41-8D47-0E799A369BAF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89AF03B4-D612-3A4F-AF65-1363F83E8354}" type="pres">
      <dgm:prSet presAssocID="{B82377E6-7AAA-4E41-8D47-0E799A369BAF}" presName="negativeSpace" presStyleCnt="0"/>
      <dgm:spPr/>
    </dgm:pt>
    <dgm:pt modelId="{4B8C1060-4F88-2547-9669-2C6FD8B90FC7}" type="pres">
      <dgm:prSet presAssocID="{B82377E6-7AAA-4E41-8D47-0E799A369BAF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928DB901-15A4-0243-A851-2462D5D7062C}" srcId="{4904C8C4-241E-9840-B5A2-BB0630D5B660}" destId="{87037569-6C77-F44F-870C-DEB8939DAC82}" srcOrd="0" destOrd="0" parTransId="{88269F35-2C2E-BB46-B8E2-7CB75C424145}" sibTransId="{570886CF-B597-C64A-A92E-40FFC66E03CD}"/>
    <dgm:cxn modelId="{40CE8B09-3B7D-8847-86BC-FE2282A98671}" srcId="{CF5B60A4-178D-EF4E-A3F3-017308D357CD}" destId="{4904C8C4-241E-9840-B5A2-BB0630D5B660}" srcOrd="3" destOrd="0" parTransId="{7FC2B8EF-43D9-0B4C-B190-2444CAE251AC}" sibTransId="{824096C6-9273-A340-A6C4-F0C4EEA3BDD8}"/>
    <dgm:cxn modelId="{0143600A-8CB4-6D47-832F-279BCFA38F15}" type="presOf" srcId="{87037569-6C77-F44F-870C-DEB8939DAC82}" destId="{CA9D3F81-FCA8-B644-9A4E-BA9232309D9B}" srcOrd="0" destOrd="0" presId="urn:microsoft.com/office/officeart/2005/8/layout/list1"/>
    <dgm:cxn modelId="{3FC1950D-08A2-9242-ADB9-0C1F8B178FBB}" type="presOf" srcId="{7A0E3FD3-D020-AC4B-930D-E61879EB8692}" destId="{74139D84-F50C-BD4F-AD7E-4195AF9C67D8}" srcOrd="0" destOrd="0" presId="urn:microsoft.com/office/officeart/2005/8/layout/list1"/>
    <dgm:cxn modelId="{0516C60D-C223-EE48-912B-A230724C155B}" type="presOf" srcId="{E96C1470-A947-D749-B807-C9A31A5DE47E}" destId="{14FC6DD8-D831-9647-A350-CD657275A5E6}" srcOrd="0" destOrd="0" presId="urn:microsoft.com/office/officeart/2005/8/layout/list1"/>
    <dgm:cxn modelId="{28B7D91D-796A-AE48-A2E3-B958D2951A04}" type="presOf" srcId="{535FA258-9765-B647-BDEE-52350B0EFF6F}" destId="{4B8C1060-4F88-2547-9669-2C6FD8B90FC7}" srcOrd="0" destOrd="0" presId="urn:microsoft.com/office/officeart/2005/8/layout/list1"/>
    <dgm:cxn modelId="{9230B42A-E477-DC4E-983B-F2A9405FD70E}" srcId="{7A0E3FD3-D020-AC4B-930D-E61879EB8692}" destId="{8986D3CF-862A-2F46-BB16-EF478A1558FE}" srcOrd="0" destOrd="0" parTransId="{EC0C26A7-CB4C-E64A-81FF-E17A28A5AD35}" sibTransId="{329873E7-921C-8143-AC6D-A406FC606013}"/>
    <dgm:cxn modelId="{E461E92C-861D-C742-AA40-1A80C3D6A7DF}" type="presOf" srcId="{CF5B60A4-178D-EF4E-A3F3-017308D357CD}" destId="{450B83EE-15F8-4D43-8284-5B1BAFDCFD64}" srcOrd="0" destOrd="0" presId="urn:microsoft.com/office/officeart/2005/8/layout/list1"/>
    <dgm:cxn modelId="{DEA6CD32-4327-E447-9B05-4E1CBC4CB00B}" type="presOf" srcId="{AC19B81D-CCA2-4C48-91AF-CB6EDE28CC6A}" destId="{761F8577-2AB9-CB49-BDF2-38585C0C4F8E}" srcOrd="0" destOrd="0" presId="urn:microsoft.com/office/officeart/2005/8/layout/list1"/>
    <dgm:cxn modelId="{856DED51-5B93-A640-90CD-905534C9BB63}" type="presOf" srcId="{8986D3CF-862A-2F46-BB16-EF478A1558FE}" destId="{61BD32A7-CD3F-8F4B-ADA1-FE35C3AE8737}" srcOrd="0" destOrd="0" presId="urn:microsoft.com/office/officeart/2005/8/layout/list1"/>
    <dgm:cxn modelId="{916B2D53-820A-B44C-B3AF-6E92ED8DE639}" srcId="{AC19B81D-CCA2-4C48-91AF-CB6EDE28CC6A}" destId="{670A2F43-8F5A-5C46-838C-98549E6D8F0C}" srcOrd="0" destOrd="0" parTransId="{AA858EE2-6FF8-A841-A63C-6DDAC40D0E8F}" sibTransId="{CF560A5F-2177-AF4F-836B-3BDE58EFE333}"/>
    <dgm:cxn modelId="{FF63BA53-463C-6842-9098-6D13749FC6E4}" type="presOf" srcId="{4904C8C4-241E-9840-B5A2-BB0630D5B660}" destId="{AA7C7A0B-5639-084A-B9AD-27897A09339E}" srcOrd="0" destOrd="0" presId="urn:microsoft.com/office/officeart/2005/8/layout/list1"/>
    <dgm:cxn modelId="{C7BAFB55-3696-8241-8273-9634724E52FD}" srcId="{B82377E6-7AAA-4E41-8D47-0E799A369BAF}" destId="{535FA258-9765-B647-BDEE-52350B0EFF6F}" srcOrd="0" destOrd="0" parTransId="{E6AA1EEF-11AA-C544-9931-7E10839D62D2}" sibTransId="{9E43E291-DA8C-EE45-BC3E-5CF94CB3BF57}"/>
    <dgm:cxn modelId="{8B1FA457-762B-594F-B98A-485CC7F8CE43}" type="presOf" srcId="{54A874C6-9EB1-AB4C-96D8-FED4BBFFDBE4}" destId="{58C52B71-BAFB-DF42-A7D9-DCCC89D34C58}" srcOrd="0" destOrd="0" presId="urn:microsoft.com/office/officeart/2005/8/layout/list1"/>
    <dgm:cxn modelId="{4A1C3165-C400-9245-8DF2-6483593F4424}" srcId="{CF5B60A4-178D-EF4E-A3F3-017308D357CD}" destId="{54A874C6-9EB1-AB4C-96D8-FED4BBFFDBE4}" srcOrd="2" destOrd="0" parTransId="{659562B9-0C2F-8B44-B5FD-BB33584DA176}" sibTransId="{83EDA87A-7F01-1044-AFD3-F57B5F52B9CF}"/>
    <dgm:cxn modelId="{1A7C7365-8921-1441-8A40-233063B70757}" srcId="{54A874C6-9EB1-AB4C-96D8-FED4BBFFDBE4}" destId="{D2B2E8C2-6FE8-314B-945F-F3202674E5FC}" srcOrd="0" destOrd="0" parTransId="{DF40946D-411D-BF4C-97CE-8363D8A60975}" sibTransId="{FDCE4483-93DF-5D42-9FBB-0D8409260A55}"/>
    <dgm:cxn modelId="{FDF2D267-7D30-0142-8FDD-7339690D2226}" type="presOf" srcId="{B82377E6-7AAA-4E41-8D47-0E799A369BAF}" destId="{9C76EE34-DF04-474F-8CD5-2694BD3F7CA2}" srcOrd="0" destOrd="0" presId="urn:microsoft.com/office/officeart/2005/8/layout/list1"/>
    <dgm:cxn modelId="{F5B47778-3F39-384E-9C6F-339DF79716EF}" type="presOf" srcId="{AC19B81D-CCA2-4C48-91AF-CB6EDE28CC6A}" destId="{418354BB-4C7E-2C44-8AE2-004969886BAD}" srcOrd="1" destOrd="0" presId="urn:microsoft.com/office/officeart/2005/8/layout/list1"/>
    <dgm:cxn modelId="{DF69ED85-DFEE-DE4C-BB4A-A2AC2386789C}" type="presOf" srcId="{4904C8C4-241E-9840-B5A2-BB0630D5B660}" destId="{0D82D736-06F3-3C42-B06C-B5419C524364}" srcOrd="1" destOrd="0" presId="urn:microsoft.com/office/officeart/2005/8/layout/list1"/>
    <dgm:cxn modelId="{D1F47591-FB52-9342-A0F2-FE0F8D81DA15}" type="presOf" srcId="{54A874C6-9EB1-AB4C-96D8-FED4BBFFDBE4}" destId="{6466FDF6-0F7C-AE43-A847-DA1CE2E5F7EE}" srcOrd="1" destOrd="0" presId="urn:microsoft.com/office/officeart/2005/8/layout/list1"/>
    <dgm:cxn modelId="{375A4592-0770-BB47-98BB-5F64B79ABE41}" type="presOf" srcId="{033D9B12-02AA-1F43-86D1-0722B8EBD821}" destId="{089ECFCC-AD06-DE42-A328-B5A2F348A9C9}" srcOrd="1" destOrd="0" presId="urn:microsoft.com/office/officeart/2005/8/layout/list1"/>
    <dgm:cxn modelId="{8067229B-1082-874D-91B1-2C1FCA4127D5}" type="presOf" srcId="{670A2F43-8F5A-5C46-838C-98549E6D8F0C}" destId="{38A12D69-DF52-274A-A36B-861A6156B53D}" srcOrd="0" destOrd="0" presId="urn:microsoft.com/office/officeart/2005/8/layout/list1"/>
    <dgm:cxn modelId="{E678E9B3-B4C6-7F4C-8BB3-BC372B2CF9EF}" srcId="{CF5B60A4-178D-EF4E-A3F3-017308D357CD}" destId="{AC19B81D-CCA2-4C48-91AF-CB6EDE28CC6A}" srcOrd="0" destOrd="0" parTransId="{344EAFB5-915A-E744-8EB9-8ED47E6294BF}" sibTransId="{DDF3E502-1CEA-254C-87AC-17C47B404F63}"/>
    <dgm:cxn modelId="{11D92FC2-5724-634A-9FEB-025F3BE14909}" type="presOf" srcId="{7A0E3FD3-D020-AC4B-930D-E61879EB8692}" destId="{EA8E8BC2-530D-CF4A-B8D0-955DC5CAACAF}" srcOrd="1" destOrd="0" presId="urn:microsoft.com/office/officeart/2005/8/layout/list1"/>
    <dgm:cxn modelId="{3122E4C4-0B11-9F42-B5CB-47A5AC886DD8}" type="presOf" srcId="{D2B2E8C2-6FE8-314B-945F-F3202674E5FC}" destId="{D4E9323C-B70A-944B-B44E-F751C90B6942}" srcOrd="0" destOrd="0" presId="urn:microsoft.com/office/officeart/2005/8/layout/list1"/>
    <dgm:cxn modelId="{2F4923CE-5F50-4D47-AC69-AAA9EA9980A1}" srcId="{033D9B12-02AA-1F43-86D1-0722B8EBD821}" destId="{E96C1470-A947-D749-B807-C9A31A5DE47E}" srcOrd="0" destOrd="0" parTransId="{C68796A6-2A6B-D440-9640-1245F120EA34}" sibTransId="{B459CFC4-74DB-6844-898E-1AB11CDD26EA}"/>
    <dgm:cxn modelId="{9158B7E0-D523-914C-B822-03AFB291883C}" srcId="{CF5B60A4-178D-EF4E-A3F3-017308D357CD}" destId="{B82377E6-7AAA-4E41-8D47-0E799A369BAF}" srcOrd="5" destOrd="0" parTransId="{0F969961-018F-2446-B0D8-822FE8262DCD}" sibTransId="{8476418E-D6A0-CC4B-84F7-2C5DFC5DE161}"/>
    <dgm:cxn modelId="{8AA1FDE1-8681-504D-BFA0-4F51BEF05C2D}" type="presOf" srcId="{B82377E6-7AAA-4E41-8D47-0E799A369BAF}" destId="{6276E123-63D5-084C-B1BB-9BC332523482}" srcOrd="1" destOrd="0" presId="urn:microsoft.com/office/officeart/2005/8/layout/list1"/>
    <dgm:cxn modelId="{95EBD4EA-E78A-B54F-B366-F892DACBB03A}" type="presOf" srcId="{033D9B12-02AA-1F43-86D1-0722B8EBD821}" destId="{39209297-E46B-E142-830B-73208A90D7EE}" srcOrd="0" destOrd="0" presId="urn:microsoft.com/office/officeart/2005/8/layout/list1"/>
    <dgm:cxn modelId="{9A3066FB-0612-994B-9230-433B02FC815C}" srcId="{CF5B60A4-178D-EF4E-A3F3-017308D357CD}" destId="{7A0E3FD3-D020-AC4B-930D-E61879EB8692}" srcOrd="1" destOrd="0" parTransId="{762DE1D8-8802-5B49-8452-6ECC66F3D26A}" sibTransId="{17E877DD-77D0-7349-B193-7D2191AEFA3F}"/>
    <dgm:cxn modelId="{79E5A8FE-881F-1C46-BFE1-4EEBEAB8A48B}" srcId="{CF5B60A4-178D-EF4E-A3F3-017308D357CD}" destId="{033D9B12-02AA-1F43-86D1-0722B8EBD821}" srcOrd="4" destOrd="0" parTransId="{9B98580D-013D-6548-A74B-13993AAF5C52}" sibTransId="{5D7FBBE2-B0BF-4F4F-A885-341454CE543E}"/>
    <dgm:cxn modelId="{F769D6EB-3666-7D4A-BB67-B3DE6289972B}" type="presParOf" srcId="{450B83EE-15F8-4D43-8284-5B1BAFDCFD64}" destId="{342586C2-77DC-E345-97D2-7795646405F3}" srcOrd="0" destOrd="0" presId="urn:microsoft.com/office/officeart/2005/8/layout/list1"/>
    <dgm:cxn modelId="{6EC81214-33EE-F74E-8343-9A493D87A68C}" type="presParOf" srcId="{342586C2-77DC-E345-97D2-7795646405F3}" destId="{761F8577-2AB9-CB49-BDF2-38585C0C4F8E}" srcOrd="0" destOrd="0" presId="urn:microsoft.com/office/officeart/2005/8/layout/list1"/>
    <dgm:cxn modelId="{C3CCB5DE-74E8-B646-9B27-9DD0F6403346}" type="presParOf" srcId="{342586C2-77DC-E345-97D2-7795646405F3}" destId="{418354BB-4C7E-2C44-8AE2-004969886BAD}" srcOrd="1" destOrd="0" presId="urn:microsoft.com/office/officeart/2005/8/layout/list1"/>
    <dgm:cxn modelId="{E8C8C205-71CB-854C-8819-503AFD26F9C8}" type="presParOf" srcId="{450B83EE-15F8-4D43-8284-5B1BAFDCFD64}" destId="{E1EB8511-80DB-C14E-8611-DEC2C77FD20E}" srcOrd="1" destOrd="0" presId="urn:microsoft.com/office/officeart/2005/8/layout/list1"/>
    <dgm:cxn modelId="{2AB3814D-8F41-0C40-AA85-3771E9CA043F}" type="presParOf" srcId="{450B83EE-15F8-4D43-8284-5B1BAFDCFD64}" destId="{38A12D69-DF52-274A-A36B-861A6156B53D}" srcOrd="2" destOrd="0" presId="urn:microsoft.com/office/officeart/2005/8/layout/list1"/>
    <dgm:cxn modelId="{894F7B9E-9F60-D041-88F9-64B1ACE6F617}" type="presParOf" srcId="{450B83EE-15F8-4D43-8284-5B1BAFDCFD64}" destId="{5E45549E-7D3C-D34E-BC1B-F7C4CA25681A}" srcOrd="3" destOrd="0" presId="urn:microsoft.com/office/officeart/2005/8/layout/list1"/>
    <dgm:cxn modelId="{FEAC8944-27DE-9D4C-919C-C8021391F862}" type="presParOf" srcId="{450B83EE-15F8-4D43-8284-5B1BAFDCFD64}" destId="{80A0E064-A5F6-4D4B-ABD4-06BFC6B39033}" srcOrd="4" destOrd="0" presId="urn:microsoft.com/office/officeart/2005/8/layout/list1"/>
    <dgm:cxn modelId="{699E8A52-5929-6C4D-BF66-AB3466626359}" type="presParOf" srcId="{80A0E064-A5F6-4D4B-ABD4-06BFC6B39033}" destId="{74139D84-F50C-BD4F-AD7E-4195AF9C67D8}" srcOrd="0" destOrd="0" presId="urn:microsoft.com/office/officeart/2005/8/layout/list1"/>
    <dgm:cxn modelId="{A3F769C8-FE2B-7B4E-BCA3-5E788B2A20EF}" type="presParOf" srcId="{80A0E064-A5F6-4D4B-ABD4-06BFC6B39033}" destId="{EA8E8BC2-530D-CF4A-B8D0-955DC5CAACAF}" srcOrd="1" destOrd="0" presId="urn:microsoft.com/office/officeart/2005/8/layout/list1"/>
    <dgm:cxn modelId="{E3C4C42B-8F96-EA4B-9229-7CAEE4CC17AD}" type="presParOf" srcId="{450B83EE-15F8-4D43-8284-5B1BAFDCFD64}" destId="{01B506D6-B195-614B-8679-46A66FF67B02}" srcOrd="5" destOrd="0" presId="urn:microsoft.com/office/officeart/2005/8/layout/list1"/>
    <dgm:cxn modelId="{4A85527D-5200-A34E-91F7-DBD0D7150E97}" type="presParOf" srcId="{450B83EE-15F8-4D43-8284-5B1BAFDCFD64}" destId="{61BD32A7-CD3F-8F4B-ADA1-FE35C3AE8737}" srcOrd="6" destOrd="0" presId="urn:microsoft.com/office/officeart/2005/8/layout/list1"/>
    <dgm:cxn modelId="{F5F1EBAC-F7FB-4E47-8BF9-9EBB43B65B59}" type="presParOf" srcId="{450B83EE-15F8-4D43-8284-5B1BAFDCFD64}" destId="{F667A65C-E305-F741-8BF2-0B7D97258321}" srcOrd="7" destOrd="0" presId="urn:microsoft.com/office/officeart/2005/8/layout/list1"/>
    <dgm:cxn modelId="{7B0AC532-3AEE-6C4E-998C-8685FDCCA78F}" type="presParOf" srcId="{450B83EE-15F8-4D43-8284-5B1BAFDCFD64}" destId="{E098F428-F94B-B348-A4FA-C4CE6B68C120}" srcOrd="8" destOrd="0" presId="urn:microsoft.com/office/officeart/2005/8/layout/list1"/>
    <dgm:cxn modelId="{C602DD02-4267-8B45-B369-9DC740AD1C51}" type="presParOf" srcId="{E098F428-F94B-B348-A4FA-C4CE6B68C120}" destId="{58C52B71-BAFB-DF42-A7D9-DCCC89D34C58}" srcOrd="0" destOrd="0" presId="urn:microsoft.com/office/officeart/2005/8/layout/list1"/>
    <dgm:cxn modelId="{48ADE36B-7F66-BF49-BF45-88E946B1F652}" type="presParOf" srcId="{E098F428-F94B-B348-A4FA-C4CE6B68C120}" destId="{6466FDF6-0F7C-AE43-A847-DA1CE2E5F7EE}" srcOrd="1" destOrd="0" presId="urn:microsoft.com/office/officeart/2005/8/layout/list1"/>
    <dgm:cxn modelId="{D9E08568-94B7-3D44-B473-A06AC1BA9AA3}" type="presParOf" srcId="{450B83EE-15F8-4D43-8284-5B1BAFDCFD64}" destId="{B9297D2D-B213-8D42-AADC-7C8F70F6A476}" srcOrd="9" destOrd="0" presId="urn:microsoft.com/office/officeart/2005/8/layout/list1"/>
    <dgm:cxn modelId="{71C9FE3F-7C2F-5740-B7E5-BA0EF9F9C04C}" type="presParOf" srcId="{450B83EE-15F8-4D43-8284-5B1BAFDCFD64}" destId="{D4E9323C-B70A-944B-B44E-F751C90B6942}" srcOrd="10" destOrd="0" presId="urn:microsoft.com/office/officeart/2005/8/layout/list1"/>
    <dgm:cxn modelId="{5F73E062-F5EB-344E-A9AE-71D24393F220}" type="presParOf" srcId="{450B83EE-15F8-4D43-8284-5B1BAFDCFD64}" destId="{4118A6FA-CFAA-C646-88BC-3A7ECDF2570F}" srcOrd="11" destOrd="0" presId="urn:microsoft.com/office/officeart/2005/8/layout/list1"/>
    <dgm:cxn modelId="{B407020E-25D9-9149-857B-8FE13C207E14}" type="presParOf" srcId="{450B83EE-15F8-4D43-8284-5B1BAFDCFD64}" destId="{302E9C51-E7A9-944C-BCF9-0C9518855B15}" srcOrd="12" destOrd="0" presId="urn:microsoft.com/office/officeart/2005/8/layout/list1"/>
    <dgm:cxn modelId="{04B8F077-302A-534F-8E6D-C7D93C852A91}" type="presParOf" srcId="{302E9C51-E7A9-944C-BCF9-0C9518855B15}" destId="{AA7C7A0B-5639-084A-B9AD-27897A09339E}" srcOrd="0" destOrd="0" presId="urn:microsoft.com/office/officeart/2005/8/layout/list1"/>
    <dgm:cxn modelId="{22F2033B-F5CF-644F-9DC1-2B3B16B7E2E3}" type="presParOf" srcId="{302E9C51-E7A9-944C-BCF9-0C9518855B15}" destId="{0D82D736-06F3-3C42-B06C-B5419C524364}" srcOrd="1" destOrd="0" presId="urn:microsoft.com/office/officeart/2005/8/layout/list1"/>
    <dgm:cxn modelId="{7497161A-9661-8C4B-A6B9-FFF81AD45691}" type="presParOf" srcId="{450B83EE-15F8-4D43-8284-5B1BAFDCFD64}" destId="{28D592A5-783A-2747-BE53-594C787A2BBD}" srcOrd="13" destOrd="0" presId="urn:microsoft.com/office/officeart/2005/8/layout/list1"/>
    <dgm:cxn modelId="{D408890A-7C2D-E34F-A9A4-4E91E8BB22BD}" type="presParOf" srcId="{450B83EE-15F8-4D43-8284-5B1BAFDCFD64}" destId="{CA9D3F81-FCA8-B644-9A4E-BA9232309D9B}" srcOrd="14" destOrd="0" presId="urn:microsoft.com/office/officeart/2005/8/layout/list1"/>
    <dgm:cxn modelId="{AF26A42E-41B5-6B4F-A085-B912A9201771}" type="presParOf" srcId="{450B83EE-15F8-4D43-8284-5B1BAFDCFD64}" destId="{1EE6E172-1139-7B49-A215-C25E6448809C}" srcOrd="15" destOrd="0" presId="urn:microsoft.com/office/officeart/2005/8/layout/list1"/>
    <dgm:cxn modelId="{C96FCE22-7E25-7C49-A907-D887428E1590}" type="presParOf" srcId="{450B83EE-15F8-4D43-8284-5B1BAFDCFD64}" destId="{EFAC02A6-8500-0B44-827D-BDB97EA2E748}" srcOrd="16" destOrd="0" presId="urn:microsoft.com/office/officeart/2005/8/layout/list1"/>
    <dgm:cxn modelId="{42BDC792-483B-6942-9075-7EC3A7AD0164}" type="presParOf" srcId="{EFAC02A6-8500-0B44-827D-BDB97EA2E748}" destId="{39209297-E46B-E142-830B-73208A90D7EE}" srcOrd="0" destOrd="0" presId="urn:microsoft.com/office/officeart/2005/8/layout/list1"/>
    <dgm:cxn modelId="{42B1CA5D-3E10-2D4C-A31E-D9A75B04861E}" type="presParOf" srcId="{EFAC02A6-8500-0B44-827D-BDB97EA2E748}" destId="{089ECFCC-AD06-DE42-A328-B5A2F348A9C9}" srcOrd="1" destOrd="0" presId="urn:microsoft.com/office/officeart/2005/8/layout/list1"/>
    <dgm:cxn modelId="{A4AE51D5-2328-EE49-9850-161029B2DC68}" type="presParOf" srcId="{450B83EE-15F8-4D43-8284-5B1BAFDCFD64}" destId="{47F45DC0-30A1-DB4B-B6F9-AF00F12A8E2C}" srcOrd="17" destOrd="0" presId="urn:microsoft.com/office/officeart/2005/8/layout/list1"/>
    <dgm:cxn modelId="{25B41AD2-268C-0745-BF5E-B86A62B003A1}" type="presParOf" srcId="{450B83EE-15F8-4D43-8284-5B1BAFDCFD64}" destId="{14FC6DD8-D831-9647-A350-CD657275A5E6}" srcOrd="18" destOrd="0" presId="urn:microsoft.com/office/officeart/2005/8/layout/list1"/>
    <dgm:cxn modelId="{1833AF6E-2959-A74F-BE2C-2EE4D30C7569}" type="presParOf" srcId="{450B83EE-15F8-4D43-8284-5B1BAFDCFD64}" destId="{D69A5C20-0D8F-B24F-9E40-874DDF2BA904}" srcOrd="19" destOrd="0" presId="urn:microsoft.com/office/officeart/2005/8/layout/list1"/>
    <dgm:cxn modelId="{74A91C11-54BA-9B45-B31F-A372C9CA34D8}" type="presParOf" srcId="{450B83EE-15F8-4D43-8284-5B1BAFDCFD64}" destId="{BD355102-210B-394C-BBDB-02C808D8E140}" srcOrd="20" destOrd="0" presId="urn:microsoft.com/office/officeart/2005/8/layout/list1"/>
    <dgm:cxn modelId="{F587B581-997E-7C43-A161-B9B964C2DCE3}" type="presParOf" srcId="{BD355102-210B-394C-BBDB-02C808D8E140}" destId="{9C76EE34-DF04-474F-8CD5-2694BD3F7CA2}" srcOrd="0" destOrd="0" presId="urn:microsoft.com/office/officeart/2005/8/layout/list1"/>
    <dgm:cxn modelId="{0661CEC9-D034-444C-B7B3-62C16C340BDD}" type="presParOf" srcId="{BD355102-210B-394C-BBDB-02C808D8E140}" destId="{6276E123-63D5-084C-B1BB-9BC332523482}" srcOrd="1" destOrd="0" presId="urn:microsoft.com/office/officeart/2005/8/layout/list1"/>
    <dgm:cxn modelId="{6D1E6111-2D21-4145-9C41-2BD1A171B67D}" type="presParOf" srcId="{450B83EE-15F8-4D43-8284-5B1BAFDCFD64}" destId="{89AF03B4-D612-3A4F-AF65-1363F83E8354}" srcOrd="21" destOrd="0" presId="urn:microsoft.com/office/officeart/2005/8/layout/list1"/>
    <dgm:cxn modelId="{D01D6287-37D3-D347-B488-9AAEAFA42E79}" type="presParOf" srcId="{450B83EE-15F8-4D43-8284-5B1BAFDCFD64}" destId="{4B8C1060-4F88-2547-9669-2C6FD8B90FC7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66E5435-DD41-E943-910C-6BC6E096AAE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2A57BA4-E573-D64C-9EB7-34CE14407F1D}">
      <dgm:prSet phldrT="[Text]"/>
      <dgm:spPr/>
      <dgm:t>
        <a:bodyPr/>
        <a:lstStyle/>
        <a:p>
          <a:r>
            <a:rPr lang="en-GB" dirty="0"/>
            <a:t>Context</a:t>
          </a:r>
        </a:p>
      </dgm:t>
    </dgm:pt>
    <dgm:pt modelId="{70034DF0-A30B-7547-9E24-287BCC785DED}" type="parTrans" cxnId="{27E61E48-A243-5F43-8E0A-990252B711C3}">
      <dgm:prSet/>
      <dgm:spPr/>
      <dgm:t>
        <a:bodyPr/>
        <a:lstStyle/>
        <a:p>
          <a:endParaRPr lang="en-GB"/>
        </a:p>
      </dgm:t>
    </dgm:pt>
    <dgm:pt modelId="{90CF4B0B-6103-1545-AFC6-D8A3F0406C92}" type="sibTrans" cxnId="{27E61E48-A243-5F43-8E0A-990252B711C3}">
      <dgm:prSet/>
      <dgm:spPr/>
      <dgm:t>
        <a:bodyPr/>
        <a:lstStyle/>
        <a:p>
          <a:endParaRPr lang="en-GB"/>
        </a:p>
      </dgm:t>
    </dgm:pt>
    <dgm:pt modelId="{5C972661-F1CC-FF46-8A99-41D289113407}">
      <dgm:prSet phldrT="[Text]"/>
      <dgm:spPr/>
      <dgm:t>
        <a:bodyPr/>
        <a:lstStyle/>
        <a:p>
          <a:r>
            <a:rPr lang="en-GB" dirty="0"/>
            <a:t>Business</a:t>
          </a:r>
        </a:p>
      </dgm:t>
    </dgm:pt>
    <dgm:pt modelId="{BC57ADD6-2978-E344-B1BC-18B7937145A5}" type="parTrans" cxnId="{E82A5A7A-C1C9-8F44-B4B7-E8B33571F662}">
      <dgm:prSet/>
      <dgm:spPr/>
      <dgm:t>
        <a:bodyPr/>
        <a:lstStyle/>
        <a:p>
          <a:endParaRPr lang="en-GB"/>
        </a:p>
      </dgm:t>
    </dgm:pt>
    <dgm:pt modelId="{CE39235A-A93C-974F-96B1-5DFFF19F2C2F}" type="sibTrans" cxnId="{E82A5A7A-C1C9-8F44-B4B7-E8B33571F662}">
      <dgm:prSet/>
      <dgm:spPr/>
      <dgm:t>
        <a:bodyPr/>
        <a:lstStyle/>
        <a:p>
          <a:endParaRPr lang="en-GB"/>
        </a:p>
      </dgm:t>
    </dgm:pt>
    <dgm:pt modelId="{A44932A2-84DE-3644-BC32-B435D377607B}">
      <dgm:prSet phldrT="[Text]"/>
      <dgm:spPr/>
      <dgm:t>
        <a:bodyPr/>
        <a:lstStyle/>
        <a:p>
          <a:r>
            <a:rPr lang="en-GB" dirty="0"/>
            <a:t>Application and Data Processing</a:t>
          </a:r>
        </a:p>
      </dgm:t>
    </dgm:pt>
    <dgm:pt modelId="{EA65F196-991E-254C-B08D-E785EBADB920}" type="parTrans" cxnId="{75D007BE-8102-EB4E-B46F-AF3DFDCA152B}">
      <dgm:prSet/>
      <dgm:spPr/>
      <dgm:t>
        <a:bodyPr/>
        <a:lstStyle/>
        <a:p>
          <a:endParaRPr lang="en-GB"/>
        </a:p>
      </dgm:t>
    </dgm:pt>
    <dgm:pt modelId="{9A7ECEAC-A452-8C46-9722-638D29DBB05B}" type="sibTrans" cxnId="{75D007BE-8102-EB4E-B46F-AF3DFDCA152B}">
      <dgm:prSet/>
      <dgm:spPr/>
      <dgm:t>
        <a:bodyPr/>
        <a:lstStyle/>
        <a:p>
          <a:endParaRPr lang="en-GB"/>
        </a:p>
      </dgm:t>
    </dgm:pt>
    <dgm:pt modelId="{C7378879-1E63-FB46-A639-C47D66DA2EFD}">
      <dgm:prSet phldrT="[Text]"/>
      <dgm:spPr/>
      <dgm:t>
        <a:bodyPr/>
        <a:lstStyle/>
        <a:p>
          <a:r>
            <a:rPr lang="en-GB" dirty="0"/>
            <a:t>Data Space</a:t>
          </a:r>
        </a:p>
      </dgm:t>
    </dgm:pt>
    <dgm:pt modelId="{C809FDCE-A247-1D4B-89E9-88F3E7488CC7}" type="parTrans" cxnId="{D218C328-0E26-3649-9744-061BF2432941}">
      <dgm:prSet/>
      <dgm:spPr/>
      <dgm:t>
        <a:bodyPr/>
        <a:lstStyle/>
        <a:p>
          <a:endParaRPr lang="en-GB"/>
        </a:p>
      </dgm:t>
    </dgm:pt>
    <dgm:pt modelId="{A5ACA36D-FF51-7F49-80ED-256EE89386C6}" type="sibTrans" cxnId="{D218C328-0E26-3649-9744-061BF2432941}">
      <dgm:prSet/>
      <dgm:spPr/>
      <dgm:t>
        <a:bodyPr/>
        <a:lstStyle/>
        <a:p>
          <a:endParaRPr lang="en-GB"/>
        </a:p>
      </dgm:t>
    </dgm:pt>
    <dgm:pt modelId="{72CF3AB4-B505-3744-B48C-463BCB2486EC}">
      <dgm:prSet/>
      <dgm:spPr/>
      <dgm:t>
        <a:bodyPr/>
        <a:lstStyle/>
        <a:p>
          <a:r>
            <a:rPr lang="en-GB" dirty="0"/>
            <a:t>Technologies</a:t>
          </a:r>
        </a:p>
      </dgm:t>
    </dgm:pt>
    <dgm:pt modelId="{FEA1210D-C743-124F-BEF2-7C756465EEE3}" type="parTrans" cxnId="{0714B499-6E3B-074E-854F-B236541A30D9}">
      <dgm:prSet/>
      <dgm:spPr/>
      <dgm:t>
        <a:bodyPr/>
        <a:lstStyle/>
        <a:p>
          <a:endParaRPr lang="en-GB"/>
        </a:p>
      </dgm:t>
    </dgm:pt>
    <dgm:pt modelId="{7424AAEB-059C-FA49-ADB7-C28493EC0569}" type="sibTrans" cxnId="{0714B499-6E3B-074E-854F-B236541A30D9}">
      <dgm:prSet/>
      <dgm:spPr/>
      <dgm:t>
        <a:bodyPr/>
        <a:lstStyle/>
        <a:p>
          <a:endParaRPr lang="en-GB"/>
        </a:p>
      </dgm:t>
    </dgm:pt>
    <dgm:pt modelId="{108BEC33-5ADC-FE43-A0F6-E2AF3ACFF459}" type="pres">
      <dgm:prSet presAssocID="{166E5435-DD41-E943-910C-6BC6E096AAEF}" presName="vert0" presStyleCnt="0">
        <dgm:presLayoutVars>
          <dgm:dir/>
          <dgm:animOne val="branch"/>
          <dgm:animLvl val="lvl"/>
        </dgm:presLayoutVars>
      </dgm:prSet>
      <dgm:spPr/>
    </dgm:pt>
    <dgm:pt modelId="{12CB5DF1-3766-804B-BB6A-1C4E5FD75A22}" type="pres">
      <dgm:prSet presAssocID="{32A57BA4-E573-D64C-9EB7-34CE14407F1D}" presName="thickLine" presStyleLbl="alignNode1" presStyleIdx="0" presStyleCnt="5"/>
      <dgm:spPr/>
    </dgm:pt>
    <dgm:pt modelId="{8327D718-EBE0-614C-99F4-504075AC55BA}" type="pres">
      <dgm:prSet presAssocID="{32A57BA4-E573-D64C-9EB7-34CE14407F1D}" presName="horz1" presStyleCnt="0"/>
      <dgm:spPr/>
    </dgm:pt>
    <dgm:pt modelId="{36600913-99BD-FA43-A15E-99F1135184EA}" type="pres">
      <dgm:prSet presAssocID="{32A57BA4-E573-D64C-9EB7-34CE14407F1D}" presName="tx1" presStyleLbl="revTx" presStyleIdx="0" presStyleCnt="5"/>
      <dgm:spPr/>
    </dgm:pt>
    <dgm:pt modelId="{A6E48BE5-CA02-B347-B29E-6F152E43E291}" type="pres">
      <dgm:prSet presAssocID="{32A57BA4-E573-D64C-9EB7-34CE14407F1D}" presName="vert1" presStyleCnt="0"/>
      <dgm:spPr/>
    </dgm:pt>
    <dgm:pt modelId="{302F6129-AD19-234E-BAFC-DB4F45BAB753}" type="pres">
      <dgm:prSet presAssocID="{5C972661-F1CC-FF46-8A99-41D289113407}" presName="thickLine" presStyleLbl="alignNode1" presStyleIdx="1" presStyleCnt="5"/>
      <dgm:spPr/>
    </dgm:pt>
    <dgm:pt modelId="{0335592E-F665-084D-9835-42413FBCD474}" type="pres">
      <dgm:prSet presAssocID="{5C972661-F1CC-FF46-8A99-41D289113407}" presName="horz1" presStyleCnt="0"/>
      <dgm:spPr/>
    </dgm:pt>
    <dgm:pt modelId="{E1CED74A-9B1C-D44A-89A9-CD0758CC797D}" type="pres">
      <dgm:prSet presAssocID="{5C972661-F1CC-FF46-8A99-41D289113407}" presName="tx1" presStyleLbl="revTx" presStyleIdx="1" presStyleCnt="5"/>
      <dgm:spPr/>
    </dgm:pt>
    <dgm:pt modelId="{282B3B14-354E-7B49-8A47-ACC23C5AA204}" type="pres">
      <dgm:prSet presAssocID="{5C972661-F1CC-FF46-8A99-41D289113407}" presName="vert1" presStyleCnt="0"/>
      <dgm:spPr/>
    </dgm:pt>
    <dgm:pt modelId="{6990A0BF-C491-CF4B-BC29-5C608B46DD20}" type="pres">
      <dgm:prSet presAssocID="{A44932A2-84DE-3644-BC32-B435D377607B}" presName="thickLine" presStyleLbl="alignNode1" presStyleIdx="2" presStyleCnt="5"/>
      <dgm:spPr/>
    </dgm:pt>
    <dgm:pt modelId="{1F35C211-0537-824C-B200-5B7C7DF79064}" type="pres">
      <dgm:prSet presAssocID="{A44932A2-84DE-3644-BC32-B435D377607B}" presName="horz1" presStyleCnt="0"/>
      <dgm:spPr/>
    </dgm:pt>
    <dgm:pt modelId="{47B70DFA-A52A-B14E-9663-DD834953531A}" type="pres">
      <dgm:prSet presAssocID="{A44932A2-84DE-3644-BC32-B435D377607B}" presName="tx1" presStyleLbl="revTx" presStyleIdx="2" presStyleCnt="5"/>
      <dgm:spPr/>
    </dgm:pt>
    <dgm:pt modelId="{E24F7422-7EA4-BC43-B366-47B8C4271CC9}" type="pres">
      <dgm:prSet presAssocID="{A44932A2-84DE-3644-BC32-B435D377607B}" presName="vert1" presStyleCnt="0"/>
      <dgm:spPr/>
    </dgm:pt>
    <dgm:pt modelId="{480E970B-D982-7F45-AB07-6F2B5DF4775F}" type="pres">
      <dgm:prSet presAssocID="{C7378879-1E63-FB46-A639-C47D66DA2EFD}" presName="thickLine" presStyleLbl="alignNode1" presStyleIdx="3" presStyleCnt="5"/>
      <dgm:spPr/>
    </dgm:pt>
    <dgm:pt modelId="{E92D9370-283B-224C-B8D1-2370151E77CB}" type="pres">
      <dgm:prSet presAssocID="{C7378879-1E63-FB46-A639-C47D66DA2EFD}" presName="horz1" presStyleCnt="0"/>
      <dgm:spPr/>
    </dgm:pt>
    <dgm:pt modelId="{EB1CC04F-6E4A-0346-B04F-0EC59715D16D}" type="pres">
      <dgm:prSet presAssocID="{C7378879-1E63-FB46-A639-C47D66DA2EFD}" presName="tx1" presStyleLbl="revTx" presStyleIdx="3" presStyleCnt="5"/>
      <dgm:spPr/>
    </dgm:pt>
    <dgm:pt modelId="{2475527F-81AD-944B-882C-BBE42EF8B162}" type="pres">
      <dgm:prSet presAssocID="{C7378879-1E63-FB46-A639-C47D66DA2EFD}" presName="vert1" presStyleCnt="0"/>
      <dgm:spPr/>
    </dgm:pt>
    <dgm:pt modelId="{30FD40BB-CCF1-8147-88C4-FE50C0D81967}" type="pres">
      <dgm:prSet presAssocID="{72CF3AB4-B505-3744-B48C-463BCB2486EC}" presName="thickLine" presStyleLbl="alignNode1" presStyleIdx="4" presStyleCnt="5"/>
      <dgm:spPr/>
    </dgm:pt>
    <dgm:pt modelId="{B512E624-2AC2-5341-A152-3F79A04EE790}" type="pres">
      <dgm:prSet presAssocID="{72CF3AB4-B505-3744-B48C-463BCB2486EC}" presName="horz1" presStyleCnt="0"/>
      <dgm:spPr/>
    </dgm:pt>
    <dgm:pt modelId="{133C772F-5539-BD4B-B608-281215DFD0E2}" type="pres">
      <dgm:prSet presAssocID="{72CF3AB4-B505-3744-B48C-463BCB2486EC}" presName="tx1" presStyleLbl="revTx" presStyleIdx="4" presStyleCnt="5"/>
      <dgm:spPr/>
    </dgm:pt>
    <dgm:pt modelId="{792C9DB7-3387-894D-821D-4EC78741EABF}" type="pres">
      <dgm:prSet presAssocID="{72CF3AB4-B505-3744-B48C-463BCB2486EC}" presName="vert1" presStyleCnt="0"/>
      <dgm:spPr/>
    </dgm:pt>
  </dgm:ptLst>
  <dgm:cxnLst>
    <dgm:cxn modelId="{D218C328-0E26-3649-9744-061BF2432941}" srcId="{166E5435-DD41-E943-910C-6BC6E096AAEF}" destId="{C7378879-1E63-FB46-A639-C47D66DA2EFD}" srcOrd="3" destOrd="0" parTransId="{C809FDCE-A247-1D4B-89E9-88F3E7488CC7}" sibTransId="{A5ACA36D-FF51-7F49-80ED-256EE89386C6}"/>
    <dgm:cxn modelId="{27E61E48-A243-5F43-8E0A-990252B711C3}" srcId="{166E5435-DD41-E943-910C-6BC6E096AAEF}" destId="{32A57BA4-E573-D64C-9EB7-34CE14407F1D}" srcOrd="0" destOrd="0" parTransId="{70034DF0-A30B-7547-9E24-287BCC785DED}" sibTransId="{90CF4B0B-6103-1545-AFC6-D8A3F0406C92}"/>
    <dgm:cxn modelId="{7C19C84F-148C-C44A-9EA8-77B835FA9C01}" type="presOf" srcId="{166E5435-DD41-E943-910C-6BC6E096AAEF}" destId="{108BEC33-5ADC-FE43-A0F6-E2AF3ACFF459}" srcOrd="0" destOrd="0" presId="urn:microsoft.com/office/officeart/2008/layout/LinedList"/>
    <dgm:cxn modelId="{E82A5A7A-C1C9-8F44-B4B7-E8B33571F662}" srcId="{166E5435-DD41-E943-910C-6BC6E096AAEF}" destId="{5C972661-F1CC-FF46-8A99-41D289113407}" srcOrd="1" destOrd="0" parTransId="{BC57ADD6-2978-E344-B1BC-18B7937145A5}" sibTransId="{CE39235A-A93C-974F-96B1-5DFFF19F2C2F}"/>
    <dgm:cxn modelId="{FB93EF84-602E-C64C-A528-031CEC028A51}" type="presOf" srcId="{5C972661-F1CC-FF46-8A99-41D289113407}" destId="{E1CED74A-9B1C-D44A-89A9-CD0758CC797D}" srcOrd="0" destOrd="0" presId="urn:microsoft.com/office/officeart/2008/layout/LinedList"/>
    <dgm:cxn modelId="{0714B499-6E3B-074E-854F-B236541A30D9}" srcId="{166E5435-DD41-E943-910C-6BC6E096AAEF}" destId="{72CF3AB4-B505-3744-B48C-463BCB2486EC}" srcOrd="4" destOrd="0" parTransId="{FEA1210D-C743-124F-BEF2-7C756465EEE3}" sibTransId="{7424AAEB-059C-FA49-ADB7-C28493EC0569}"/>
    <dgm:cxn modelId="{6255EBB1-A5ED-8D48-9DD3-DF51F8B52633}" type="presOf" srcId="{C7378879-1E63-FB46-A639-C47D66DA2EFD}" destId="{EB1CC04F-6E4A-0346-B04F-0EC59715D16D}" srcOrd="0" destOrd="0" presId="urn:microsoft.com/office/officeart/2008/layout/LinedList"/>
    <dgm:cxn modelId="{75D007BE-8102-EB4E-B46F-AF3DFDCA152B}" srcId="{166E5435-DD41-E943-910C-6BC6E096AAEF}" destId="{A44932A2-84DE-3644-BC32-B435D377607B}" srcOrd="2" destOrd="0" parTransId="{EA65F196-991E-254C-B08D-E785EBADB920}" sibTransId="{9A7ECEAC-A452-8C46-9722-638D29DBB05B}"/>
    <dgm:cxn modelId="{A9EDC2E4-C753-634E-AB96-441B434AA199}" type="presOf" srcId="{32A57BA4-E573-D64C-9EB7-34CE14407F1D}" destId="{36600913-99BD-FA43-A15E-99F1135184EA}" srcOrd="0" destOrd="0" presId="urn:microsoft.com/office/officeart/2008/layout/LinedList"/>
    <dgm:cxn modelId="{82010EEC-3BC2-4D4D-B239-F3FB72DCB720}" type="presOf" srcId="{72CF3AB4-B505-3744-B48C-463BCB2486EC}" destId="{133C772F-5539-BD4B-B608-281215DFD0E2}" srcOrd="0" destOrd="0" presId="urn:microsoft.com/office/officeart/2008/layout/LinedList"/>
    <dgm:cxn modelId="{120301F9-C680-0345-BF95-6DBCFD72C606}" type="presOf" srcId="{A44932A2-84DE-3644-BC32-B435D377607B}" destId="{47B70DFA-A52A-B14E-9663-DD834953531A}" srcOrd="0" destOrd="0" presId="urn:microsoft.com/office/officeart/2008/layout/LinedList"/>
    <dgm:cxn modelId="{7F8BF1D8-580B-D049-A48D-5A29A367F4A4}" type="presParOf" srcId="{108BEC33-5ADC-FE43-A0F6-E2AF3ACFF459}" destId="{12CB5DF1-3766-804B-BB6A-1C4E5FD75A22}" srcOrd="0" destOrd="0" presId="urn:microsoft.com/office/officeart/2008/layout/LinedList"/>
    <dgm:cxn modelId="{BD9C85FA-0339-4149-AD52-F3753F0CE73A}" type="presParOf" srcId="{108BEC33-5ADC-FE43-A0F6-E2AF3ACFF459}" destId="{8327D718-EBE0-614C-99F4-504075AC55BA}" srcOrd="1" destOrd="0" presId="urn:microsoft.com/office/officeart/2008/layout/LinedList"/>
    <dgm:cxn modelId="{FDC921D7-6D8F-734F-8601-E033865E6700}" type="presParOf" srcId="{8327D718-EBE0-614C-99F4-504075AC55BA}" destId="{36600913-99BD-FA43-A15E-99F1135184EA}" srcOrd="0" destOrd="0" presId="urn:microsoft.com/office/officeart/2008/layout/LinedList"/>
    <dgm:cxn modelId="{BF99378F-0967-F049-BFF8-D6E58BBD1D89}" type="presParOf" srcId="{8327D718-EBE0-614C-99F4-504075AC55BA}" destId="{A6E48BE5-CA02-B347-B29E-6F152E43E291}" srcOrd="1" destOrd="0" presId="urn:microsoft.com/office/officeart/2008/layout/LinedList"/>
    <dgm:cxn modelId="{282298D2-71D2-4043-BEA9-746EEEC96FA5}" type="presParOf" srcId="{108BEC33-5ADC-FE43-A0F6-E2AF3ACFF459}" destId="{302F6129-AD19-234E-BAFC-DB4F45BAB753}" srcOrd="2" destOrd="0" presId="urn:microsoft.com/office/officeart/2008/layout/LinedList"/>
    <dgm:cxn modelId="{BDAB2C37-E936-844C-830A-624874E3686D}" type="presParOf" srcId="{108BEC33-5ADC-FE43-A0F6-E2AF3ACFF459}" destId="{0335592E-F665-084D-9835-42413FBCD474}" srcOrd="3" destOrd="0" presId="urn:microsoft.com/office/officeart/2008/layout/LinedList"/>
    <dgm:cxn modelId="{3017F107-3248-C84B-8B96-16C2F1A82CF6}" type="presParOf" srcId="{0335592E-F665-084D-9835-42413FBCD474}" destId="{E1CED74A-9B1C-D44A-89A9-CD0758CC797D}" srcOrd="0" destOrd="0" presId="urn:microsoft.com/office/officeart/2008/layout/LinedList"/>
    <dgm:cxn modelId="{0DF394E0-E6B0-6944-A05B-689CDD31F318}" type="presParOf" srcId="{0335592E-F665-084D-9835-42413FBCD474}" destId="{282B3B14-354E-7B49-8A47-ACC23C5AA204}" srcOrd="1" destOrd="0" presId="urn:microsoft.com/office/officeart/2008/layout/LinedList"/>
    <dgm:cxn modelId="{F64FA4F8-8B7E-4143-9A8E-7C54BBB8F541}" type="presParOf" srcId="{108BEC33-5ADC-FE43-A0F6-E2AF3ACFF459}" destId="{6990A0BF-C491-CF4B-BC29-5C608B46DD20}" srcOrd="4" destOrd="0" presId="urn:microsoft.com/office/officeart/2008/layout/LinedList"/>
    <dgm:cxn modelId="{244EF801-4019-8B47-B9AA-B2BF444F3CA4}" type="presParOf" srcId="{108BEC33-5ADC-FE43-A0F6-E2AF3ACFF459}" destId="{1F35C211-0537-824C-B200-5B7C7DF79064}" srcOrd="5" destOrd="0" presId="urn:microsoft.com/office/officeart/2008/layout/LinedList"/>
    <dgm:cxn modelId="{765598CE-4655-5C46-A2EC-9466E5AF7FD5}" type="presParOf" srcId="{1F35C211-0537-824C-B200-5B7C7DF79064}" destId="{47B70DFA-A52A-B14E-9663-DD834953531A}" srcOrd="0" destOrd="0" presId="urn:microsoft.com/office/officeart/2008/layout/LinedList"/>
    <dgm:cxn modelId="{597CF573-F6C5-F446-8AEE-A6E395BADE94}" type="presParOf" srcId="{1F35C211-0537-824C-B200-5B7C7DF79064}" destId="{E24F7422-7EA4-BC43-B366-47B8C4271CC9}" srcOrd="1" destOrd="0" presId="urn:microsoft.com/office/officeart/2008/layout/LinedList"/>
    <dgm:cxn modelId="{16430188-3ED0-7949-9633-217605FF764C}" type="presParOf" srcId="{108BEC33-5ADC-FE43-A0F6-E2AF3ACFF459}" destId="{480E970B-D982-7F45-AB07-6F2B5DF4775F}" srcOrd="6" destOrd="0" presId="urn:microsoft.com/office/officeart/2008/layout/LinedList"/>
    <dgm:cxn modelId="{84E766B0-C989-5746-A6EF-BF8A47DFE038}" type="presParOf" srcId="{108BEC33-5ADC-FE43-A0F6-E2AF3ACFF459}" destId="{E92D9370-283B-224C-B8D1-2370151E77CB}" srcOrd="7" destOrd="0" presId="urn:microsoft.com/office/officeart/2008/layout/LinedList"/>
    <dgm:cxn modelId="{706AA556-91A0-3D40-BC7E-08B3E20C0B77}" type="presParOf" srcId="{E92D9370-283B-224C-B8D1-2370151E77CB}" destId="{EB1CC04F-6E4A-0346-B04F-0EC59715D16D}" srcOrd="0" destOrd="0" presId="urn:microsoft.com/office/officeart/2008/layout/LinedList"/>
    <dgm:cxn modelId="{7B08F27F-144E-6844-AA3A-9FBA2BC1DE76}" type="presParOf" srcId="{E92D9370-283B-224C-B8D1-2370151E77CB}" destId="{2475527F-81AD-944B-882C-BBE42EF8B162}" srcOrd="1" destOrd="0" presId="urn:microsoft.com/office/officeart/2008/layout/LinedList"/>
    <dgm:cxn modelId="{8F611048-8656-9046-8A5B-C1F46371C087}" type="presParOf" srcId="{108BEC33-5ADC-FE43-A0F6-E2AF3ACFF459}" destId="{30FD40BB-CCF1-8147-88C4-FE50C0D81967}" srcOrd="8" destOrd="0" presId="urn:microsoft.com/office/officeart/2008/layout/LinedList"/>
    <dgm:cxn modelId="{632EF4FD-9C4B-3C4F-AB6E-D2029AEC7C47}" type="presParOf" srcId="{108BEC33-5ADC-FE43-A0F6-E2AF3ACFF459}" destId="{B512E624-2AC2-5341-A152-3F79A04EE790}" srcOrd="9" destOrd="0" presId="urn:microsoft.com/office/officeart/2008/layout/LinedList"/>
    <dgm:cxn modelId="{DD04D69A-B003-B148-86E4-CDD5406BAA5C}" type="presParOf" srcId="{B512E624-2AC2-5341-A152-3F79A04EE790}" destId="{133C772F-5539-BD4B-B608-281215DFD0E2}" srcOrd="0" destOrd="0" presId="urn:microsoft.com/office/officeart/2008/layout/LinedList"/>
    <dgm:cxn modelId="{0F399917-18F3-9343-8B3C-3BEEAE290CB8}" type="presParOf" srcId="{B512E624-2AC2-5341-A152-3F79A04EE790}" destId="{792C9DB7-3387-894D-821D-4EC78741EAB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997A3ED-60B2-4D38-8750-BAC724EFBD2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7E462A7-5422-4761-BDF8-AE05097A521B}">
      <dgm:prSet/>
      <dgm:spPr/>
      <dgm:t>
        <a:bodyPr/>
        <a:lstStyle/>
        <a:p>
          <a:r>
            <a:rPr lang="en-US" dirty="0"/>
            <a:t>Businesses afraid of implementing the new digital solution that may cause a damage to the company.</a:t>
          </a:r>
          <a:r>
            <a:rPr lang="en-US" baseline="30000" dirty="0"/>
            <a:t>9</a:t>
          </a:r>
          <a:endParaRPr lang="en-US" dirty="0"/>
        </a:p>
      </dgm:t>
    </dgm:pt>
    <dgm:pt modelId="{9AF36D0D-1BEC-4C0D-85EE-5D8A7F4EFC8A}" type="parTrans" cxnId="{53D81AC3-4E8B-4FD6-9ECC-64D06B694E55}">
      <dgm:prSet/>
      <dgm:spPr/>
      <dgm:t>
        <a:bodyPr/>
        <a:lstStyle/>
        <a:p>
          <a:endParaRPr lang="en-US"/>
        </a:p>
      </dgm:t>
    </dgm:pt>
    <dgm:pt modelId="{8AB53786-175F-4EB0-BA6C-045A49F7E2E3}" type="sibTrans" cxnId="{53D81AC3-4E8B-4FD6-9ECC-64D06B694E55}">
      <dgm:prSet/>
      <dgm:spPr/>
      <dgm:t>
        <a:bodyPr/>
        <a:lstStyle/>
        <a:p>
          <a:endParaRPr lang="en-US"/>
        </a:p>
      </dgm:t>
    </dgm:pt>
    <dgm:pt modelId="{5778D602-0CA5-4267-B46F-FA9ED633E22D}">
      <dgm:prSet/>
      <dgm:spPr/>
      <dgm:t>
        <a:bodyPr/>
        <a:lstStyle/>
        <a:p>
          <a:r>
            <a:rPr lang="en-US" dirty="0"/>
            <a:t>The lack of knowledge in implementing advanced IT solutions into the business processes.</a:t>
          </a:r>
          <a:r>
            <a:rPr lang="en-US" baseline="30000" dirty="0"/>
            <a:t>8</a:t>
          </a:r>
          <a:endParaRPr lang="en-US" dirty="0"/>
        </a:p>
      </dgm:t>
    </dgm:pt>
    <dgm:pt modelId="{34ABA880-5DAD-42E6-AE40-BDB2732B8EB7}" type="parTrans" cxnId="{21C1AA32-618A-4AC1-A7B8-81748549710F}">
      <dgm:prSet/>
      <dgm:spPr/>
      <dgm:t>
        <a:bodyPr/>
        <a:lstStyle/>
        <a:p>
          <a:endParaRPr lang="en-US"/>
        </a:p>
      </dgm:t>
    </dgm:pt>
    <dgm:pt modelId="{0D09F3DE-F456-44D0-BD05-90EA50AED4BE}" type="sibTrans" cxnId="{21C1AA32-618A-4AC1-A7B8-81748549710F}">
      <dgm:prSet/>
      <dgm:spPr/>
      <dgm:t>
        <a:bodyPr/>
        <a:lstStyle/>
        <a:p>
          <a:endParaRPr lang="en-US"/>
        </a:p>
      </dgm:t>
    </dgm:pt>
    <dgm:pt modelId="{B35528B1-A596-4919-B20A-2D6681F792E2}" type="pres">
      <dgm:prSet presAssocID="{5997A3ED-60B2-4D38-8750-BAC724EFBD21}" presName="root" presStyleCnt="0">
        <dgm:presLayoutVars>
          <dgm:dir/>
          <dgm:resizeHandles val="exact"/>
        </dgm:presLayoutVars>
      </dgm:prSet>
      <dgm:spPr/>
    </dgm:pt>
    <dgm:pt modelId="{97560E23-C664-48D0-A9B0-F081C852EF09}" type="pres">
      <dgm:prSet presAssocID="{27E462A7-5422-4761-BDF8-AE05097A521B}" presName="compNode" presStyleCnt="0"/>
      <dgm:spPr/>
    </dgm:pt>
    <dgm:pt modelId="{CE89811B-EA72-442B-9A4F-7EE83D4CB5D9}" type="pres">
      <dgm:prSet presAssocID="{27E462A7-5422-4761-BDF8-AE05097A521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5D8474FB-11EA-4EC0-B0AD-0E28134B24AD}" type="pres">
      <dgm:prSet presAssocID="{27E462A7-5422-4761-BDF8-AE05097A521B}" presName="spaceRect" presStyleCnt="0"/>
      <dgm:spPr/>
    </dgm:pt>
    <dgm:pt modelId="{D58E94E0-0F7A-4B13-8797-66FB838BD3CE}" type="pres">
      <dgm:prSet presAssocID="{27E462A7-5422-4761-BDF8-AE05097A521B}" presName="textRect" presStyleLbl="revTx" presStyleIdx="0" presStyleCnt="2">
        <dgm:presLayoutVars>
          <dgm:chMax val="1"/>
          <dgm:chPref val="1"/>
        </dgm:presLayoutVars>
      </dgm:prSet>
      <dgm:spPr/>
    </dgm:pt>
    <dgm:pt modelId="{574F10FF-ACB2-4DC2-92DE-2F7AEF1DEEB9}" type="pres">
      <dgm:prSet presAssocID="{8AB53786-175F-4EB0-BA6C-045A49F7E2E3}" presName="sibTrans" presStyleCnt="0"/>
      <dgm:spPr/>
    </dgm:pt>
    <dgm:pt modelId="{AB6C2FDE-7857-4E03-B2AB-F582211878AF}" type="pres">
      <dgm:prSet presAssocID="{5778D602-0CA5-4267-B46F-FA9ED633E22D}" presName="compNode" presStyleCnt="0"/>
      <dgm:spPr/>
    </dgm:pt>
    <dgm:pt modelId="{31F08F91-1F88-43C6-A907-8B64F3AB7F82}" type="pres">
      <dgm:prSet presAssocID="{5778D602-0CA5-4267-B46F-FA9ED633E22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20B8F07-A0ED-4290-B234-109AC8DF10D4}" type="pres">
      <dgm:prSet presAssocID="{5778D602-0CA5-4267-B46F-FA9ED633E22D}" presName="spaceRect" presStyleCnt="0"/>
      <dgm:spPr/>
    </dgm:pt>
    <dgm:pt modelId="{32EEF2A5-D463-45E4-AA75-86D0BA1A0494}" type="pres">
      <dgm:prSet presAssocID="{5778D602-0CA5-4267-B46F-FA9ED633E22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1C1AA32-618A-4AC1-A7B8-81748549710F}" srcId="{5997A3ED-60B2-4D38-8750-BAC724EFBD21}" destId="{5778D602-0CA5-4267-B46F-FA9ED633E22D}" srcOrd="1" destOrd="0" parTransId="{34ABA880-5DAD-42E6-AE40-BDB2732B8EB7}" sibTransId="{0D09F3DE-F456-44D0-BD05-90EA50AED4BE}"/>
    <dgm:cxn modelId="{AB543436-1195-4734-8035-A68DDF7FEB8F}" type="presOf" srcId="{27E462A7-5422-4761-BDF8-AE05097A521B}" destId="{D58E94E0-0F7A-4B13-8797-66FB838BD3CE}" srcOrd="0" destOrd="0" presId="urn:microsoft.com/office/officeart/2018/2/layout/IconLabelList"/>
    <dgm:cxn modelId="{031C5E80-492E-422F-97DE-28B85C8A1899}" type="presOf" srcId="{5778D602-0CA5-4267-B46F-FA9ED633E22D}" destId="{32EEF2A5-D463-45E4-AA75-86D0BA1A0494}" srcOrd="0" destOrd="0" presId="urn:microsoft.com/office/officeart/2018/2/layout/IconLabelList"/>
    <dgm:cxn modelId="{53D81AC3-4E8B-4FD6-9ECC-64D06B694E55}" srcId="{5997A3ED-60B2-4D38-8750-BAC724EFBD21}" destId="{27E462A7-5422-4761-BDF8-AE05097A521B}" srcOrd="0" destOrd="0" parTransId="{9AF36D0D-1BEC-4C0D-85EE-5D8A7F4EFC8A}" sibTransId="{8AB53786-175F-4EB0-BA6C-045A49F7E2E3}"/>
    <dgm:cxn modelId="{0BF518CC-923B-41E7-8F2A-398C6A2BFF6E}" type="presOf" srcId="{5997A3ED-60B2-4D38-8750-BAC724EFBD21}" destId="{B35528B1-A596-4919-B20A-2D6681F792E2}" srcOrd="0" destOrd="0" presId="urn:microsoft.com/office/officeart/2018/2/layout/IconLabelList"/>
    <dgm:cxn modelId="{FB9156D8-7418-4D4B-AA2D-0B643649A972}" type="presParOf" srcId="{B35528B1-A596-4919-B20A-2D6681F792E2}" destId="{97560E23-C664-48D0-A9B0-F081C852EF09}" srcOrd="0" destOrd="0" presId="urn:microsoft.com/office/officeart/2018/2/layout/IconLabelList"/>
    <dgm:cxn modelId="{8F52B4B0-C490-48D5-B0AE-5200CB1AFCCE}" type="presParOf" srcId="{97560E23-C664-48D0-A9B0-F081C852EF09}" destId="{CE89811B-EA72-442B-9A4F-7EE83D4CB5D9}" srcOrd="0" destOrd="0" presId="urn:microsoft.com/office/officeart/2018/2/layout/IconLabelList"/>
    <dgm:cxn modelId="{204D1454-E968-4E87-9D6A-04C277D024D6}" type="presParOf" srcId="{97560E23-C664-48D0-A9B0-F081C852EF09}" destId="{5D8474FB-11EA-4EC0-B0AD-0E28134B24AD}" srcOrd="1" destOrd="0" presId="urn:microsoft.com/office/officeart/2018/2/layout/IconLabelList"/>
    <dgm:cxn modelId="{4FD16EBC-77E6-45F6-B0FE-271990828386}" type="presParOf" srcId="{97560E23-C664-48D0-A9B0-F081C852EF09}" destId="{D58E94E0-0F7A-4B13-8797-66FB838BD3CE}" srcOrd="2" destOrd="0" presId="urn:microsoft.com/office/officeart/2018/2/layout/IconLabelList"/>
    <dgm:cxn modelId="{71F132C5-72CC-427A-872E-F0F86F1FF74F}" type="presParOf" srcId="{B35528B1-A596-4919-B20A-2D6681F792E2}" destId="{574F10FF-ACB2-4DC2-92DE-2F7AEF1DEEB9}" srcOrd="1" destOrd="0" presId="urn:microsoft.com/office/officeart/2018/2/layout/IconLabelList"/>
    <dgm:cxn modelId="{8BAB19A1-4495-4ACE-836A-A495B6CB6BD3}" type="presParOf" srcId="{B35528B1-A596-4919-B20A-2D6681F792E2}" destId="{AB6C2FDE-7857-4E03-B2AB-F582211878AF}" srcOrd="2" destOrd="0" presId="urn:microsoft.com/office/officeart/2018/2/layout/IconLabelList"/>
    <dgm:cxn modelId="{F0E8E3AE-C702-44FB-9CCB-5CDFAAD43AE7}" type="presParOf" srcId="{AB6C2FDE-7857-4E03-B2AB-F582211878AF}" destId="{31F08F91-1F88-43C6-A907-8B64F3AB7F82}" srcOrd="0" destOrd="0" presId="urn:microsoft.com/office/officeart/2018/2/layout/IconLabelList"/>
    <dgm:cxn modelId="{4528FC3A-5752-4580-9BD8-C98F1767FE78}" type="presParOf" srcId="{AB6C2FDE-7857-4E03-B2AB-F582211878AF}" destId="{D20B8F07-A0ED-4290-B234-109AC8DF10D4}" srcOrd="1" destOrd="0" presId="urn:microsoft.com/office/officeart/2018/2/layout/IconLabelList"/>
    <dgm:cxn modelId="{5900E2A5-D86A-4150-9D2F-A68FB54FD2CB}" type="presParOf" srcId="{AB6C2FDE-7857-4E03-B2AB-F582211878AF}" destId="{32EEF2A5-D463-45E4-AA75-86D0BA1A049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48C5EB4-A295-AE4C-85F8-92B76CE3E94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</dgm:pt>
    <dgm:pt modelId="{725D80B5-69EC-4145-A1A3-82061B7B0C3D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Product Exploitation</a:t>
          </a:r>
        </a:p>
      </dgm:t>
    </dgm:pt>
    <dgm:pt modelId="{58EC521E-76D4-934B-B66F-7A356FD0C522}" type="parTrans" cxnId="{2902801F-A89C-0B43-A2E1-C186C8D8F520}">
      <dgm:prSet/>
      <dgm:spPr/>
      <dgm:t>
        <a:bodyPr/>
        <a:lstStyle/>
        <a:p>
          <a:endParaRPr lang="en-GB"/>
        </a:p>
      </dgm:t>
    </dgm:pt>
    <dgm:pt modelId="{5EEA750A-BE78-784F-81DA-2D369FD0120A}" type="sibTrans" cxnId="{2902801F-A89C-0B43-A2E1-C186C8D8F520}">
      <dgm:prSet/>
      <dgm:spPr/>
      <dgm:t>
        <a:bodyPr/>
        <a:lstStyle/>
        <a:p>
          <a:endParaRPr lang="en-GB"/>
        </a:p>
      </dgm:t>
    </dgm:pt>
    <dgm:pt modelId="{845BEC74-CFA8-784B-8040-294D4664C395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Innovation Performance</a:t>
          </a:r>
        </a:p>
      </dgm:t>
    </dgm:pt>
    <dgm:pt modelId="{C4205DB0-ADF0-B044-8B36-CBAE8410BF23}" type="parTrans" cxnId="{6C82629C-9D2E-BB45-B1A7-6A0B2B619BEE}">
      <dgm:prSet/>
      <dgm:spPr/>
      <dgm:t>
        <a:bodyPr/>
        <a:lstStyle/>
        <a:p>
          <a:endParaRPr lang="en-GB"/>
        </a:p>
      </dgm:t>
    </dgm:pt>
    <dgm:pt modelId="{47E92B84-E8FA-B440-B6AE-6CC6318FB2AA}" type="sibTrans" cxnId="{6C82629C-9D2E-BB45-B1A7-6A0B2B619BEE}">
      <dgm:prSet/>
      <dgm:spPr/>
      <dgm:t>
        <a:bodyPr/>
        <a:lstStyle/>
        <a:p>
          <a:endParaRPr lang="en-GB"/>
        </a:p>
      </dgm:t>
    </dgm:pt>
    <dgm:pt modelId="{096B49FF-A838-8E43-ABF4-236E51D1ACC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Product Explore</a:t>
          </a:r>
        </a:p>
      </dgm:t>
    </dgm:pt>
    <dgm:pt modelId="{B0E58C74-95A0-DA40-AF2C-FA79A24CF2BB}" type="parTrans" cxnId="{30A18A5E-E073-4941-883D-3D142FE0A73A}">
      <dgm:prSet/>
      <dgm:spPr/>
      <dgm:t>
        <a:bodyPr/>
        <a:lstStyle/>
        <a:p>
          <a:endParaRPr lang="en-GB"/>
        </a:p>
      </dgm:t>
    </dgm:pt>
    <dgm:pt modelId="{A21B991A-8A9B-C840-AD92-BE25703A7D5C}" type="sibTrans" cxnId="{30A18A5E-E073-4941-883D-3D142FE0A73A}">
      <dgm:prSet/>
      <dgm:spPr/>
      <dgm:t>
        <a:bodyPr/>
        <a:lstStyle/>
        <a:p>
          <a:endParaRPr lang="en-GB"/>
        </a:p>
      </dgm:t>
    </dgm:pt>
    <dgm:pt modelId="{87FA0E30-50B5-4984-8BF2-1B3663C6CD9B}" type="pres">
      <dgm:prSet presAssocID="{F48C5EB4-A295-AE4C-85F8-92B76CE3E949}" presName="root" presStyleCnt="0">
        <dgm:presLayoutVars>
          <dgm:dir/>
          <dgm:resizeHandles val="exact"/>
        </dgm:presLayoutVars>
      </dgm:prSet>
      <dgm:spPr/>
    </dgm:pt>
    <dgm:pt modelId="{C1EDE1EE-BAD8-474D-AD16-2CE07758D411}" type="pres">
      <dgm:prSet presAssocID="{096B49FF-A838-8E43-ABF4-236E51D1ACC3}" presName="compNode" presStyleCnt="0"/>
      <dgm:spPr/>
    </dgm:pt>
    <dgm:pt modelId="{2AEC23D0-14D4-45DE-A79C-49E3D7411D66}" type="pres">
      <dgm:prSet presAssocID="{096B49FF-A838-8E43-ABF4-236E51D1ACC3}" presName="iconBgRect" presStyleLbl="bgShp" presStyleIdx="0" presStyleCnt="3"/>
      <dgm:spPr/>
    </dgm:pt>
    <dgm:pt modelId="{6D696EEC-BDFD-4194-B225-80E40EF91B26}" type="pres">
      <dgm:prSet presAssocID="{096B49FF-A838-8E43-ABF4-236E51D1ACC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8F9882D5-06AF-4FD8-8137-B1264737EB7C}" type="pres">
      <dgm:prSet presAssocID="{096B49FF-A838-8E43-ABF4-236E51D1ACC3}" presName="spaceRect" presStyleCnt="0"/>
      <dgm:spPr/>
    </dgm:pt>
    <dgm:pt modelId="{D24E3D61-EAA0-4C08-B3EE-8E04279A2978}" type="pres">
      <dgm:prSet presAssocID="{096B49FF-A838-8E43-ABF4-236E51D1ACC3}" presName="textRect" presStyleLbl="revTx" presStyleIdx="0" presStyleCnt="3">
        <dgm:presLayoutVars>
          <dgm:chMax val="1"/>
          <dgm:chPref val="1"/>
        </dgm:presLayoutVars>
      </dgm:prSet>
      <dgm:spPr/>
    </dgm:pt>
    <dgm:pt modelId="{D5E0D318-45D6-426F-834F-07DBF7E3F02A}" type="pres">
      <dgm:prSet presAssocID="{A21B991A-8A9B-C840-AD92-BE25703A7D5C}" presName="sibTrans" presStyleCnt="0"/>
      <dgm:spPr/>
    </dgm:pt>
    <dgm:pt modelId="{A5B52935-BDD9-4A91-96F3-D9AC4D201F42}" type="pres">
      <dgm:prSet presAssocID="{725D80B5-69EC-4145-A1A3-82061B7B0C3D}" presName="compNode" presStyleCnt="0"/>
      <dgm:spPr/>
    </dgm:pt>
    <dgm:pt modelId="{B1A88FBE-F54F-40B0-BA9B-1B939C46D84C}" type="pres">
      <dgm:prSet presAssocID="{725D80B5-69EC-4145-A1A3-82061B7B0C3D}" presName="iconBgRect" presStyleLbl="bgShp" presStyleIdx="1" presStyleCnt="3"/>
      <dgm:spPr/>
    </dgm:pt>
    <dgm:pt modelId="{481222F1-7BC1-42BA-9929-55A3E042DE60}" type="pres">
      <dgm:prSet presAssocID="{725D80B5-69EC-4145-A1A3-82061B7B0C3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22537EB2-AE02-420C-AB18-E41DDEAAC6CB}" type="pres">
      <dgm:prSet presAssocID="{725D80B5-69EC-4145-A1A3-82061B7B0C3D}" presName="spaceRect" presStyleCnt="0"/>
      <dgm:spPr/>
    </dgm:pt>
    <dgm:pt modelId="{7FCC150F-318E-4B30-AF8E-13FBF2BDD8ED}" type="pres">
      <dgm:prSet presAssocID="{725D80B5-69EC-4145-A1A3-82061B7B0C3D}" presName="textRect" presStyleLbl="revTx" presStyleIdx="1" presStyleCnt="3">
        <dgm:presLayoutVars>
          <dgm:chMax val="1"/>
          <dgm:chPref val="1"/>
        </dgm:presLayoutVars>
      </dgm:prSet>
      <dgm:spPr/>
    </dgm:pt>
    <dgm:pt modelId="{AC49B38E-9BBE-49B5-8F1C-3BB959AABDBD}" type="pres">
      <dgm:prSet presAssocID="{5EEA750A-BE78-784F-81DA-2D369FD0120A}" presName="sibTrans" presStyleCnt="0"/>
      <dgm:spPr/>
    </dgm:pt>
    <dgm:pt modelId="{E9F892DF-8726-43AA-91D1-76C935610272}" type="pres">
      <dgm:prSet presAssocID="{845BEC74-CFA8-784B-8040-294D4664C395}" presName="compNode" presStyleCnt="0"/>
      <dgm:spPr/>
    </dgm:pt>
    <dgm:pt modelId="{D4AE9E63-C6F3-4158-918F-8A9C2DEB7DEB}" type="pres">
      <dgm:prSet presAssocID="{845BEC74-CFA8-784B-8040-294D4664C395}" presName="iconBgRect" presStyleLbl="bgShp" presStyleIdx="2" presStyleCnt="3"/>
      <dgm:spPr/>
    </dgm:pt>
    <dgm:pt modelId="{163B1E8C-A189-4117-9D9C-F92012D26417}" type="pres">
      <dgm:prSet presAssocID="{845BEC74-CFA8-784B-8040-294D4664C395}" presName="iconRect" presStyleLbl="node1" presStyleIdx="2" presStyleCnt="3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B6404CD7-0890-4CAD-BE2B-EAB0BE6C81B9}" type="pres">
      <dgm:prSet presAssocID="{845BEC74-CFA8-784B-8040-294D4664C395}" presName="spaceRect" presStyleCnt="0"/>
      <dgm:spPr/>
    </dgm:pt>
    <dgm:pt modelId="{9981B5D3-9D1F-4878-9284-199A890EF222}" type="pres">
      <dgm:prSet presAssocID="{845BEC74-CFA8-784B-8040-294D4664C39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902801F-A89C-0B43-A2E1-C186C8D8F520}" srcId="{F48C5EB4-A295-AE4C-85F8-92B76CE3E949}" destId="{725D80B5-69EC-4145-A1A3-82061B7B0C3D}" srcOrd="1" destOrd="0" parTransId="{58EC521E-76D4-934B-B66F-7A356FD0C522}" sibTransId="{5EEA750A-BE78-784F-81DA-2D369FD0120A}"/>
    <dgm:cxn modelId="{C8FE7023-02A8-3246-BB35-ECC51A1733F9}" type="presOf" srcId="{845BEC74-CFA8-784B-8040-294D4664C395}" destId="{9981B5D3-9D1F-4878-9284-199A890EF222}" srcOrd="0" destOrd="0" presId="urn:microsoft.com/office/officeart/2018/5/layout/IconCircleLabelList"/>
    <dgm:cxn modelId="{210F5526-F80B-D44B-A4E2-751157D4561E}" type="presOf" srcId="{725D80B5-69EC-4145-A1A3-82061B7B0C3D}" destId="{7FCC150F-318E-4B30-AF8E-13FBF2BDD8ED}" srcOrd="0" destOrd="0" presId="urn:microsoft.com/office/officeart/2018/5/layout/IconCircleLabelList"/>
    <dgm:cxn modelId="{30A18A5E-E073-4941-883D-3D142FE0A73A}" srcId="{F48C5EB4-A295-AE4C-85F8-92B76CE3E949}" destId="{096B49FF-A838-8E43-ABF4-236E51D1ACC3}" srcOrd="0" destOrd="0" parTransId="{B0E58C74-95A0-DA40-AF2C-FA79A24CF2BB}" sibTransId="{A21B991A-8A9B-C840-AD92-BE25703A7D5C}"/>
    <dgm:cxn modelId="{6C82629C-9D2E-BB45-B1A7-6A0B2B619BEE}" srcId="{F48C5EB4-A295-AE4C-85F8-92B76CE3E949}" destId="{845BEC74-CFA8-784B-8040-294D4664C395}" srcOrd="2" destOrd="0" parTransId="{C4205DB0-ADF0-B044-8B36-CBAE8410BF23}" sibTransId="{47E92B84-E8FA-B440-B6AE-6CC6318FB2AA}"/>
    <dgm:cxn modelId="{5977CBD9-A3B6-9A4D-B41B-12E8768BFE06}" type="presOf" srcId="{096B49FF-A838-8E43-ABF4-236E51D1ACC3}" destId="{D24E3D61-EAA0-4C08-B3EE-8E04279A2978}" srcOrd="0" destOrd="0" presId="urn:microsoft.com/office/officeart/2018/5/layout/IconCircleLabelList"/>
    <dgm:cxn modelId="{FE3D06E8-E385-3C4B-921B-69CF02A4DD9D}" type="presOf" srcId="{F48C5EB4-A295-AE4C-85F8-92B76CE3E949}" destId="{87FA0E30-50B5-4984-8BF2-1B3663C6CD9B}" srcOrd="0" destOrd="0" presId="urn:microsoft.com/office/officeart/2018/5/layout/IconCircleLabelList"/>
    <dgm:cxn modelId="{B9FB50D4-7C26-4B46-8F63-336A0289D540}" type="presParOf" srcId="{87FA0E30-50B5-4984-8BF2-1B3663C6CD9B}" destId="{C1EDE1EE-BAD8-474D-AD16-2CE07758D411}" srcOrd="0" destOrd="0" presId="urn:microsoft.com/office/officeart/2018/5/layout/IconCircleLabelList"/>
    <dgm:cxn modelId="{F60DE134-A5B1-8A4B-9487-286DF0165D51}" type="presParOf" srcId="{C1EDE1EE-BAD8-474D-AD16-2CE07758D411}" destId="{2AEC23D0-14D4-45DE-A79C-49E3D7411D66}" srcOrd="0" destOrd="0" presId="urn:microsoft.com/office/officeart/2018/5/layout/IconCircleLabelList"/>
    <dgm:cxn modelId="{6243D1BE-7459-C74E-9249-498DF43161B2}" type="presParOf" srcId="{C1EDE1EE-BAD8-474D-AD16-2CE07758D411}" destId="{6D696EEC-BDFD-4194-B225-80E40EF91B26}" srcOrd="1" destOrd="0" presId="urn:microsoft.com/office/officeart/2018/5/layout/IconCircleLabelList"/>
    <dgm:cxn modelId="{EB79BC91-0E2E-7949-8645-27294E67D3E0}" type="presParOf" srcId="{C1EDE1EE-BAD8-474D-AD16-2CE07758D411}" destId="{8F9882D5-06AF-4FD8-8137-B1264737EB7C}" srcOrd="2" destOrd="0" presId="urn:microsoft.com/office/officeart/2018/5/layout/IconCircleLabelList"/>
    <dgm:cxn modelId="{C9D88863-5E49-014B-AB25-7C1E542D36B7}" type="presParOf" srcId="{C1EDE1EE-BAD8-474D-AD16-2CE07758D411}" destId="{D24E3D61-EAA0-4C08-B3EE-8E04279A2978}" srcOrd="3" destOrd="0" presId="urn:microsoft.com/office/officeart/2018/5/layout/IconCircleLabelList"/>
    <dgm:cxn modelId="{7470FA62-AEC3-DD4E-AF9F-43EB6B36C840}" type="presParOf" srcId="{87FA0E30-50B5-4984-8BF2-1B3663C6CD9B}" destId="{D5E0D318-45D6-426F-834F-07DBF7E3F02A}" srcOrd="1" destOrd="0" presId="urn:microsoft.com/office/officeart/2018/5/layout/IconCircleLabelList"/>
    <dgm:cxn modelId="{8E632D93-2812-784E-A834-7E2C96FC19C5}" type="presParOf" srcId="{87FA0E30-50B5-4984-8BF2-1B3663C6CD9B}" destId="{A5B52935-BDD9-4A91-96F3-D9AC4D201F42}" srcOrd="2" destOrd="0" presId="urn:microsoft.com/office/officeart/2018/5/layout/IconCircleLabelList"/>
    <dgm:cxn modelId="{F39C330A-029B-044E-87A0-6F5E5FF4656D}" type="presParOf" srcId="{A5B52935-BDD9-4A91-96F3-D9AC4D201F42}" destId="{B1A88FBE-F54F-40B0-BA9B-1B939C46D84C}" srcOrd="0" destOrd="0" presId="urn:microsoft.com/office/officeart/2018/5/layout/IconCircleLabelList"/>
    <dgm:cxn modelId="{1A931637-06BB-1142-B4E5-B83F271AC982}" type="presParOf" srcId="{A5B52935-BDD9-4A91-96F3-D9AC4D201F42}" destId="{481222F1-7BC1-42BA-9929-55A3E042DE60}" srcOrd="1" destOrd="0" presId="urn:microsoft.com/office/officeart/2018/5/layout/IconCircleLabelList"/>
    <dgm:cxn modelId="{BCC29594-FE14-8A46-8B88-089B7D26D6ED}" type="presParOf" srcId="{A5B52935-BDD9-4A91-96F3-D9AC4D201F42}" destId="{22537EB2-AE02-420C-AB18-E41DDEAAC6CB}" srcOrd="2" destOrd="0" presId="urn:microsoft.com/office/officeart/2018/5/layout/IconCircleLabelList"/>
    <dgm:cxn modelId="{649FC6B1-86FC-824C-AA28-9249A2A27504}" type="presParOf" srcId="{A5B52935-BDD9-4A91-96F3-D9AC4D201F42}" destId="{7FCC150F-318E-4B30-AF8E-13FBF2BDD8ED}" srcOrd="3" destOrd="0" presId="urn:microsoft.com/office/officeart/2018/5/layout/IconCircleLabelList"/>
    <dgm:cxn modelId="{97B01875-3283-E943-A95C-9678CF8195E0}" type="presParOf" srcId="{87FA0E30-50B5-4984-8BF2-1B3663C6CD9B}" destId="{AC49B38E-9BBE-49B5-8F1C-3BB959AABDBD}" srcOrd="3" destOrd="0" presId="urn:microsoft.com/office/officeart/2018/5/layout/IconCircleLabelList"/>
    <dgm:cxn modelId="{281406C0-CBC1-5142-A4EE-52976B93623A}" type="presParOf" srcId="{87FA0E30-50B5-4984-8BF2-1B3663C6CD9B}" destId="{E9F892DF-8726-43AA-91D1-76C935610272}" srcOrd="4" destOrd="0" presId="urn:microsoft.com/office/officeart/2018/5/layout/IconCircleLabelList"/>
    <dgm:cxn modelId="{5B757E52-272C-3246-8FF8-D51262F4D757}" type="presParOf" srcId="{E9F892DF-8726-43AA-91D1-76C935610272}" destId="{D4AE9E63-C6F3-4158-918F-8A9C2DEB7DEB}" srcOrd="0" destOrd="0" presId="urn:microsoft.com/office/officeart/2018/5/layout/IconCircleLabelList"/>
    <dgm:cxn modelId="{F72F99A3-586D-E745-BD4A-A3CDC2C2A96D}" type="presParOf" srcId="{E9F892DF-8726-43AA-91D1-76C935610272}" destId="{163B1E8C-A189-4117-9D9C-F92012D26417}" srcOrd="1" destOrd="0" presId="urn:microsoft.com/office/officeart/2018/5/layout/IconCircleLabelList"/>
    <dgm:cxn modelId="{DB0D7783-C628-5947-BE6F-7A7807833D52}" type="presParOf" srcId="{E9F892DF-8726-43AA-91D1-76C935610272}" destId="{B6404CD7-0890-4CAD-BE2B-EAB0BE6C81B9}" srcOrd="2" destOrd="0" presId="urn:microsoft.com/office/officeart/2018/5/layout/IconCircleLabelList"/>
    <dgm:cxn modelId="{88E928F7-96BC-D246-ABC0-B7E7919B530F}" type="presParOf" srcId="{E9F892DF-8726-43AA-91D1-76C935610272}" destId="{9981B5D3-9D1F-4878-9284-199A890EF222}" srcOrd="3" destOrd="0" presId="urn:microsoft.com/office/officeart/2018/5/layout/IconCircleLabelList"/>
  </dgm:cxnLst>
  <dgm:bg>
    <a:blipFill>
      <a:blip xmlns:r="http://schemas.openxmlformats.org/officeDocument/2006/relationships" r:embed="rId5">
        <a:extLst>
          <a:ext uri="{28A0092B-C50C-407E-A947-70E740481C1C}">
            <a14:useLocalDpi xmlns:a14="http://schemas.microsoft.com/office/drawing/2010/main" val="0"/>
          </a:ext>
          <a:ext uri="{96DAC541-7B7A-43D3-8B79-37D633B846F1}">
            <asvg:svgBlip xmlns:asvg="http://schemas.microsoft.com/office/drawing/2016/SVG/main" r:embed="rId6"/>
          </a:ext>
        </a:extLst>
      </a:blip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863A67-7062-DF49-ACF6-96DE394878B8}">
      <dsp:nvSpPr>
        <dsp:cNvPr id="0" name=""/>
        <dsp:cNvSpPr/>
      </dsp:nvSpPr>
      <dsp:spPr>
        <a:xfrm>
          <a:off x="0" y="2096402"/>
          <a:ext cx="10927829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A82103-4AA6-7D48-B9B2-AC202725113F}">
      <dsp:nvSpPr>
        <dsp:cNvPr id="0" name=""/>
        <dsp:cNvSpPr/>
      </dsp:nvSpPr>
      <dsp:spPr>
        <a:xfrm rot="8100000">
          <a:off x="69924" y="483138"/>
          <a:ext cx="308335" cy="308335"/>
        </a:xfrm>
        <a:prstGeom prst="teardrop">
          <a:avLst>
            <a:gd name="adj" fmla="val 11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6C4BBE-5E11-4941-A6B2-708721A37117}">
      <dsp:nvSpPr>
        <dsp:cNvPr id="0" name=""/>
        <dsp:cNvSpPr/>
      </dsp:nvSpPr>
      <dsp:spPr>
        <a:xfrm>
          <a:off x="104178" y="517392"/>
          <a:ext cx="239828" cy="23982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24DA5E-D86A-064E-8EB9-553A523B0FDF}">
      <dsp:nvSpPr>
        <dsp:cNvPr id="0" name=""/>
        <dsp:cNvSpPr/>
      </dsp:nvSpPr>
      <dsp:spPr>
        <a:xfrm>
          <a:off x="442118" y="855332"/>
          <a:ext cx="3027256" cy="124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National Insurance Scheme (Folketrygdloven)</a:t>
          </a:r>
        </a:p>
      </dsp:txBody>
      <dsp:txXfrm>
        <a:off x="442118" y="855332"/>
        <a:ext cx="3027256" cy="1241070"/>
      </dsp:txXfrm>
    </dsp:sp>
    <dsp:sp modelId="{11598373-6866-A148-B2B2-CD7A29ED5253}">
      <dsp:nvSpPr>
        <dsp:cNvPr id="0" name=""/>
        <dsp:cNvSpPr/>
      </dsp:nvSpPr>
      <dsp:spPr>
        <a:xfrm>
          <a:off x="442118" y="419280"/>
          <a:ext cx="3027256" cy="436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1967</a:t>
          </a:r>
        </a:p>
      </dsp:txBody>
      <dsp:txXfrm>
        <a:off x="442118" y="419280"/>
        <a:ext cx="3027256" cy="436051"/>
      </dsp:txXfrm>
    </dsp:sp>
    <dsp:sp modelId="{71F67343-910B-E341-BAFB-F6B2A91EAD46}">
      <dsp:nvSpPr>
        <dsp:cNvPr id="0" name=""/>
        <dsp:cNvSpPr/>
      </dsp:nvSpPr>
      <dsp:spPr>
        <a:xfrm>
          <a:off x="224092" y="855332"/>
          <a:ext cx="0" cy="1241070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172679-0F40-8545-9166-4DA2D92761EA}">
      <dsp:nvSpPr>
        <dsp:cNvPr id="0" name=""/>
        <dsp:cNvSpPr/>
      </dsp:nvSpPr>
      <dsp:spPr>
        <a:xfrm>
          <a:off x="184067" y="2057157"/>
          <a:ext cx="78489" cy="7848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CC73CA-6A0C-474D-A4CC-A9434B9EAEBD}">
      <dsp:nvSpPr>
        <dsp:cNvPr id="0" name=""/>
        <dsp:cNvSpPr/>
      </dsp:nvSpPr>
      <dsp:spPr>
        <a:xfrm rot="18900000">
          <a:off x="1887024" y="3401331"/>
          <a:ext cx="308335" cy="308335"/>
        </a:xfrm>
        <a:prstGeom prst="teardrop">
          <a:avLst>
            <a:gd name="adj" fmla="val 115000"/>
          </a:avLst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CEA20D-8D2C-BA44-9236-BA6785ADDADF}">
      <dsp:nvSpPr>
        <dsp:cNvPr id="0" name=""/>
        <dsp:cNvSpPr/>
      </dsp:nvSpPr>
      <dsp:spPr>
        <a:xfrm>
          <a:off x="1921277" y="3435584"/>
          <a:ext cx="239828" cy="23982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0C09F9-1F55-C741-A3FA-7B5B770AEA51}">
      <dsp:nvSpPr>
        <dsp:cNvPr id="0" name=""/>
        <dsp:cNvSpPr/>
      </dsp:nvSpPr>
      <dsp:spPr>
        <a:xfrm>
          <a:off x="2259217" y="2096402"/>
          <a:ext cx="3027256" cy="124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70s, 80s - Participatory design (PD)</a:t>
          </a:r>
        </a:p>
      </dsp:txBody>
      <dsp:txXfrm>
        <a:off x="2259217" y="2096402"/>
        <a:ext cx="3027256" cy="1241070"/>
      </dsp:txXfrm>
    </dsp:sp>
    <dsp:sp modelId="{2982DAEB-D0EC-F648-B936-4C05980C0160}">
      <dsp:nvSpPr>
        <dsp:cNvPr id="0" name=""/>
        <dsp:cNvSpPr/>
      </dsp:nvSpPr>
      <dsp:spPr>
        <a:xfrm>
          <a:off x="2259217" y="3337472"/>
          <a:ext cx="3027256" cy="436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1960s</a:t>
          </a:r>
        </a:p>
      </dsp:txBody>
      <dsp:txXfrm>
        <a:off x="2259217" y="3337472"/>
        <a:ext cx="3027256" cy="436051"/>
      </dsp:txXfrm>
    </dsp:sp>
    <dsp:sp modelId="{D05C59DA-F345-E443-BC6E-96A75AA25C94}">
      <dsp:nvSpPr>
        <dsp:cNvPr id="0" name=""/>
        <dsp:cNvSpPr/>
      </dsp:nvSpPr>
      <dsp:spPr>
        <a:xfrm>
          <a:off x="2041192" y="2096402"/>
          <a:ext cx="0" cy="1241070"/>
        </a:xfrm>
        <a:prstGeom prst="line">
          <a:avLst/>
        </a:prstGeom>
        <a:noFill/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BE4990-38B7-694A-B572-D1E265C9AACA}">
      <dsp:nvSpPr>
        <dsp:cNvPr id="0" name=""/>
        <dsp:cNvSpPr/>
      </dsp:nvSpPr>
      <dsp:spPr>
        <a:xfrm>
          <a:off x="2001167" y="2057157"/>
          <a:ext cx="78489" cy="78489"/>
        </a:xfrm>
        <a:prstGeom prst="ellipse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6FC357-4C38-A948-80F8-68C568E5A8B4}">
      <dsp:nvSpPr>
        <dsp:cNvPr id="0" name=""/>
        <dsp:cNvSpPr/>
      </dsp:nvSpPr>
      <dsp:spPr>
        <a:xfrm rot="8100000">
          <a:off x="3704124" y="483138"/>
          <a:ext cx="308335" cy="308335"/>
        </a:xfrm>
        <a:prstGeom prst="teardrop">
          <a:avLst>
            <a:gd name="adj" fmla="val 115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DD363B-4787-9C42-8995-4BDF45B0FB2F}">
      <dsp:nvSpPr>
        <dsp:cNvPr id="0" name=""/>
        <dsp:cNvSpPr/>
      </dsp:nvSpPr>
      <dsp:spPr>
        <a:xfrm>
          <a:off x="3738377" y="517392"/>
          <a:ext cx="239828" cy="23982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2D81E0-149E-314E-A79C-49A93B53BBBA}">
      <dsp:nvSpPr>
        <dsp:cNvPr id="0" name=""/>
        <dsp:cNvSpPr/>
      </dsp:nvSpPr>
      <dsp:spPr>
        <a:xfrm>
          <a:off x="4076317" y="855332"/>
          <a:ext cx="3027256" cy="124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Diskos</a:t>
          </a:r>
        </a:p>
      </dsp:txBody>
      <dsp:txXfrm>
        <a:off x="4076317" y="855332"/>
        <a:ext cx="3027256" cy="1241070"/>
      </dsp:txXfrm>
    </dsp:sp>
    <dsp:sp modelId="{211C4BBA-3470-3746-8F54-88AF10A83D10}">
      <dsp:nvSpPr>
        <dsp:cNvPr id="0" name=""/>
        <dsp:cNvSpPr/>
      </dsp:nvSpPr>
      <dsp:spPr>
        <a:xfrm>
          <a:off x="4076317" y="419280"/>
          <a:ext cx="3027256" cy="436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1995</a:t>
          </a:r>
        </a:p>
      </dsp:txBody>
      <dsp:txXfrm>
        <a:off x="4076317" y="419280"/>
        <a:ext cx="3027256" cy="436051"/>
      </dsp:txXfrm>
    </dsp:sp>
    <dsp:sp modelId="{9870F01B-B075-0549-AE5A-EA085A9B34F0}">
      <dsp:nvSpPr>
        <dsp:cNvPr id="0" name=""/>
        <dsp:cNvSpPr/>
      </dsp:nvSpPr>
      <dsp:spPr>
        <a:xfrm>
          <a:off x="3858291" y="855332"/>
          <a:ext cx="0" cy="1241070"/>
        </a:xfrm>
        <a:prstGeom prst="line">
          <a:avLst/>
        </a:prstGeom>
        <a:noFill/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32AB9B-E36C-3845-8BCB-2844A72BAED1}">
      <dsp:nvSpPr>
        <dsp:cNvPr id="0" name=""/>
        <dsp:cNvSpPr/>
      </dsp:nvSpPr>
      <dsp:spPr>
        <a:xfrm>
          <a:off x="3818266" y="2057157"/>
          <a:ext cx="78489" cy="78489"/>
        </a:xfrm>
        <a:prstGeom prst="ellips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CDB1B7-15E2-3D48-800B-A9458FF4E7BB}">
      <dsp:nvSpPr>
        <dsp:cNvPr id="0" name=""/>
        <dsp:cNvSpPr/>
      </dsp:nvSpPr>
      <dsp:spPr>
        <a:xfrm rot="18900000">
          <a:off x="5521223" y="3401331"/>
          <a:ext cx="308335" cy="308335"/>
        </a:xfrm>
        <a:prstGeom prst="teardrop">
          <a:avLst>
            <a:gd name="adj" fmla="val 115000"/>
          </a:avLst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576E89-84AE-E948-AB31-B4FABC184A84}">
      <dsp:nvSpPr>
        <dsp:cNvPr id="0" name=""/>
        <dsp:cNvSpPr/>
      </dsp:nvSpPr>
      <dsp:spPr>
        <a:xfrm>
          <a:off x="5555476" y="3435584"/>
          <a:ext cx="239828" cy="23982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1A13D1-86BA-3343-B816-867EF3999260}">
      <dsp:nvSpPr>
        <dsp:cNvPr id="0" name=""/>
        <dsp:cNvSpPr/>
      </dsp:nvSpPr>
      <dsp:spPr>
        <a:xfrm>
          <a:off x="5893417" y="2096402"/>
          <a:ext cx="3027256" cy="124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Altinn</a:t>
          </a:r>
        </a:p>
      </dsp:txBody>
      <dsp:txXfrm>
        <a:off x="5893417" y="2096402"/>
        <a:ext cx="3027256" cy="1241070"/>
      </dsp:txXfrm>
    </dsp:sp>
    <dsp:sp modelId="{B8CB4078-8766-634D-9C3C-B10E6A10C8C5}">
      <dsp:nvSpPr>
        <dsp:cNvPr id="0" name=""/>
        <dsp:cNvSpPr/>
      </dsp:nvSpPr>
      <dsp:spPr>
        <a:xfrm>
          <a:off x="5893417" y="3337472"/>
          <a:ext cx="3027256" cy="436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2003</a:t>
          </a:r>
        </a:p>
      </dsp:txBody>
      <dsp:txXfrm>
        <a:off x="5893417" y="3337472"/>
        <a:ext cx="3027256" cy="436051"/>
      </dsp:txXfrm>
    </dsp:sp>
    <dsp:sp modelId="{64905259-8F72-204E-BAF7-8DA624B96139}">
      <dsp:nvSpPr>
        <dsp:cNvPr id="0" name=""/>
        <dsp:cNvSpPr/>
      </dsp:nvSpPr>
      <dsp:spPr>
        <a:xfrm>
          <a:off x="5675391" y="2096402"/>
          <a:ext cx="0" cy="1241070"/>
        </a:xfrm>
        <a:prstGeom prst="line">
          <a:avLst/>
        </a:prstGeom>
        <a:noFill/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2E0829-9FB2-524C-9750-3836593B42B4}">
      <dsp:nvSpPr>
        <dsp:cNvPr id="0" name=""/>
        <dsp:cNvSpPr/>
      </dsp:nvSpPr>
      <dsp:spPr>
        <a:xfrm>
          <a:off x="5635366" y="2057157"/>
          <a:ext cx="78489" cy="78489"/>
        </a:xfrm>
        <a:prstGeom prst="ellipse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88143B-FC0A-FF44-9654-843F3BCE6B30}">
      <dsp:nvSpPr>
        <dsp:cNvPr id="0" name=""/>
        <dsp:cNvSpPr/>
      </dsp:nvSpPr>
      <dsp:spPr>
        <a:xfrm rot="8100000">
          <a:off x="7338323" y="483138"/>
          <a:ext cx="308335" cy="308335"/>
        </a:xfrm>
        <a:prstGeom prst="teardrop">
          <a:avLst>
            <a:gd name="adj" fmla="val 115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71DA39-7DEE-2C4D-B5D7-0C89B114944C}">
      <dsp:nvSpPr>
        <dsp:cNvPr id="0" name=""/>
        <dsp:cNvSpPr/>
      </dsp:nvSpPr>
      <dsp:spPr>
        <a:xfrm>
          <a:off x="7372576" y="517392"/>
          <a:ext cx="239828" cy="23982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84FD34-9D78-2445-A7BA-A3507E7F91D6}">
      <dsp:nvSpPr>
        <dsp:cNvPr id="0" name=""/>
        <dsp:cNvSpPr/>
      </dsp:nvSpPr>
      <dsp:spPr>
        <a:xfrm>
          <a:off x="7710516" y="855332"/>
          <a:ext cx="3027256" cy="124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BankID</a:t>
          </a:r>
        </a:p>
      </dsp:txBody>
      <dsp:txXfrm>
        <a:off x="7710516" y="855332"/>
        <a:ext cx="3027256" cy="1241070"/>
      </dsp:txXfrm>
    </dsp:sp>
    <dsp:sp modelId="{C2AFB59E-0E83-5546-9F25-88D63C73AFFE}">
      <dsp:nvSpPr>
        <dsp:cNvPr id="0" name=""/>
        <dsp:cNvSpPr/>
      </dsp:nvSpPr>
      <dsp:spPr>
        <a:xfrm>
          <a:off x="7710516" y="419280"/>
          <a:ext cx="3027256" cy="436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2004</a:t>
          </a:r>
        </a:p>
      </dsp:txBody>
      <dsp:txXfrm>
        <a:off x="7710516" y="419280"/>
        <a:ext cx="3027256" cy="436051"/>
      </dsp:txXfrm>
    </dsp:sp>
    <dsp:sp modelId="{E59C618A-0493-984F-99E9-E192DE75F8AD}">
      <dsp:nvSpPr>
        <dsp:cNvPr id="0" name=""/>
        <dsp:cNvSpPr/>
      </dsp:nvSpPr>
      <dsp:spPr>
        <a:xfrm>
          <a:off x="7492490" y="855332"/>
          <a:ext cx="0" cy="1241070"/>
        </a:xfrm>
        <a:prstGeom prst="line">
          <a:avLst/>
        </a:prstGeom>
        <a:noFill/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E68C7A-16DE-A142-ABAC-FDD8498ADF89}">
      <dsp:nvSpPr>
        <dsp:cNvPr id="0" name=""/>
        <dsp:cNvSpPr/>
      </dsp:nvSpPr>
      <dsp:spPr>
        <a:xfrm>
          <a:off x="7452465" y="2057157"/>
          <a:ext cx="78489" cy="78489"/>
        </a:xfrm>
        <a:prstGeom prst="ellips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1C271F-8F2B-41DA-80E8-1C8AFB23646D}">
      <dsp:nvSpPr>
        <dsp:cNvPr id="0" name=""/>
        <dsp:cNvSpPr/>
      </dsp:nvSpPr>
      <dsp:spPr>
        <a:xfrm>
          <a:off x="1138979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CD8FD2-4CFA-4C98-A390-0D070CDA8E71}">
      <dsp:nvSpPr>
        <dsp:cNvPr id="0" name=""/>
        <dsp:cNvSpPr/>
      </dsp:nvSpPr>
      <dsp:spPr>
        <a:xfrm>
          <a:off x="569079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Broadband Donwload Speed 100 mb/s rank – 52.2</a:t>
          </a:r>
        </a:p>
      </dsp:txBody>
      <dsp:txXfrm>
        <a:off x="569079" y="2427788"/>
        <a:ext cx="2072362" cy="720000"/>
      </dsp:txXfrm>
    </dsp:sp>
    <dsp:sp modelId="{9DBACB8E-32CF-4D0C-B8EB-E29D5E85E4D6}">
      <dsp:nvSpPr>
        <dsp:cNvPr id="0" name=""/>
        <dsp:cNvSpPr/>
      </dsp:nvSpPr>
      <dsp:spPr>
        <a:xfrm>
          <a:off x="3574005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140C95-1EEA-413F-AE74-EA2232FBF28A}">
      <dsp:nvSpPr>
        <dsp:cNvPr id="0" name=""/>
        <dsp:cNvSpPr/>
      </dsp:nvSpPr>
      <dsp:spPr>
        <a:xfrm>
          <a:off x="3004105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Social Media acceptance – 74.9</a:t>
          </a:r>
        </a:p>
      </dsp:txBody>
      <dsp:txXfrm>
        <a:off x="3004105" y="2427788"/>
        <a:ext cx="2072362" cy="720000"/>
      </dsp:txXfrm>
    </dsp:sp>
    <dsp:sp modelId="{7D00F3BA-91C7-47A3-80A2-E1EA42E820A3}">
      <dsp:nvSpPr>
        <dsp:cNvPr id="0" name=""/>
        <dsp:cNvSpPr/>
      </dsp:nvSpPr>
      <dsp:spPr>
        <a:xfrm>
          <a:off x="6009031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3704CC-D8EA-46CE-8AFF-6B3128918EA6}">
      <dsp:nvSpPr>
        <dsp:cNvPr id="0" name=""/>
        <dsp:cNvSpPr/>
      </dsp:nvSpPr>
      <dsp:spPr>
        <a:xfrm>
          <a:off x="5439131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E-commerce – 20</a:t>
          </a:r>
        </a:p>
      </dsp:txBody>
      <dsp:txXfrm>
        <a:off x="5439131" y="2427788"/>
        <a:ext cx="2072362" cy="720000"/>
      </dsp:txXfrm>
    </dsp:sp>
    <dsp:sp modelId="{2CC22190-9ED3-40E7-A449-AA447BE0EE2A}">
      <dsp:nvSpPr>
        <dsp:cNvPr id="0" name=""/>
        <dsp:cNvSpPr/>
      </dsp:nvSpPr>
      <dsp:spPr>
        <a:xfrm>
          <a:off x="8444057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7F6CF9-397A-40CE-9414-88EB806AFAAA}">
      <dsp:nvSpPr>
        <dsp:cNvPr id="0" name=""/>
        <dsp:cNvSpPr/>
      </dsp:nvSpPr>
      <dsp:spPr>
        <a:xfrm>
          <a:off x="7874157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Cloud Computing – 61.0</a:t>
          </a:r>
        </a:p>
      </dsp:txBody>
      <dsp:txXfrm>
        <a:off x="7874157" y="2427788"/>
        <a:ext cx="2072362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C4BB0C-A3F0-C441-9ED5-A7EEB9771808}">
      <dsp:nvSpPr>
        <dsp:cNvPr id="0" name=""/>
        <dsp:cNvSpPr/>
      </dsp:nvSpPr>
      <dsp:spPr>
        <a:xfrm>
          <a:off x="0" y="1081170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F15056-8BCC-364C-9C2E-43EF0CEFA875}">
      <dsp:nvSpPr>
        <dsp:cNvPr id="0" name=""/>
        <dsp:cNvSpPr/>
      </dsp:nvSpPr>
      <dsp:spPr>
        <a:xfrm>
          <a:off x="328612" y="1393352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500" kern="1200" dirty="0"/>
            <a:t>Traditional</a:t>
          </a:r>
        </a:p>
      </dsp:txBody>
      <dsp:txXfrm>
        <a:off x="383617" y="1448357"/>
        <a:ext cx="2847502" cy="1768010"/>
      </dsp:txXfrm>
    </dsp:sp>
    <dsp:sp modelId="{5A0507AC-16B0-8944-A77C-B30DE4F0784D}">
      <dsp:nvSpPr>
        <dsp:cNvPr id="0" name=""/>
        <dsp:cNvSpPr/>
      </dsp:nvSpPr>
      <dsp:spPr>
        <a:xfrm>
          <a:off x="3614737" y="1081170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F51ECB-7411-4B40-B8CB-F16B1D07954C}">
      <dsp:nvSpPr>
        <dsp:cNvPr id="0" name=""/>
        <dsp:cNvSpPr/>
      </dsp:nvSpPr>
      <dsp:spPr>
        <a:xfrm>
          <a:off x="3943350" y="1393352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500" kern="1200" dirty="0"/>
            <a:t>MIT</a:t>
          </a:r>
        </a:p>
      </dsp:txBody>
      <dsp:txXfrm>
        <a:off x="3998355" y="1448357"/>
        <a:ext cx="2847502" cy="1768010"/>
      </dsp:txXfrm>
    </dsp:sp>
    <dsp:sp modelId="{5DB0D0AF-6D18-1B45-9871-DF69758CF01B}">
      <dsp:nvSpPr>
        <dsp:cNvPr id="0" name=""/>
        <dsp:cNvSpPr/>
      </dsp:nvSpPr>
      <dsp:spPr>
        <a:xfrm>
          <a:off x="7229475" y="1081170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6DB2A0-C8C3-FF41-806A-2C43B47E596E}">
      <dsp:nvSpPr>
        <dsp:cNvPr id="0" name=""/>
        <dsp:cNvSpPr/>
      </dsp:nvSpPr>
      <dsp:spPr>
        <a:xfrm>
          <a:off x="7558087" y="1393352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500" kern="1200" dirty="0"/>
            <a:t>DYI</a:t>
          </a:r>
        </a:p>
      </dsp:txBody>
      <dsp:txXfrm>
        <a:off x="7613092" y="1448357"/>
        <a:ext cx="2847502" cy="17680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A12D69-DF52-274A-A36B-861A6156B53D}">
      <dsp:nvSpPr>
        <dsp:cNvPr id="0" name=""/>
        <dsp:cNvSpPr/>
      </dsp:nvSpPr>
      <dsp:spPr>
        <a:xfrm>
          <a:off x="0" y="379740"/>
          <a:ext cx="6900512" cy="5953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291592" rIns="535556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Principles, standards, diagrams, project-start architecture</a:t>
          </a:r>
        </a:p>
      </dsp:txBody>
      <dsp:txXfrm>
        <a:off x="0" y="379740"/>
        <a:ext cx="6900512" cy="595349"/>
      </dsp:txXfrm>
    </dsp:sp>
    <dsp:sp modelId="{418354BB-4C7E-2C44-8AE2-004969886BAD}">
      <dsp:nvSpPr>
        <dsp:cNvPr id="0" name=""/>
        <dsp:cNvSpPr/>
      </dsp:nvSpPr>
      <dsp:spPr>
        <a:xfrm>
          <a:off x="345025" y="173100"/>
          <a:ext cx="4830358" cy="41327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EA to be Developed</a:t>
          </a:r>
        </a:p>
      </dsp:txBody>
      <dsp:txXfrm>
        <a:off x="365200" y="193275"/>
        <a:ext cx="4790008" cy="372929"/>
      </dsp:txXfrm>
    </dsp:sp>
    <dsp:sp modelId="{61BD32A7-CD3F-8F4B-ADA1-FE35C3AE8737}">
      <dsp:nvSpPr>
        <dsp:cNvPr id="0" name=""/>
        <dsp:cNvSpPr/>
      </dsp:nvSpPr>
      <dsp:spPr>
        <a:xfrm>
          <a:off x="0" y="1257330"/>
          <a:ext cx="6900512" cy="5953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351709"/>
              <a:satOff val="-3484"/>
              <a:lumOff val="-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291592" rIns="535556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Individual business initiatives</a:t>
          </a:r>
        </a:p>
      </dsp:txBody>
      <dsp:txXfrm>
        <a:off x="0" y="1257330"/>
        <a:ext cx="6900512" cy="595349"/>
      </dsp:txXfrm>
    </dsp:sp>
    <dsp:sp modelId="{EA8E8BC2-530D-CF4A-B8D0-955DC5CAACAF}">
      <dsp:nvSpPr>
        <dsp:cNvPr id="0" name=""/>
        <dsp:cNvSpPr/>
      </dsp:nvSpPr>
      <dsp:spPr>
        <a:xfrm>
          <a:off x="345025" y="1050690"/>
          <a:ext cx="4830358" cy="413279"/>
        </a:xfrm>
        <a:prstGeom prst="round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The Basis for EA</a:t>
          </a:r>
        </a:p>
      </dsp:txBody>
      <dsp:txXfrm>
        <a:off x="365200" y="1070865"/>
        <a:ext cx="4790008" cy="372929"/>
      </dsp:txXfrm>
    </dsp:sp>
    <dsp:sp modelId="{D4E9323C-B70A-944B-B44E-F751C90B6942}">
      <dsp:nvSpPr>
        <dsp:cNvPr id="0" name=""/>
        <dsp:cNvSpPr/>
      </dsp:nvSpPr>
      <dsp:spPr>
        <a:xfrm>
          <a:off x="0" y="2134920"/>
          <a:ext cx="6900512" cy="5953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703417"/>
              <a:satOff val="-6968"/>
              <a:lumOff val="-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291592" rIns="535556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Enterprise architecture/Senior Business Manager</a:t>
          </a:r>
        </a:p>
      </dsp:txBody>
      <dsp:txXfrm>
        <a:off x="0" y="2134920"/>
        <a:ext cx="6900512" cy="595349"/>
      </dsp:txXfrm>
    </dsp:sp>
    <dsp:sp modelId="{6466FDF6-0F7C-AE43-A847-DA1CE2E5F7EE}">
      <dsp:nvSpPr>
        <dsp:cNvPr id="0" name=""/>
        <dsp:cNvSpPr/>
      </dsp:nvSpPr>
      <dsp:spPr>
        <a:xfrm>
          <a:off x="345025" y="1928280"/>
          <a:ext cx="4830358" cy="413279"/>
        </a:xfrm>
        <a:prstGeom prst="round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Responsible person</a:t>
          </a:r>
        </a:p>
      </dsp:txBody>
      <dsp:txXfrm>
        <a:off x="365200" y="1948455"/>
        <a:ext cx="4790008" cy="372929"/>
      </dsp:txXfrm>
    </dsp:sp>
    <dsp:sp modelId="{CA9D3F81-FCA8-B644-9A4E-BA9232309D9B}">
      <dsp:nvSpPr>
        <dsp:cNvPr id="0" name=""/>
        <dsp:cNvSpPr/>
      </dsp:nvSpPr>
      <dsp:spPr>
        <a:xfrm>
          <a:off x="0" y="3012510"/>
          <a:ext cx="6900512" cy="5953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055126"/>
              <a:satOff val="-10451"/>
              <a:lumOff val="-70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291592" rIns="535556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Informal process with project architecture</a:t>
          </a:r>
        </a:p>
      </dsp:txBody>
      <dsp:txXfrm>
        <a:off x="0" y="3012510"/>
        <a:ext cx="6900512" cy="595349"/>
      </dsp:txXfrm>
    </dsp:sp>
    <dsp:sp modelId="{0D82D736-06F3-3C42-B06C-B5419C524364}">
      <dsp:nvSpPr>
        <dsp:cNvPr id="0" name=""/>
        <dsp:cNvSpPr/>
      </dsp:nvSpPr>
      <dsp:spPr>
        <a:xfrm>
          <a:off x="345025" y="2805870"/>
          <a:ext cx="4830358" cy="413279"/>
        </a:xfrm>
        <a:prstGeom prst="round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EA process</a:t>
          </a:r>
        </a:p>
      </dsp:txBody>
      <dsp:txXfrm>
        <a:off x="365200" y="2826045"/>
        <a:ext cx="4790008" cy="372929"/>
      </dsp:txXfrm>
    </dsp:sp>
    <dsp:sp modelId="{14FC6DD8-D831-9647-A350-CD657275A5E6}">
      <dsp:nvSpPr>
        <dsp:cNvPr id="0" name=""/>
        <dsp:cNvSpPr/>
      </dsp:nvSpPr>
      <dsp:spPr>
        <a:xfrm>
          <a:off x="0" y="3890100"/>
          <a:ext cx="6900512" cy="5953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5406834"/>
              <a:satOff val="-13935"/>
              <a:lumOff val="-9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291592" rIns="535556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Based on the business initiative</a:t>
          </a:r>
        </a:p>
      </dsp:txBody>
      <dsp:txXfrm>
        <a:off x="0" y="3890100"/>
        <a:ext cx="6900512" cy="595349"/>
      </dsp:txXfrm>
    </dsp:sp>
    <dsp:sp modelId="{089ECFCC-AD06-DE42-A328-B5A2F348A9C9}">
      <dsp:nvSpPr>
        <dsp:cNvPr id="0" name=""/>
        <dsp:cNvSpPr/>
      </dsp:nvSpPr>
      <dsp:spPr>
        <a:xfrm>
          <a:off x="345025" y="3683460"/>
          <a:ext cx="4830358" cy="413279"/>
        </a:xfrm>
        <a:prstGeom prst="round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EA Time</a:t>
          </a:r>
        </a:p>
      </dsp:txBody>
      <dsp:txXfrm>
        <a:off x="365200" y="3703635"/>
        <a:ext cx="4790008" cy="372929"/>
      </dsp:txXfrm>
    </dsp:sp>
    <dsp:sp modelId="{4B8C1060-4F88-2547-9669-2C6FD8B90FC7}">
      <dsp:nvSpPr>
        <dsp:cNvPr id="0" name=""/>
        <dsp:cNvSpPr/>
      </dsp:nvSpPr>
      <dsp:spPr>
        <a:xfrm>
          <a:off x="0" y="4767690"/>
          <a:ext cx="6900512" cy="5953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291592" rIns="535556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Future state of particular business initiative</a:t>
          </a:r>
        </a:p>
      </dsp:txBody>
      <dsp:txXfrm>
        <a:off x="0" y="4767690"/>
        <a:ext cx="6900512" cy="595349"/>
      </dsp:txXfrm>
    </dsp:sp>
    <dsp:sp modelId="{6276E123-63D5-084C-B1BB-9BC332523482}">
      <dsp:nvSpPr>
        <dsp:cNvPr id="0" name=""/>
        <dsp:cNvSpPr/>
      </dsp:nvSpPr>
      <dsp:spPr>
        <a:xfrm>
          <a:off x="345025" y="4561050"/>
          <a:ext cx="4830358" cy="41327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EA Description</a:t>
          </a:r>
        </a:p>
      </dsp:txBody>
      <dsp:txXfrm>
        <a:off x="365200" y="4581225"/>
        <a:ext cx="4790008" cy="37292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CB5DF1-3766-804B-BB6A-1C4E5FD75A22}">
      <dsp:nvSpPr>
        <dsp:cNvPr id="0" name=""/>
        <dsp:cNvSpPr/>
      </dsp:nvSpPr>
      <dsp:spPr>
        <a:xfrm>
          <a:off x="0" y="531"/>
          <a:ext cx="76486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600913-99BD-FA43-A15E-99F1135184EA}">
      <dsp:nvSpPr>
        <dsp:cNvPr id="0" name=""/>
        <dsp:cNvSpPr/>
      </dsp:nvSpPr>
      <dsp:spPr>
        <a:xfrm>
          <a:off x="0" y="531"/>
          <a:ext cx="7648688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/>
            <a:t>Context</a:t>
          </a:r>
        </a:p>
      </dsp:txBody>
      <dsp:txXfrm>
        <a:off x="0" y="531"/>
        <a:ext cx="7648688" cy="870055"/>
      </dsp:txXfrm>
    </dsp:sp>
    <dsp:sp modelId="{302F6129-AD19-234E-BAFC-DB4F45BAB753}">
      <dsp:nvSpPr>
        <dsp:cNvPr id="0" name=""/>
        <dsp:cNvSpPr/>
      </dsp:nvSpPr>
      <dsp:spPr>
        <a:xfrm>
          <a:off x="0" y="870586"/>
          <a:ext cx="76486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CED74A-9B1C-D44A-89A9-CD0758CC797D}">
      <dsp:nvSpPr>
        <dsp:cNvPr id="0" name=""/>
        <dsp:cNvSpPr/>
      </dsp:nvSpPr>
      <dsp:spPr>
        <a:xfrm>
          <a:off x="0" y="870586"/>
          <a:ext cx="7648688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/>
            <a:t>Business</a:t>
          </a:r>
        </a:p>
      </dsp:txBody>
      <dsp:txXfrm>
        <a:off x="0" y="870586"/>
        <a:ext cx="7648688" cy="870055"/>
      </dsp:txXfrm>
    </dsp:sp>
    <dsp:sp modelId="{6990A0BF-C491-CF4B-BC29-5C608B46DD20}">
      <dsp:nvSpPr>
        <dsp:cNvPr id="0" name=""/>
        <dsp:cNvSpPr/>
      </dsp:nvSpPr>
      <dsp:spPr>
        <a:xfrm>
          <a:off x="0" y="1740641"/>
          <a:ext cx="76486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B70DFA-A52A-B14E-9663-DD834953531A}">
      <dsp:nvSpPr>
        <dsp:cNvPr id="0" name=""/>
        <dsp:cNvSpPr/>
      </dsp:nvSpPr>
      <dsp:spPr>
        <a:xfrm>
          <a:off x="0" y="1740641"/>
          <a:ext cx="7648688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/>
            <a:t>Application and Data Processing</a:t>
          </a:r>
        </a:p>
      </dsp:txBody>
      <dsp:txXfrm>
        <a:off x="0" y="1740641"/>
        <a:ext cx="7648688" cy="870055"/>
      </dsp:txXfrm>
    </dsp:sp>
    <dsp:sp modelId="{480E970B-D982-7F45-AB07-6F2B5DF4775F}">
      <dsp:nvSpPr>
        <dsp:cNvPr id="0" name=""/>
        <dsp:cNvSpPr/>
      </dsp:nvSpPr>
      <dsp:spPr>
        <a:xfrm>
          <a:off x="0" y="2610696"/>
          <a:ext cx="76486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1CC04F-6E4A-0346-B04F-0EC59715D16D}">
      <dsp:nvSpPr>
        <dsp:cNvPr id="0" name=""/>
        <dsp:cNvSpPr/>
      </dsp:nvSpPr>
      <dsp:spPr>
        <a:xfrm>
          <a:off x="0" y="2610696"/>
          <a:ext cx="7648688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/>
            <a:t>Data Space</a:t>
          </a:r>
        </a:p>
      </dsp:txBody>
      <dsp:txXfrm>
        <a:off x="0" y="2610696"/>
        <a:ext cx="7648688" cy="870055"/>
      </dsp:txXfrm>
    </dsp:sp>
    <dsp:sp modelId="{30FD40BB-CCF1-8147-88C4-FE50C0D81967}">
      <dsp:nvSpPr>
        <dsp:cNvPr id="0" name=""/>
        <dsp:cNvSpPr/>
      </dsp:nvSpPr>
      <dsp:spPr>
        <a:xfrm>
          <a:off x="0" y="3480751"/>
          <a:ext cx="76486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C772F-5539-BD4B-B608-281215DFD0E2}">
      <dsp:nvSpPr>
        <dsp:cNvPr id="0" name=""/>
        <dsp:cNvSpPr/>
      </dsp:nvSpPr>
      <dsp:spPr>
        <a:xfrm>
          <a:off x="0" y="3480751"/>
          <a:ext cx="7648688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/>
            <a:t>Technologies</a:t>
          </a:r>
        </a:p>
      </dsp:txBody>
      <dsp:txXfrm>
        <a:off x="0" y="3480751"/>
        <a:ext cx="7648688" cy="87005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89811B-EA72-442B-9A4F-7EE83D4CB5D9}">
      <dsp:nvSpPr>
        <dsp:cNvPr id="0" name=""/>
        <dsp:cNvSpPr/>
      </dsp:nvSpPr>
      <dsp:spPr>
        <a:xfrm>
          <a:off x="1953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8E94E0-0F7A-4B13-8797-66FB838BD3CE}">
      <dsp:nvSpPr>
        <dsp:cNvPr id="0" name=""/>
        <dsp:cNvSpPr/>
      </dsp:nvSpPr>
      <dsp:spPr>
        <a:xfrm>
          <a:off x="765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Businesses afraid of implementing the new digital solution that may cause a damage to the company.</a:t>
          </a:r>
          <a:r>
            <a:rPr lang="en-US" sz="1700" kern="1200" baseline="30000" dirty="0"/>
            <a:t>9</a:t>
          </a:r>
          <a:endParaRPr lang="en-US" sz="1700" kern="1200" dirty="0"/>
        </a:p>
      </dsp:txBody>
      <dsp:txXfrm>
        <a:off x="765914" y="2943510"/>
        <a:ext cx="4320000" cy="720000"/>
      </dsp:txXfrm>
    </dsp:sp>
    <dsp:sp modelId="{31F08F91-1F88-43C6-A907-8B64F3AB7F82}">
      <dsp:nvSpPr>
        <dsp:cNvPr id="0" name=""/>
        <dsp:cNvSpPr/>
      </dsp:nvSpPr>
      <dsp:spPr>
        <a:xfrm>
          <a:off x="7029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EEF2A5-D463-45E4-AA75-86D0BA1A0494}">
      <dsp:nvSpPr>
        <dsp:cNvPr id="0" name=""/>
        <dsp:cNvSpPr/>
      </dsp:nvSpPr>
      <dsp:spPr>
        <a:xfrm>
          <a:off x="5841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lack of knowledge in implementing advanced IT solutions into the business processes.</a:t>
          </a:r>
          <a:r>
            <a:rPr lang="en-US" sz="1700" kern="1200" baseline="30000" dirty="0"/>
            <a:t>8</a:t>
          </a:r>
          <a:endParaRPr lang="en-US" sz="1700" kern="1200" dirty="0"/>
        </a:p>
      </dsp:txBody>
      <dsp:txXfrm>
        <a:off x="5841914" y="2943510"/>
        <a:ext cx="432000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EC23D0-14D4-45DE-A79C-49E3D7411D66}">
      <dsp:nvSpPr>
        <dsp:cNvPr id="0" name=""/>
        <dsp:cNvSpPr/>
      </dsp:nvSpPr>
      <dsp:spPr>
        <a:xfrm>
          <a:off x="718664" y="453902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696EEC-BDFD-4194-B225-80E40EF91B26}">
      <dsp:nvSpPr>
        <dsp:cNvPr id="0" name=""/>
        <dsp:cNvSpPr/>
      </dsp:nvSpPr>
      <dsp:spPr>
        <a:xfrm>
          <a:off x="1135476" y="870715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4E3D61-EAA0-4C08-B3EE-8E04279A2978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300" kern="1200" dirty="0"/>
            <a:t>Product Explore</a:t>
          </a:r>
        </a:p>
      </dsp:txBody>
      <dsp:txXfrm>
        <a:off x="93445" y="3018902"/>
        <a:ext cx="3206250" cy="720000"/>
      </dsp:txXfrm>
    </dsp:sp>
    <dsp:sp modelId="{B1A88FBE-F54F-40B0-BA9B-1B939C46D84C}">
      <dsp:nvSpPr>
        <dsp:cNvPr id="0" name=""/>
        <dsp:cNvSpPr/>
      </dsp:nvSpPr>
      <dsp:spPr>
        <a:xfrm>
          <a:off x="4486008" y="453902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1222F1-7BC1-42BA-9929-55A3E042DE60}">
      <dsp:nvSpPr>
        <dsp:cNvPr id="0" name=""/>
        <dsp:cNvSpPr/>
      </dsp:nvSpPr>
      <dsp:spPr>
        <a:xfrm>
          <a:off x="4902820" y="870715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CC150F-318E-4B30-AF8E-13FBF2BDD8ED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300" kern="1200"/>
            <a:t>Product Exploitation</a:t>
          </a:r>
        </a:p>
      </dsp:txBody>
      <dsp:txXfrm>
        <a:off x="3860789" y="3018902"/>
        <a:ext cx="3206250" cy="720000"/>
      </dsp:txXfrm>
    </dsp:sp>
    <dsp:sp modelId="{D4AE9E63-C6F3-4158-918F-8A9C2DEB7DEB}">
      <dsp:nvSpPr>
        <dsp:cNvPr id="0" name=""/>
        <dsp:cNvSpPr/>
      </dsp:nvSpPr>
      <dsp:spPr>
        <a:xfrm>
          <a:off x="8253352" y="453902"/>
          <a:ext cx="1955812" cy="1955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3B1E8C-A189-4117-9D9C-F92012D26417}">
      <dsp:nvSpPr>
        <dsp:cNvPr id="0" name=""/>
        <dsp:cNvSpPr/>
      </dsp:nvSpPr>
      <dsp:spPr>
        <a:xfrm>
          <a:off x="8670164" y="870715"/>
          <a:ext cx="1122187" cy="1122187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81B5D3-9D1F-4878-9284-199A890EF222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300" kern="1200"/>
            <a:t>Innovation Performance</a:t>
          </a:r>
        </a:p>
      </dsp:txBody>
      <dsp:txXfrm>
        <a:off x="7628133" y="3018902"/>
        <a:ext cx="32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4ED547-02D9-4147-A67D-243DBAB303BD}" type="datetimeFigureOut">
              <a:rPr lang="en-CZ" smtClean="0"/>
              <a:t>23.10.2023</a:t>
            </a:fld>
            <a:endParaRPr lang="en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DC5B7-0E1F-E942-83F3-079FE148E8DF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237110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7DC5B7-0E1F-E942-83F3-079FE148E8DF}" type="slidenum">
              <a:rPr lang="en-CZ" smtClean="0"/>
              <a:t>23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630152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23775-4079-5BEE-BAF9-BCE90DD83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D61F30-073F-5D8D-DEB8-F3F0B775C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EA1F2-0AF3-F97B-0BE6-9DA8A9123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C996-75A0-A841-9639-90CDEC17A768}" type="datetimeFigureOut">
              <a:rPr lang="en-CZ" smtClean="0"/>
              <a:t>21.10.2023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40925-53C8-8ECC-C8ED-D3124EFF0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2510D-9B04-7551-E23E-3CE3A9A5A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72F2-27EB-804D-9831-3EED89DC6A30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335003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50053-DFFD-1F3C-FA53-82AE8AE8D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6EE942-F241-9CF2-4B3A-010A486E2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F9952-CB3C-F80E-BFEA-8CA5F2082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C996-75A0-A841-9639-90CDEC17A768}" type="datetimeFigureOut">
              <a:rPr lang="en-CZ" smtClean="0"/>
              <a:t>21.10.2023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3902F-ED8F-360C-4562-7C37729B9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4A48C-AF9C-6C83-0501-BCF1BB38B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72F2-27EB-804D-9831-3EED89DC6A30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2959469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392464-80FE-F74A-D766-5979D974B0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0BF7AE-2A42-4287-1C70-53B5D9878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4343E-16FE-E970-32A8-6D53202BA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C996-75A0-A841-9639-90CDEC17A768}" type="datetimeFigureOut">
              <a:rPr lang="en-CZ" smtClean="0"/>
              <a:t>21.10.2023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1A653-6A86-46FD-45B5-5D1152A2D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4EFFD-7782-75BB-9AE0-1AEC85F67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72F2-27EB-804D-9831-3EED89DC6A30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321166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D84A6-F291-435E-EC30-D0426A11E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53C19-4354-181B-42EA-01BAC043D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8F8E0-769B-1825-5192-3CAB5D3DB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C996-75A0-A841-9639-90CDEC17A768}" type="datetimeFigureOut">
              <a:rPr lang="en-CZ" smtClean="0"/>
              <a:t>21.10.2023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D56AB-8470-DB61-B537-E4F9B61FB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7A621-9C8E-E3CB-A78D-BB00935DA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72F2-27EB-804D-9831-3EED89DC6A30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284347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E8B1-91F7-DFD4-CA8E-2B35071F8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B13C6-30B2-A2E1-4B0F-C7CB9C539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3F480-CCF1-9923-1832-31D9A9E9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C996-75A0-A841-9639-90CDEC17A768}" type="datetimeFigureOut">
              <a:rPr lang="en-CZ" smtClean="0"/>
              <a:t>21.10.2023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631CB-FDB0-49F8-4DBB-BFA13383D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7056F-E7AB-8D1A-6E77-7D4B54755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72F2-27EB-804D-9831-3EED89DC6A30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481815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92D90-2F3C-A887-9561-D7E55F01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D10BD-EA4B-DC08-34DF-083F7DAF5C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00BC7A-668D-5F23-B8D0-F37BDB3E5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AADC49-44F7-52AF-AE35-BD063DB93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C996-75A0-A841-9639-90CDEC17A768}" type="datetimeFigureOut">
              <a:rPr lang="en-CZ" smtClean="0"/>
              <a:t>21.10.2023</a:t>
            </a:fld>
            <a:endParaRPr lang="en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E8180-8BAC-3573-9F0D-950F5B649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08422-7F0F-6C25-11A4-A9B86112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72F2-27EB-804D-9831-3EED89DC6A30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3618749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0FB83-AFFF-5F66-223F-F5B54F7B1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9EF36-7571-C0EB-01B4-F11DF1FA6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384061-623F-676E-EEA8-D352365F1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799BAB-986D-3172-6D46-AF0FC2DF3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D8534E-7FD3-016E-6D95-449597E58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2B1F06-C649-EE6B-6F7D-350CB32DD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C996-75A0-A841-9639-90CDEC17A768}" type="datetimeFigureOut">
              <a:rPr lang="en-CZ" smtClean="0"/>
              <a:t>21.10.2023</a:t>
            </a:fld>
            <a:endParaRPr lang="en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3346C5-C184-094C-58E2-F810000FE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17FA0F-354C-0D7D-7FAF-9607630C4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72F2-27EB-804D-9831-3EED89DC6A30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224728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0F2E1-D0A9-0169-00AA-E030084B2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F5D2CE-AA06-35F4-8B5D-A29B8876C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C996-75A0-A841-9639-90CDEC17A768}" type="datetimeFigureOut">
              <a:rPr lang="en-CZ" smtClean="0"/>
              <a:t>21.10.2023</a:t>
            </a:fld>
            <a:endParaRPr lang="en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BBE247-FE22-2C83-C879-45664C06B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C2EA79-FF8E-FF25-11A5-7EF7403F3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72F2-27EB-804D-9831-3EED89DC6A30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4156332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ED5CF9-4E54-E49D-6EFC-DC507DA0E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C996-75A0-A841-9639-90CDEC17A768}" type="datetimeFigureOut">
              <a:rPr lang="en-CZ" smtClean="0"/>
              <a:t>21.10.2023</a:t>
            </a:fld>
            <a:endParaRPr lang="en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535014-F291-9202-FACF-7B6258262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B38E9-D08A-47F9-5764-AABF43553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72F2-27EB-804D-9831-3EED89DC6A30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787004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4AFF3-812C-E3D0-46FE-6DF2A735F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9A5E5-1921-886F-F59A-4098285B5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E43F55-BEA6-ACA1-F0C0-65C7B41A2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E1E82-D0A6-727C-7B0D-BF95D5BD7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C996-75A0-A841-9639-90CDEC17A768}" type="datetimeFigureOut">
              <a:rPr lang="en-CZ" smtClean="0"/>
              <a:t>21.10.2023</a:t>
            </a:fld>
            <a:endParaRPr lang="en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07D8C-4B79-FF3C-A59D-02CB36DB6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2087A-B116-686A-259A-23753EB6D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72F2-27EB-804D-9831-3EED89DC6A30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365323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F29A7-DAAB-F7A8-DB05-85BF71B16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8CEA1E-0D87-6DD4-7AFD-2E951F896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50FE56-110F-2BC1-2F84-F3089456D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EA563-5B32-C5E0-C5B2-4F9BEC170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C996-75A0-A841-9639-90CDEC17A768}" type="datetimeFigureOut">
              <a:rPr lang="en-CZ" smtClean="0"/>
              <a:t>21.10.2023</a:t>
            </a:fld>
            <a:endParaRPr lang="en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53E83-F27A-77AD-6F69-CD6BBCE90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B894D3-8108-69EE-A1F0-76E4B781C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72F2-27EB-804D-9831-3EED89DC6A30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722486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DD12E6-F103-145A-A59D-647036F0D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536608-CEE7-D60B-1D37-685E84396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9F0FF-4A29-760E-D163-83BF6C280A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8C996-75A0-A841-9639-90CDEC17A768}" type="datetimeFigureOut">
              <a:rPr lang="en-CZ" smtClean="0"/>
              <a:t>21.10.2023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0783B-A44D-3F37-B137-3D3DBB440E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793EB-340A-2934-7707-AB0FFBF2C1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A72F2-27EB-804D-9831-3EED89DC6A30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610714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35">
            <a:extLst>
              <a:ext uri="{FF2B5EF4-FFF2-40B4-BE49-F238E27FC236}">
                <a16:creationId xmlns:a16="http://schemas.microsoft.com/office/drawing/2014/main" id="{736CAB1F-557E-4FA4-81CC-DC491EF8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0"/>
            <a:ext cx="8104091" cy="685757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39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74250" y="627728"/>
            <a:ext cx="4355593" cy="810409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91000">
                <a:schemeClr val="tx2">
                  <a:lumMod val="50000"/>
                  <a:alpha val="1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41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"/>
            <a:ext cx="7646891" cy="6858001"/>
          </a:xfrm>
          <a:prstGeom prst="rect">
            <a:avLst/>
          </a:prstGeom>
          <a:gradFill>
            <a:gsLst>
              <a:gs pos="41000">
                <a:schemeClr val="accent1">
                  <a:lumMod val="75000"/>
                  <a:alpha val="52000"/>
                </a:schemeClr>
              </a:gs>
              <a:gs pos="95000">
                <a:srgbClr val="000000">
                  <a:alpha val="68000"/>
                </a:srgb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43">
            <a:extLst>
              <a:ext uri="{FF2B5EF4-FFF2-40B4-BE49-F238E27FC236}">
                <a16:creationId xmlns:a16="http://schemas.microsoft.com/office/drawing/2014/main" id="{55550980-2AB6-4DE5-86DD-064ADF160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2501118"/>
            <a:ext cx="8091784" cy="4331436"/>
          </a:xfrm>
          <a:prstGeom prst="rect">
            <a:avLst/>
          </a:prstGeom>
          <a:gradFill>
            <a:gsLst>
              <a:gs pos="0">
                <a:srgbClr val="000000">
                  <a:alpha val="16000"/>
                </a:srgbClr>
              </a:gs>
              <a:gs pos="91000">
                <a:schemeClr val="accent1">
                  <a:alpha val="3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DF4B167-8E82-4458-AE55-88B683EBF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595" y="-3"/>
            <a:ext cx="8091784" cy="685799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6000"/>
                </a:schemeClr>
              </a:gs>
              <a:gs pos="99000">
                <a:srgbClr val="000000">
                  <a:alpha val="57000"/>
                </a:srgb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5993D72-5628-4E5E-BB9F-96066414E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2101742" y="699966"/>
            <a:ext cx="5121259" cy="5458067"/>
          </a:xfrm>
          <a:prstGeom prst="ellipse">
            <a:avLst/>
          </a:prstGeom>
          <a:gradFill>
            <a:gsLst>
              <a:gs pos="3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7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83BEE0-F4DD-34A6-EC87-918606B037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9125" y="2920878"/>
            <a:ext cx="5853227" cy="2992576"/>
          </a:xfrm>
        </p:spPr>
        <p:txBody>
          <a:bodyPr anchor="t">
            <a:normAutofit/>
          </a:bodyPr>
          <a:lstStyle/>
          <a:p>
            <a:pPr algn="l"/>
            <a:r>
              <a:rPr lang="en-CZ" sz="4800" dirty="0">
                <a:solidFill>
                  <a:srgbClr val="FFFFFF"/>
                </a:solidFill>
              </a:rPr>
              <a:t>Digital Transformation of SME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D6308E-AE3C-D93F-4CCF-A001D9139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9125" y="172279"/>
            <a:ext cx="5091282" cy="1900532"/>
          </a:xfrm>
        </p:spPr>
        <p:txBody>
          <a:bodyPr anchor="b">
            <a:normAutofit/>
          </a:bodyPr>
          <a:lstStyle/>
          <a:p>
            <a:pPr algn="l"/>
            <a:r>
              <a:rPr lang="en-CZ" sz="1300" dirty="0">
                <a:solidFill>
                  <a:srgbClr val="FFFFFF"/>
                </a:solidFill>
              </a:rPr>
              <a:t>Supervisor: </a:t>
            </a:r>
            <a:r>
              <a:rPr lang="en-GB" sz="1300" dirty="0">
                <a:solidFill>
                  <a:srgbClr val="FFFFFF"/>
                </a:solidFill>
              </a:rPr>
              <a:t>Ing. Martin </a:t>
            </a:r>
            <a:r>
              <a:rPr lang="en-GB" sz="1300" dirty="0" err="1">
                <a:solidFill>
                  <a:srgbClr val="FFFFFF"/>
                </a:solidFill>
              </a:rPr>
              <a:t>Lukáš</a:t>
            </a:r>
            <a:r>
              <a:rPr lang="en-GB" sz="1300" dirty="0">
                <a:solidFill>
                  <a:srgbClr val="FFFFFF"/>
                </a:solidFill>
              </a:rPr>
              <a:t>, Ph.D.</a:t>
            </a:r>
          </a:p>
          <a:p>
            <a:pPr algn="l"/>
            <a:r>
              <a:rPr lang="en-CZ" sz="1300" dirty="0">
                <a:solidFill>
                  <a:srgbClr val="FFFFFF"/>
                </a:solidFill>
              </a:rPr>
              <a:t>Advanced Economic Writing</a:t>
            </a:r>
          </a:p>
          <a:p>
            <a:pPr algn="l"/>
            <a:r>
              <a:rPr lang="en-CZ" sz="1300" dirty="0">
                <a:solidFill>
                  <a:srgbClr val="FFFFFF"/>
                </a:solidFill>
              </a:rPr>
              <a:t>Department of Information Technologies</a:t>
            </a:r>
          </a:p>
          <a:p>
            <a:pPr algn="l"/>
            <a:r>
              <a:rPr lang="en-CZ" sz="1300" dirty="0">
                <a:solidFill>
                  <a:srgbClr val="FFFFFF"/>
                </a:solidFill>
              </a:rPr>
              <a:t>Czech University of Life Sciences, Prague</a:t>
            </a:r>
          </a:p>
          <a:p>
            <a:pPr algn="l"/>
            <a:r>
              <a:rPr lang="en-CZ" sz="1300" dirty="0">
                <a:solidFill>
                  <a:srgbClr val="FFFFFF"/>
                </a:solidFill>
              </a:rPr>
              <a:t>23.10.2023</a:t>
            </a:r>
          </a:p>
          <a:p>
            <a:pPr algn="l"/>
            <a:endParaRPr lang="en-CZ" sz="1300" dirty="0">
              <a:solidFill>
                <a:srgbClr val="FFFFFF"/>
              </a:solidFill>
            </a:endParaRPr>
          </a:p>
        </p:txBody>
      </p:sp>
      <p:pic>
        <p:nvPicPr>
          <p:cNvPr id="5" name="Picture 4" descr="3D black and red cube illustration">
            <a:extLst>
              <a:ext uri="{FF2B5EF4-FFF2-40B4-BE49-F238E27FC236}">
                <a16:creationId xmlns:a16="http://schemas.microsoft.com/office/drawing/2014/main" id="{7BA8D39C-D277-B29D-5C89-FBA8CE60DD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77" r="36454"/>
          <a:stretch/>
        </p:blipFill>
        <p:spPr>
          <a:xfrm>
            <a:off x="8104092" y="10"/>
            <a:ext cx="4099858" cy="6857990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541A5E0C-4257-94B9-0317-93E81F4CE47A}"/>
              </a:ext>
            </a:extLst>
          </p:cNvPr>
          <p:cNvSpPr txBox="1">
            <a:spLocks/>
          </p:cNvSpPr>
          <p:nvPr/>
        </p:nvSpPr>
        <p:spPr>
          <a:xfrm>
            <a:off x="1221364" y="4503280"/>
            <a:ext cx="5091282" cy="4433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300" dirty="0">
                <a:solidFill>
                  <a:srgbClr val="FFFFFF"/>
                </a:solidFill>
              </a:rPr>
              <a:t>Aidyn Kudamanov</a:t>
            </a:r>
            <a:endParaRPr lang="en-CZ" sz="13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906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C45211-AD59-8269-1F2A-AD1C725E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CZ" sz="5200" dirty="0"/>
              <a:t>Conceptual Model of EA</a:t>
            </a:r>
            <a:r>
              <a:rPr lang="en-CZ" sz="5200" baseline="30000" dirty="0"/>
              <a:t>1</a:t>
            </a:r>
            <a:endParaRPr lang="en-CZ" sz="52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821A817-8486-BF19-787D-B679F1F0B9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6929572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6724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4392E8-4C58-D323-EC9F-0E0F9DCCA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CZ" sz="4600" dirty="0"/>
              <a:t>DYI (D</a:t>
            </a:r>
            <a:r>
              <a:rPr lang="en-GB" sz="4600" dirty="0"/>
              <a:t>y</a:t>
            </a:r>
            <a:r>
              <a:rPr lang="en-CZ" sz="4600" dirty="0"/>
              <a:t>namic Architecture) conceptual model</a:t>
            </a:r>
            <a:r>
              <a:rPr lang="en-CZ" sz="4600" baseline="30000" dirty="0"/>
              <a:t>1</a:t>
            </a:r>
            <a:endParaRPr lang="en-CZ" sz="46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6D5B642-D242-1ABC-FBC1-73834FE05E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4485611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7426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page17image61673744">
            <a:extLst>
              <a:ext uri="{FF2B5EF4-FFF2-40B4-BE49-F238E27FC236}">
                <a16:creationId xmlns:a16="http://schemas.microsoft.com/office/drawing/2014/main" id="{EE4B1744-AA17-08DC-75BA-E5B4C19C672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138936"/>
            <a:ext cx="10905066" cy="4580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196DF0-7155-FD03-EFE2-7F6C72F45CD6}"/>
              </a:ext>
            </a:extLst>
          </p:cNvPr>
          <p:cNvSpPr txBox="1"/>
          <p:nvPr/>
        </p:nvSpPr>
        <p:spPr>
          <a:xfrm>
            <a:off x="2153638" y="5719063"/>
            <a:ext cx="8041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Z" dirty="0"/>
              <a:t>Figure 2. Conceptual Model of Digital Transformation (Source: Mikalef et al. 2022</a:t>
            </a:r>
            <a:r>
              <a:rPr lang="en-CZ" baseline="30000" dirty="0"/>
              <a:t>11</a:t>
            </a:r>
            <a:r>
              <a:rPr lang="en-CZ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555101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33AD17A-7EE9-EAEC-FC9D-592E4A3E83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4677159"/>
              </p:ext>
            </p:extLst>
          </p:nvPr>
        </p:nvGraphicFramePr>
        <p:xfrm>
          <a:off x="836675" y="762871"/>
          <a:ext cx="10515600" cy="53322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19142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6A94DD-08E8-E90E-6133-01760AE125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8650830"/>
              </p:ext>
            </p:extLst>
          </p:nvPr>
        </p:nvGraphicFramePr>
        <p:xfrm>
          <a:off x="463826" y="424070"/>
          <a:ext cx="10888449" cy="609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08577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7EB1987-0FE1-4379-56C9-E915BC61A0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0662513"/>
              </p:ext>
            </p:extLst>
          </p:nvPr>
        </p:nvGraphicFramePr>
        <p:xfrm>
          <a:off x="1524000" y="463732"/>
          <a:ext cx="9143999" cy="5930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42480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19287-67DB-02F9-6326-16084D4F9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TOGAF Architecture approach Phase 4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63AE216-2127-C8D4-B05D-3172E0A756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9053060"/>
              </p:ext>
            </p:extLst>
          </p:nvPr>
        </p:nvGraphicFramePr>
        <p:xfrm>
          <a:off x="2271656" y="1690688"/>
          <a:ext cx="7648688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593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diagram of a company&#10;&#10;Description automatically generated">
            <a:extLst>
              <a:ext uri="{FF2B5EF4-FFF2-40B4-BE49-F238E27FC236}">
                <a16:creationId xmlns:a16="http://schemas.microsoft.com/office/drawing/2014/main" id="{4E345244-8D4C-A9A9-0A25-AC72A38C1C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2614" y="88399"/>
            <a:ext cx="4045049" cy="65242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CC8125-0F58-6A61-5FDC-E6A2FA2C4A31}"/>
              </a:ext>
            </a:extLst>
          </p:cNvPr>
          <p:cNvSpPr txBox="1"/>
          <p:nvPr/>
        </p:nvSpPr>
        <p:spPr>
          <a:xfrm>
            <a:off x="7910285" y="2533476"/>
            <a:ext cx="3443514" cy="34478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Figure 3. Meta-modeling of E-Commerce for digitization of Medium Enterprise (source: own construction)</a:t>
            </a:r>
          </a:p>
        </p:txBody>
      </p:sp>
      <p:grpSp>
        <p:nvGrpSpPr>
          <p:cNvPr id="19" name="Group 9">
            <a:extLst>
              <a:ext uri="{FF2B5EF4-FFF2-40B4-BE49-F238E27FC236}">
                <a16:creationId xmlns:a16="http://schemas.microsoft.com/office/drawing/2014/main" id="{31C49F18-8757-4E87-5C2E-9D6D7B82B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5C84D91-E5BF-B919-ACEF-4A25262CE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1">
              <a:extLst>
                <a:ext uri="{FF2B5EF4-FFF2-40B4-BE49-F238E27FC236}">
                  <a16:creationId xmlns:a16="http://schemas.microsoft.com/office/drawing/2014/main" id="{DD889E38-27CA-E23F-B646-8D7B4BB17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8271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3">
            <a:extLst>
              <a:ext uri="{FF2B5EF4-FFF2-40B4-BE49-F238E27FC236}">
                <a16:creationId xmlns:a16="http://schemas.microsoft.com/office/drawing/2014/main" id="{CE479D6E-4C4F-436C-A3F6-B1CE2514CB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5E2154-361E-7768-B50C-A0E843E94962}"/>
              </a:ext>
            </a:extLst>
          </p:cNvPr>
          <p:cNvSpPr txBox="1"/>
          <p:nvPr/>
        </p:nvSpPr>
        <p:spPr>
          <a:xfrm>
            <a:off x="8109582" y="2717353"/>
            <a:ext cx="3443514" cy="34478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Figure 4. Data Flow Architecture (source: own construction)</a:t>
            </a:r>
          </a:p>
        </p:txBody>
      </p:sp>
      <p:pic>
        <p:nvPicPr>
          <p:cNvPr id="10" name="Picture 9" descr="A diagram of a software application&#10;&#10;Description automatically generated">
            <a:extLst>
              <a:ext uri="{FF2B5EF4-FFF2-40B4-BE49-F238E27FC236}">
                <a16:creationId xmlns:a16="http://schemas.microsoft.com/office/drawing/2014/main" id="{3B2ED8C1-92E3-B809-E92D-033E92AEB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53" y="495471"/>
            <a:ext cx="6064920" cy="586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588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2E82A-A3CD-A5CA-5742-4BDDD7FF7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343"/>
            <a:ext cx="10515600" cy="1325563"/>
          </a:xfrm>
        </p:spPr>
        <p:txBody>
          <a:bodyPr/>
          <a:lstStyle/>
          <a:p>
            <a:r>
              <a:rPr lang="en-CZ" dirty="0"/>
              <a:t>Challenges &amp; Solutions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A497B6-C559-713A-10B0-82CE1421F5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9654" y="1063969"/>
            <a:ext cx="6412691" cy="47300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96091C-3AF4-9059-9AB8-AA0BD4CB2096}"/>
              </a:ext>
            </a:extLst>
          </p:cNvPr>
          <p:cNvSpPr txBox="1"/>
          <p:nvPr/>
        </p:nvSpPr>
        <p:spPr>
          <a:xfrm>
            <a:off x="3048000" y="604532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Figure 5. Impact on labour productivity of change in e-sales activities 2001-2010 (source: M. Falk et. al 2015</a:t>
            </a:r>
            <a:r>
              <a:rPr lang="en-GB" baseline="30000" dirty="0"/>
              <a:t>9</a:t>
            </a:r>
            <a:r>
              <a:rPr lang="en-GB" dirty="0"/>
              <a:t>)</a:t>
            </a:r>
            <a:endParaRPr lang="en-CZ" dirty="0"/>
          </a:p>
        </p:txBody>
      </p:sp>
    </p:spTree>
    <p:extLst>
      <p:ext uri="{BB962C8B-B14F-4D97-AF65-F5344CB8AC3E}">
        <p14:creationId xmlns:p14="http://schemas.microsoft.com/office/powerpoint/2010/main" val="858863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4" descr="Blue blocks and networks technology background">
            <a:extLst>
              <a:ext uri="{FF2B5EF4-FFF2-40B4-BE49-F238E27FC236}">
                <a16:creationId xmlns:a16="http://schemas.microsoft.com/office/drawing/2014/main" id="{9625D4F2-9A85-540C-BC2B-FEA4F5369B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97" r="44528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65D3AC-AAF8-29F9-3549-6FD9C042E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CZ" sz="400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29924-E0DA-4401-8D91-F2519F405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r>
              <a:rPr lang="en-CZ" sz="2000" dirty="0"/>
              <a:t>Digital Transformation</a:t>
            </a:r>
            <a:r>
              <a:rPr lang="en-CZ" sz="2000" baseline="30000" dirty="0"/>
              <a:t>2</a:t>
            </a:r>
            <a:endParaRPr lang="en-CZ" sz="2000" dirty="0"/>
          </a:p>
          <a:p>
            <a:r>
              <a:rPr lang="en-CZ" sz="2000" dirty="0"/>
              <a:t>Small and Medium Enterprises (SME)</a:t>
            </a:r>
            <a:r>
              <a:rPr lang="en-CZ" sz="2000" baseline="30000" dirty="0"/>
              <a:t>3,4</a:t>
            </a:r>
            <a:endParaRPr lang="en-CZ" sz="2000" dirty="0"/>
          </a:p>
          <a:p>
            <a:r>
              <a:rPr lang="en-CZ" sz="2000" dirty="0"/>
              <a:t>Enterprise architecture (EA)</a:t>
            </a:r>
            <a:r>
              <a:rPr lang="en-CZ" sz="2000" baseline="30000" dirty="0"/>
              <a:t>1</a:t>
            </a:r>
            <a:endParaRPr lang="en-CZ" sz="2000" dirty="0"/>
          </a:p>
          <a:p>
            <a:r>
              <a:rPr lang="en-CZ" sz="2000" dirty="0"/>
              <a:t>TOGAF</a:t>
            </a:r>
            <a:r>
              <a:rPr lang="en-CZ" sz="2000" baseline="30000" dirty="0"/>
              <a:t>1</a:t>
            </a:r>
            <a:endParaRPr lang="en-CZ" sz="2000" dirty="0"/>
          </a:p>
          <a:p>
            <a:r>
              <a:rPr lang="en-CZ" sz="2000" dirty="0"/>
              <a:t>ArchiMate</a:t>
            </a:r>
            <a:r>
              <a:rPr lang="en-CZ" sz="2000" baseline="30000" dirty="0"/>
              <a:t>11</a:t>
            </a:r>
            <a:endParaRPr lang="en-CZ" sz="2000" dirty="0"/>
          </a:p>
          <a:p>
            <a:endParaRPr lang="en-CZ" sz="2000" dirty="0"/>
          </a:p>
        </p:txBody>
      </p:sp>
    </p:spTree>
    <p:extLst>
      <p:ext uri="{BB962C8B-B14F-4D97-AF65-F5344CB8AC3E}">
        <p14:creationId xmlns:p14="http://schemas.microsoft.com/office/powerpoint/2010/main" val="3403052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B32AF4-CE29-4AD4-0EC7-5FE7486C3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CZ" sz="4000" dirty="0">
                <a:solidFill>
                  <a:srgbClr val="FFFFFF"/>
                </a:solidFill>
              </a:rPr>
              <a:t>Norway Problem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47CB350-479A-9876-D1B5-EBE8E049E5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111795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7756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8B5549-61E8-01FC-8F99-76E9DD7B8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CZ" sz="4000">
                <a:solidFill>
                  <a:srgbClr val="FFFFFF"/>
                </a:solidFill>
              </a:rPr>
              <a:t>Recommendation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76F7A36-6D26-D9FA-3711-2EEB2C4A03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057604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7648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34096-4D4A-885C-CA8E-A1DD16F88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83B04-B7C7-88E4-38A0-75348D7A1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Z" dirty="0"/>
              <a:t>The main digital transformation changes in Norway history</a:t>
            </a:r>
          </a:p>
          <a:p>
            <a:pPr lvl="1"/>
            <a:r>
              <a:rPr lang="en-CZ" dirty="0"/>
              <a:t>Implementation of the network connectivity, bankID, procurement/accounting solutions</a:t>
            </a:r>
          </a:p>
          <a:p>
            <a:r>
              <a:rPr lang="en-CZ" dirty="0"/>
              <a:t>Current Trends for SME in Norway</a:t>
            </a:r>
          </a:p>
          <a:p>
            <a:pPr lvl="1"/>
            <a:r>
              <a:rPr lang="en-CZ" dirty="0"/>
              <a:t>The full cover of mobile networking across the country, cloud computing integration, social media acceptance</a:t>
            </a:r>
          </a:p>
          <a:p>
            <a:r>
              <a:rPr lang="en-CZ" dirty="0"/>
              <a:t>Conceptual Model for Norway enterprises</a:t>
            </a:r>
          </a:p>
          <a:p>
            <a:pPr lvl="1"/>
            <a:r>
              <a:rPr lang="en-CZ" dirty="0"/>
              <a:t>DYI adapted for Norway enterprises</a:t>
            </a:r>
          </a:p>
          <a:p>
            <a:r>
              <a:rPr lang="en-CZ" dirty="0"/>
              <a:t>Meta model provided as a template for the digital transformation into the e-commerce for the SME in Norway according to the TOGAF phase 4 approach</a:t>
            </a:r>
          </a:p>
          <a:p>
            <a:r>
              <a:rPr lang="en-CZ" dirty="0"/>
              <a:t>The problems and recommendations provided for the SME</a:t>
            </a:r>
          </a:p>
          <a:p>
            <a:pPr lvl="1"/>
            <a:r>
              <a:rPr lang="en-CZ" dirty="0"/>
              <a:t>Ambidextrous approach for SME</a:t>
            </a:r>
          </a:p>
          <a:p>
            <a:endParaRPr lang="en-CZ" dirty="0"/>
          </a:p>
          <a:p>
            <a:endParaRPr lang="en-CZ" dirty="0"/>
          </a:p>
          <a:p>
            <a:endParaRPr lang="en-CZ" dirty="0"/>
          </a:p>
        </p:txBody>
      </p:sp>
    </p:spTree>
    <p:extLst>
      <p:ext uri="{BB962C8B-B14F-4D97-AF65-F5344CB8AC3E}">
        <p14:creationId xmlns:p14="http://schemas.microsoft.com/office/powerpoint/2010/main" val="1964451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BE6C7-867C-9BC6-1710-7C7B4770E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2F786-0F2A-53F3-7EF5-1007EF758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1556"/>
            <a:ext cx="10515600" cy="4351338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Kotusev</a:t>
            </a: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S. (2017a). Conceptual Model of Enterprise Architecture Management. </a:t>
            </a:r>
            <a:r>
              <a:rPr lang="en-GB" sz="1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International Journal of Cooperative Information Systems</a:t>
            </a: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GB" sz="1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26</a:t>
            </a: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(03), 1730001. https://</a:t>
            </a:r>
            <a:r>
              <a:rPr lang="en-GB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doi.org</a:t>
            </a: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/10.1142/S0218843017300017</a:t>
            </a:r>
            <a:endParaRPr lang="en-CZ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Li, L., </a:t>
            </a:r>
            <a:r>
              <a:rPr lang="en-GB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</a:t>
            </a: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F., Zhang, W., &amp; Mao, J.-Y. (2018). Digital transformation by SME entrepreneurs: A capability perspective. </a:t>
            </a:r>
            <a:r>
              <a:rPr lang="en-GB" sz="1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Information Systems Journal</a:t>
            </a: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GB" sz="1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28</a:t>
            </a: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(6), 1129–1157. https://</a:t>
            </a:r>
            <a:r>
              <a:rPr lang="en-GB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doi.org</a:t>
            </a: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/10.1111/isj.12153</a:t>
            </a:r>
            <a:endParaRPr lang="en-CZ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Small and medium-sized enterprises | Fact Sheets on the European Union | European Parliament</a:t>
            </a: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(2023, March 31). https://</a:t>
            </a:r>
            <a:r>
              <a:rPr lang="en-GB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www.europarl.europa.eu</a:t>
            </a: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/factsheets/</a:t>
            </a:r>
            <a:r>
              <a:rPr lang="en-GB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</a:t>
            </a: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/sheet/63/small-and-medium-sized-enterprises</a:t>
            </a:r>
            <a:endParaRPr lang="en-CZ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SME definition</a:t>
            </a: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(n.d.). Retrieved September 11, 2023, from https://single-market-</a:t>
            </a:r>
            <a:r>
              <a:rPr lang="en-GB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economy.ec.europa.eu</a:t>
            </a: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en-GB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smes</a:t>
            </a: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en-GB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sme-definition_en</a:t>
            </a:r>
            <a:endParaRPr lang="en-CZ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Digital Economy and Society Index (DESI) | Shaping Europe’s digital future</a:t>
            </a: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(n.d.). Retrieved September 11, 2023, from https://digital-</a:t>
            </a:r>
            <a:r>
              <a:rPr lang="en-GB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strategy.ec.europa.eu</a:t>
            </a: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en-GB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</a:t>
            </a: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/policies/desi</a:t>
            </a:r>
            <a:endParaRPr lang="en-CZ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Ulas</a:t>
            </a: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D. (2019). Digital Transformation Process and SMEs. </a:t>
            </a:r>
            <a:r>
              <a:rPr lang="en-GB" sz="1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Procedia Computer Science</a:t>
            </a: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GB" sz="1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158</a:t>
            </a: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662–671. https://</a:t>
            </a:r>
            <a:r>
              <a:rPr lang="en-GB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doi.org</a:t>
            </a: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/10.1016/j.procs.2019.09.101</a:t>
            </a:r>
            <a:endParaRPr lang="en-CZ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World Digital Competitiveness Ranking – IMD business school for management and leadership courses</a:t>
            </a: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(n.d.). Retrieved August 31, 2023, from https://</a:t>
            </a:r>
            <a:r>
              <a:rPr lang="en-GB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www.imd.org</a:t>
            </a: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en-GB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centers</a:t>
            </a: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en-GB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wcc</a:t>
            </a: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/world-competitiveness-</a:t>
            </a:r>
            <a:r>
              <a:rPr lang="en-GB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center</a:t>
            </a: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/rankings/world-digital-competitiveness-ranking/</a:t>
            </a:r>
            <a:endParaRPr lang="en-CZ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Digitalisation in Europe 2022-2023: Evidence from the EIB Investment Survey</a:t>
            </a: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(n.d.). European Investment Bank. Retrieved September 11, 2023, from https://</a:t>
            </a:r>
            <a:r>
              <a:rPr lang="en-GB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www.eib.org</a:t>
            </a: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/digitalisation-europe-2022-2023-evidence-from-eib-investment-survey</a:t>
            </a:r>
            <a:endParaRPr lang="en-CZ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Colclough, Simon &amp; Moen,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Øystein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Hovd, Nina &amp; Chan, Andrew. (2019). SME innovation orientation: Evidence from Norwegian exporting SMEs. </a:t>
            </a:r>
            <a:r>
              <a:rPr lang="en-GB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Small Business Journal: Researching Entrepreneurship.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37. 780-803. 10.1177/0266242619870731.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Pilar, P. H. I. L. I. P. (2021). OECD SME and Entrepreneurship Outlook 2021-Country Profiles.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Mikalef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P., &amp;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Parmiggiani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E. (2022). Digital Transformation in Norwegian Enterprises (p. 196). Springer Nature.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ICT Access and Usage by Businesses. (n.d.). Retrieved October 5, 2023, from https://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stats.oecd.org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Index.aspx?DataSetCode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=ICT_BUS#</a:t>
            </a:r>
          </a:p>
        </p:txBody>
      </p:sp>
    </p:spTree>
    <p:extLst>
      <p:ext uri="{BB962C8B-B14F-4D97-AF65-F5344CB8AC3E}">
        <p14:creationId xmlns:p14="http://schemas.microsoft.com/office/powerpoint/2010/main" val="4047267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4" descr="Network Technology Background">
            <a:extLst>
              <a:ext uri="{FF2B5EF4-FFF2-40B4-BE49-F238E27FC236}">
                <a16:creationId xmlns:a16="http://schemas.microsoft.com/office/drawing/2014/main" id="{46DE35CB-F08C-6D52-404A-750F7B7FE7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587" r="10459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7443E7-B3E7-CF4A-9ECD-14787F3FB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CZ" sz="4000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3C81E-E239-C809-4F2A-F77227A02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 fontScale="92500" lnSpcReduction="20000"/>
          </a:bodyPr>
          <a:lstStyle/>
          <a:p>
            <a:r>
              <a:rPr lang="en-CZ" sz="2000" dirty="0"/>
              <a:t>Explore the digital transformation of SMEs in technology advanced European countries (case: Norway)</a:t>
            </a:r>
          </a:p>
          <a:p>
            <a:r>
              <a:rPr lang="en-CZ" sz="2000" dirty="0"/>
              <a:t>Define the strategies used to restructure SME</a:t>
            </a:r>
          </a:p>
          <a:p>
            <a:r>
              <a:rPr lang="en-CZ" sz="2000" dirty="0"/>
              <a:t>Define the digital trends for SME</a:t>
            </a:r>
          </a:p>
          <a:p>
            <a:r>
              <a:rPr lang="en-CZ" sz="2000" dirty="0"/>
              <a:t>Influence of digital transformation</a:t>
            </a:r>
          </a:p>
          <a:p>
            <a:r>
              <a:rPr lang="en-CZ" sz="2000" dirty="0"/>
              <a:t>Propose solutions/workarounds for non-digital SME challenges</a:t>
            </a:r>
          </a:p>
          <a:p>
            <a:r>
              <a:rPr lang="en-GB" sz="2000" dirty="0"/>
              <a:t>Does the digital transformation of small and medium enterprises (SMEs) in specific European countries with a high development of digital technologies lead to increased competitiveness and growth for these businesses? </a:t>
            </a:r>
            <a:endParaRPr lang="en-CZ" sz="2000" dirty="0"/>
          </a:p>
          <a:p>
            <a:endParaRPr lang="en-CZ" sz="2000" dirty="0"/>
          </a:p>
        </p:txBody>
      </p:sp>
    </p:spTree>
    <p:extLst>
      <p:ext uri="{BB962C8B-B14F-4D97-AF65-F5344CB8AC3E}">
        <p14:creationId xmlns:p14="http://schemas.microsoft.com/office/powerpoint/2010/main" val="275081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EBD92AD1-C5E1-F4DA-637E-FEB67564DB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8" r="44013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BD129-29AA-9BE4-3625-6F0648CE4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CZ" sz="4000" dirty="0"/>
              <a:t>Methodology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3CFC656D-9371-C6CF-9459-C4B550370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r>
              <a:rPr lang="en-CZ" sz="2000" dirty="0"/>
              <a:t>In-depth research of scholarly and proffesional literature related to EA in digital transformation for SMEs.</a:t>
            </a:r>
          </a:p>
          <a:p>
            <a:r>
              <a:rPr lang="en-GB" sz="2000" dirty="0"/>
              <a:t>The analysis of digital transformation will be prepared in SMEs case study by using TOGAF approach and ArchiMate notation language. </a:t>
            </a:r>
          </a:p>
          <a:p>
            <a:r>
              <a:rPr lang="en-GB" sz="2000" dirty="0"/>
              <a:t>The findings will be interpreted, summarized, and used for formulating recommendations for SMEs.</a:t>
            </a:r>
            <a:endParaRPr lang="en-CZ" sz="2000" dirty="0"/>
          </a:p>
          <a:p>
            <a:endParaRPr lang="en-CZ" sz="2000" dirty="0"/>
          </a:p>
          <a:p>
            <a:endParaRPr lang="en-CZ" sz="2000" dirty="0"/>
          </a:p>
          <a:p>
            <a:endParaRPr lang="en-CZ" sz="2000" dirty="0"/>
          </a:p>
        </p:txBody>
      </p:sp>
    </p:spTree>
    <p:extLst>
      <p:ext uri="{BB962C8B-B14F-4D97-AF65-F5344CB8AC3E}">
        <p14:creationId xmlns:p14="http://schemas.microsoft.com/office/powerpoint/2010/main" val="122145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0068D-B605-9658-BDC8-F7EF06DCD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DBB73-4A7B-B689-1771-561CE97A2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CZ" dirty="0"/>
              <a:t>Introduction</a:t>
            </a:r>
          </a:p>
          <a:p>
            <a:r>
              <a:rPr lang="en-CZ" dirty="0"/>
              <a:t>Objectives</a:t>
            </a:r>
          </a:p>
          <a:p>
            <a:r>
              <a:rPr lang="en-CZ" dirty="0"/>
              <a:t>Literature review</a:t>
            </a:r>
          </a:p>
          <a:p>
            <a:pPr lvl="1"/>
            <a:r>
              <a:rPr lang="en-CZ" dirty="0"/>
              <a:t>Case of Norway</a:t>
            </a:r>
          </a:p>
          <a:p>
            <a:pPr lvl="1"/>
            <a:r>
              <a:rPr lang="en-CZ" dirty="0"/>
              <a:t>History</a:t>
            </a:r>
          </a:p>
          <a:p>
            <a:pPr lvl="1"/>
            <a:r>
              <a:rPr lang="en-CZ" dirty="0"/>
              <a:t>Trends</a:t>
            </a:r>
          </a:p>
          <a:p>
            <a:pPr lvl="1"/>
            <a:r>
              <a:rPr lang="en-CZ" dirty="0"/>
              <a:t>Conceptual Models</a:t>
            </a:r>
          </a:p>
          <a:p>
            <a:pPr lvl="1"/>
            <a:r>
              <a:rPr lang="en-CZ" dirty="0"/>
              <a:t>Theoretical frameworks</a:t>
            </a:r>
          </a:p>
          <a:p>
            <a:r>
              <a:rPr lang="en-CZ" dirty="0"/>
              <a:t>Methodology</a:t>
            </a:r>
          </a:p>
          <a:p>
            <a:pPr lvl="1"/>
            <a:r>
              <a:rPr lang="en-CZ" dirty="0"/>
              <a:t>Data collection</a:t>
            </a:r>
          </a:p>
          <a:p>
            <a:pPr lvl="1"/>
            <a:r>
              <a:rPr lang="en-CZ" dirty="0"/>
              <a:t>Problem defining</a:t>
            </a:r>
          </a:p>
          <a:p>
            <a:pPr lvl="1"/>
            <a:r>
              <a:rPr lang="en-CZ" dirty="0"/>
              <a:t>Sampling strategy</a:t>
            </a:r>
          </a:p>
          <a:p>
            <a:pPr lvl="1"/>
            <a:r>
              <a:rPr lang="en-CZ" dirty="0"/>
              <a:t>Sandbox preparation – Togaf/Archimate</a:t>
            </a:r>
          </a:p>
          <a:p>
            <a:r>
              <a:rPr lang="en-CZ" dirty="0"/>
              <a:t>Challenges and Solutions</a:t>
            </a:r>
          </a:p>
          <a:p>
            <a:r>
              <a:rPr lang="en-CZ" dirty="0"/>
              <a:t>Recommendation</a:t>
            </a:r>
          </a:p>
          <a:p>
            <a:r>
              <a:rPr lang="en-CZ" dirty="0"/>
              <a:t>Conclusion</a:t>
            </a:r>
          </a:p>
          <a:p>
            <a:r>
              <a:rPr lang="en-CZ" dirty="0"/>
              <a:t>List of references</a:t>
            </a:r>
          </a:p>
          <a:p>
            <a:endParaRPr lang="en-CZ" dirty="0"/>
          </a:p>
        </p:txBody>
      </p:sp>
    </p:spTree>
    <p:extLst>
      <p:ext uri="{BB962C8B-B14F-4D97-AF65-F5344CB8AC3E}">
        <p14:creationId xmlns:p14="http://schemas.microsoft.com/office/powerpoint/2010/main" val="3586260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earview på forbannet som står på en tre plattform i fjell">
            <a:extLst>
              <a:ext uri="{FF2B5EF4-FFF2-40B4-BE49-F238E27FC236}">
                <a16:creationId xmlns:a16="http://schemas.microsoft.com/office/drawing/2014/main" id="{7AEECD74-FE61-B0EF-443C-B3806BA712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FF7992-F5E6-2CD1-A976-D69F55B5C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Norway</a:t>
            </a:r>
          </a:p>
        </p:txBody>
      </p:sp>
    </p:spTree>
    <p:extLst>
      <p:ext uri="{BB962C8B-B14F-4D97-AF65-F5344CB8AC3E}">
        <p14:creationId xmlns:p14="http://schemas.microsoft.com/office/powerpoint/2010/main" val="36648549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1301EF-3151-D775-F426-3D6174DA7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CZ" sz="4000" dirty="0">
                <a:solidFill>
                  <a:srgbClr val="FFFFFF"/>
                </a:solidFill>
              </a:rPr>
              <a:t>History</a:t>
            </a:r>
            <a:r>
              <a:rPr lang="en-CZ" sz="4000" baseline="30000" dirty="0">
                <a:solidFill>
                  <a:srgbClr val="FFFFFF"/>
                </a:solidFill>
              </a:rPr>
              <a:t>11</a:t>
            </a:r>
            <a:endParaRPr lang="en-CZ" sz="4000" dirty="0">
              <a:solidFill>
                <a:srgbClr val="FFFFFF"/>
              </a:solidFill>
            </a:endParaRP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B4BD9718-BD73-C2C5-4C57-113E00F3E0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897762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2243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8B3D56-5932-782A-ECE1-C6DD98731746}"/>
              </a:ext>
            </a:extLst>
          </p:cNvPr>
          <p:cNvSpPr txBox="1"/>
          <p:nvPr/>
        </p:nvSpPr>
        <p:spPr>
          <a:xfrm>
            <a:off x="876693" y="2533476"/>
            <a:ext cx="3455821" cy="34478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Figure 1. The 2022 IMD World Digital Competitiveness ranking (source: IMD 2022</a:t>
            </a:r>
            <a:r>
              <a:rPr lang="en-US" sz="2000" baseline="30000" dirty="0"/>
              <a:t>7</a:t>
            </a:r>
            <a:r>
              <a:rPr lang="en-US" sz="2000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663305-09FD-673F-2454-2E86D62CD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404" y="186239"/>
            <a:ext cx="5174405" cy="6447858"/>
          </a:xfrm>
          <a:prstGeom prst="rect">
            <a:avLst/>
          </a:prstGeom>
        </p:spPr>
      </p:pic>
      <p:grpSp>
        <p:nvGrpSpPr>
          <p:cNvPr id="34" name="Group 9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6678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B4958-6292-2720-2127-A6140AFB9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Digital Trends ranking for Norway SMEs 2021 </a:t>
            </a:r>
            <a:r>
              <a:rPr lang="en-US" sz="4400" dirty="0"/>
              <a:t>(source: OECD 2021</a:t>
            </a:r>
            <a:r>
              <a:rPr lang="en-CZ" baseline="30000" dirty="0"/>
              <a:t>10</a:t>
            </a:r>
            <a:r>
              <a:rPr lang="en-US" sz="4400" dirty="0"/>
              <a:t>)</a:t>
            </a:r>
            <a:endParaRPr lang="en-CZ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F53612E-33A0-3034-63D4-CE42DF8EA59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8173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2635</TotalTime>
  <Words>1084</Words>
  <Application>Microsoft Macintosh PowerPoint</Application>
  <PresentationFormat>Widescreen</PresentationFormat>
  <Paragraphs>130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Office Theme</vt:lpstr>
      <vt:lpstr>Digital Transformation of SME</vt:lpstr>
      <vt:lpstr>Introduction</vt:lpstr>
      <vt:lpstr>Objectives</vt:lpstr>
      <vt:lpstr>Methodology</vt:lpstr>
      <vt:lpstr>Content</vt:lpstr>
      <vt:lpstr>Norway</vt:lpstr>
      <vt:lpstr>History11</vt:lpstr>
      <vt:lpstr>PowerPoint Presentation</vt:lpstr>
      <vt:lpstr>Digital Trends ranking for Norway SMEs 2021 (source: OECD 202110)</vt:lpstr>
      <vt:lpstr>Conceptual Model of EA1</vt:lpstr>
      <vt:lpstr>DYI (Dynamic Architecture) conceptual model1</vt:lpstr>
      <vt:lpstr>PowerPoint Presentation</vt:lpstr>
      <vt:lpstr>PowerPoint Presentation</vt:lpstr>
      <vt:lpstr>PowerPoint Presentation</vt:lpstr>
      <vt:lpstr>PowerPoint Presentation</vt:lpstr>
      <vt:lpstr>TOGAF Architecture approach Phase 4</vt:lpstr>
      <vt:lpstr>PowerPoint Presentation</vt:lpstr>
      <vt:lpstr>PowerPoint Presentation</vt:lpstr>
      <vt:lpstr>Challenges &amp; Solutions</vt:lpstr>
      <vt:lpstr>Norway Problem</vt:lpstr>
      <vt:lpstr>Recommendation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Transformation of SME</dc:title>
  <dc:creator>Kudamanov Aidyn (S-PEF)</dc:creator>
  <cp:lastModifiedBy>Kudamanov Aidyn (S-PEF)</cp:lastModifiedBy>
  <cp:revision>1</cp:revision>
  <dcterms:created xsi:type="dcterms:W3CDTF">2023-10-21T15:27:13Z</dcterms:created>
  <dcterms:modified xsi:type="dcterms:W3CDTF">2023-10-23T11:22:53Z</dcterms:modified>
</cp:coreProperties>
</file>