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o" initials="K" lastIdx="1" clrIdx="0">
    <p:extLst>
      <p:ext uri="{19B8F6BF-5375-455C-9EA6-DF929625EA0E}">
        <p15:presenceInfo xmlns:p15="http://schemas.microsoft.com/office/powerpoint/2012/main" userId="Ka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(1).xlsx]Sheet6!PivotTable7</c:name>
    <c:fmtId val="-1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Sheet6!$A$4:$A$7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Sheet6!$B$4:$B$7</c:f>
              <c:numCache>
                <c:formatCode>General</c:formatCode>
                <c:ptCount val="4"/>
                <c:pt idx="0">
                  <c:v>1018</c:v>
                </c:pt>
                <c:pt idx="1">
                  <c:v>844</c:v>
                </c:pt>
                <c:pt idx="2">
                  <c:v>815</c:v>
                </c:pt>
                <c:pt idx="3">
                  <c:v>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1-476C-92D9-FA39C8A25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746440"/>
        <c:axId val="462749576"/>
      </c:barChart>
      <c:catAx>
        <c:axId val="46274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749576"/>
        <c:crosses val="autoZero"/>
        <c:auto val="1"/>
        <c:lblAlgn val="ctr"/>
        <c:lblOffset val="100"/>
        <c:noMultiLvlLbl val="0"/>
      </c:catAx>
      <c:valAx>
        <c:axId val="46274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746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ED-4E91-A349-6A7793999B9D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ED-4E91-A349-6A7793999B9D}"/>
              </c:ext>
            </c:extLst>
          </c:dPt>
          <c:cat>
            <c:strRef>
              <c:f>'[KPMG_VI_New_raw_data_update_final (1).xlsx]CustomerAddress'!$O$5:$O$6</c:f>
              <c:strCache>
                <c:ptCount val="2"/>
                <c:pt idx="0">
                  <c:v>Gold</c:v>
                </c:pt>
                <c:pt idx="1">
                  <c:v>Platinum</c:v>
                </c:pt>
              </c:strCache>
            </c:strRef>
          </c:cat>
          <c:val>
            <c:numRef>
              <c:f>'[KPMG_VI_New_raw_data_update_final (1).xlsx]CustomerAddress'!$P$5:$P$6</c:f>
              <c:numCache>
                <c:formatCode>General</c:formatCode>
                <c:ptCount val="2"/>
                <c:pt idx="0">
                  <c:v>185</c:v>
                </c:pt>
                <c:pt idx="1">
                  <c:v>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ED-4E91-A349-6A7793999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90697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j-lt"/>
              </a:rPr>
              <a:t>Identify and Recommend Top 1000</a:t>
            </a:r>
            <a:endParaRPr dirty="0">
              <a:latin typeface="+mj-lt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5" y="1957879"/>
            <a:ext cx="4134600" cy="1830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1" dirty="0">
                <a:latin typeface="+mj-lt"/>
              </a:rPr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We are looking to boost sales by analyzing the provided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aim is to recommend 1000 customers using the datasets, that Sprocket Central should target to reach their sales goals.</a:t>
            </a:r>
            <a:endParaRPr dirty="0">
              <a:latin typeface="+mj-lt"/>
            </a:endParaRPr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5596373" y="1927102"/>
            <a:ext cx="3800704" cy="24006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pPr algn="l"/>
            <a:r>
              <a:rPr lang="en-US" sz="1800" b="1" dirty="0">
                <a:solidFill>
                  <a:schemeClr val="tx1"/>
                </a:solidFill>
                <a:latin typeface="+mj-lt"/>
              </a:rPr>
              <a:t>Contents of Data Analysis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Data Cleaning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Data Exploration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+mj-lt"/>
              </a:rPr>
              <a:t>Model Development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+mj-lt"/>
              </a:rPr>
              <a:t>Interpretation</a:t>
            </a:r>
          </a:p>
          <a:p>
            <a:pPr algn="l"/>
            <a:endParaRPr lang="en-US" dirty="0"/>
          </a:p>
          <a:p>
            <a:endParaRPr dirty="0"/>
          </a:p>
        </p:txBody>
      </p:sp>
      <p:sp>
        <p:nvSpPr>
          <p:cNvPr id="2" name="Shape 71">
            <a:extLst>
              <a:ext uri="{FF2B5EF4-FFF2-40B4-BE49-F238E27FC236}">
                <a16:creationId xmlns:a16="http://schemas.microsoft.com/office/drawing/2014/main" id="{E685739A-B35B-8D83-8EDB-393E899DEE6A}"/>
              </a:ext>
            </a:extLst>
          </p:cNvPr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6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discover patterns and trends in the data.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hape 82">
            <a:extLst>
              <a:ext uri="{FF2B5EF4-FFF2-40B4-BE49-F238E27FC236}">
                <a16:creationId xmlns:a16="http://schemas.microsoft.com/office/drawing/2014/main" id="{463EDBB7-9E77-C2BF-7A03-38E3D8D76512}"/>
              </a:ext>
            </a:extLst>
          </p:cNvPr>
          <p:cNvSpPr/>
          <p:nvPr/>
        </p:nvSpPr>
        <p:spPr>
          <a:xfrm>
            <a:off x="373323" y="2164723"/>
            <a:ext cx="4134600" cy="206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91424" tIns="91424" rIns="91424" bIns="9142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b="1" dirty="0"/>
              <a:t>Importance of this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and skewness of the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discovered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infer better results for our variables and make better predictors for future observations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discovering missing values and outliers.</a:t>
            </a:r>
            <a:endParaRPr sz="12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0D0C1B-14D2-E374-C2DE-B4B24466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63" y="2021858"/>
            <a:ext cx="4667978" cy="23394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ECD2934-65DD-E056-197E-F40281DA5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025" y="1103974"/>
            <a:ext cx="4631777" cy="3416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Main points of Data Quality Assessment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Accuracy: Correctness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Completeness: Removing uncomplete data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Consistency: Elimination of contradictions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Currency: Up to date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Relevancy: Items contain meaningful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Validity: Making sure the data is valid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Uniqueness: Ensuring there are no duplicates</a:t>
            </a:r>
          </a:p>
          <a:p>
            <a:pPr marL="11430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0E83F7-40FF-1185-A839-D48C3AE2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28924"/>
              </p:ext>
            </p:extLst>
          </p:nvPr>
        </p:nvGraphicFramePr>
        <p:xfrm>
          <a:off x="4870175" y="1017725"/>
          <a:ext cx="3962128" cy="34548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19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Accuracy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Completeness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Consistency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Currency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Relevancy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Validity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Customer Demographic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DOB: Inaccuracies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Job title: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Blanks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Gender: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Inconsistency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Deceased customers: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Not included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Default: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Column deleted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Customer Address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Customer id: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incomplete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States: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Inconsistency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7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Transactions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Online Order: Blanks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Brand: Blanks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Canceled status order: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Filtered out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List price: Reformatted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Product sold date: Reformatted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1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New Customer List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DOB: Blanks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Past 3 years bike related purchases: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Reformatted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Postcode: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Reformatted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Property value: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Reformatted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79" marR="36279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1DEA11-DBF0-5CFE-6576-3F26F1C905EA}"/>
              </a:ext>
            </a:extLst>
          </p:cNvPr>
          <p:cNvSpPr txBox="1"/>
          <p:nvPr/>
        </p:nvSpPr>
        <p:spPr>
          <a:xfrm>
            <a:off x="395518" y="4571751"/>
            <a:ext cx="320992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In-depth</a:t>
            </a:r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analysis sent over email</a:t>
            </a: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E08D2D-6D12-55F0-CC6F-623C145E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8" y="267299"/>
            <a:ext cx="8520602" cy="57270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Assessment and Clean Up</a:t>
            </a:r>
          </a:p>
        </p:txBody>
      </p:sp>
    </p:spTree>
    <p:extLst>
      <p:ext uri="{BB962C8B-B14F-4D97-AF65-F5344CB8AC3E}">
        <p14:creationId xmlns:p14="http://schemas.microsoft.com/office/powerpoint/2010/main" val="13455929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Classification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2400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(Recency, Frequency and Monetary) analysis is used to find customers that have displayed high levels of engagement with the business using the three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this method to split customers in 4 categories: ‘Bronze’, ‘Silver’, ‘Gold’ and ‘Platinum’. And we put highest significance on recency then frequency.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8F5CC7-0D19-3718-E4E9-880900FBE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325723"/>
              </p:ext>
            </p:extLst>
          </p:nvPr>
        </p:nvGraphicFramePr>
        <p:xfrm>
          <a:off x="4198625" y="176930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 want to target customers with the most recent engagement that buy as often as possible while ideally spending high.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the RFM analysis we can select the 815 Platinum users and select the other 185 from the gold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further look into the data determines that if we order them by recency, we can make our selection from there.</a:t>
            </a: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01223F0-FB85-9C93-19D5-1FF6116CDC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823988"/>
              </p:ext>
            </p:extLst>
          </p:nvPr>
        </p:nvGraphicFramePr>
        <p:xfrm>
          <a:off x="4487825" y="19535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463</Words>
  <Application>Microsoft Office PowerPoint</Application>
  <PresentationFormat>On-screen Show (16:9)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</vt:lpstr>
      <vt:lpstr>Calibri</vt:lpstr>
      <vt:lpstr>Helvetica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Data Assessment and Clean 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Kalo</dc:creator>
  <cp:lastModifiedBy>Popdonchev, Kaloyan</cp:lastModifiedBy>
  <cp:revision>5</cp:revision>
  <dcterms:modified xsi:type="dcterms:W3CDTF">2023-11-06T23:04:20Z</dcterms:modified>
</cp:coreProperties>
</file>