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sldIdLst>
    <p:sldId id="379" r:id="rId2"/>
    <p:sldId id="378" r:id="rId3"/>
    <p:sldId id="377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240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072" y="-8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9988712"/>
        <c:axId val="2099998216"/>
      </c:barChart>
      <c:catAx>
        <c:axId val="2099988712"/>
        <c:scaling>
          <c:orientation val="minMax"/>
        </c:scaling>
        <c:delete val="0"/>
        <c:axPos val="b"/>
        <c:majorTickMark val="none"/>
        <c:minorTickMark val="none"/>
        <c:tickLblPos val="nextTo"/>
        <c:crossAx val="2099998216"/>
        <c:crosses val="autoZero"/>
        <c:auto val="1"/>
        <c:lblAlgn val="ctr"/>
        <c:lblOffset val="100"/>
        <c:noMultiLvlLbl val="0"/>
      </c:catAx>
      <c:valAx>
        <c:axId val="2099998216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099988712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00034232"/>
        <c:axId val="2100043752"/>
      </c:barChart>
      <c:catAx>
        <c:axId val="2100034232"/>
        <c:scaling>
          <c:orientation val="minMax"/>
        </c:scaling>
        <c:delete val="0"/>
        <c:axPos val="b"/>
        <c:majorTickMark val="none"/>
        <c:minorTickMark val="none"/>
        <c:tickLblPos val="nextTo"/>
        <c:crossAx val="2100043752"/>
        <c:crosses val="autoZero"/>
        <c:auto val="1"/>
        <c:lblAlgn val="ctr"/>
        <c:lblOffset val="100"/>
        <c:noMultiLvlLbl val="0"/>
      </c:catAx>
      <c:valAx>
        <c:axId val="2100043752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2100034232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Reading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0.600985221674877</c:v>
                </c:pt>
                <c:pt idx="1">
                  <c:v>0.5851</c:v>
                </c:pt>
                <c:pt idx="2">
                  <c:v>0.5122</c:v>
                </c:pt>
                <c:pt idx="3">
                  <c:v>0.6825</c:v>
                </c:pt>
                <c:pt idx="4">
                  <c:v>0.6235</c:v>
                </c:pt>
                <c:pt idx="5">
                  <c:v>0.5</c:v>
                </c:pt>
                <c:pt idx="6">
                  <c:v>0.7</c:v>
                </c:pt>
                <c:pt idx="8">
                  <c:v>0.753799392097264</c:v>
                </c:pt>
                <c:pt idx="9">
                  <c:v>0.5949</c:v>
                </c:pt>
                <c:pt idx="10">
                  <c:v>0.7791</c:v>
                </c:pt>
                <c:pt idx="11">
                  <c:v>0.6782</c:v>
                </c:pt>
                <c:pt idx="12">
                  <c:v>0.974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Math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</c:spPr>
          </c:dPt>
          <c:dLbls>
            <c:txPr>
              <a:bodyPr anchor="ctr" anchorCtr="1"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Overall</c:v>
                </c:pt>
                <c:pt idx="1">
                  <c:v>K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8">
                  <c:v>Overall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0.581443298969072</c:v>
                </c:pt>
                <c:pt idx="1">
                  <c:v>0.6277</c:v>
                </c:pt>
                <c:pt idx="2">
                  <c:v>0.5854</c:v>
                </c:pt>
                <c:pt idx="3">
                  <c:v>0.6618</c:v>
                </c:pt>
                <c:pt idx="4">
                  <c:v>0.5542</c:v>
                </c:pt>
                <c:pt idx="5">
                  <c:v>0.494</c:v>
                </c:pt>
                <c:pt idx="6">
                  <c:v>0.5733</c:v>
                </c:pt>
                <c:pt idx="8">
                  <c:v>0.753799392097264</c:v>
                </c:pt>
                <c:pt idx="9">
                  <c:v>0.7722</c:v>
                </c:pt>
                <c:pt idx="10">
                  <c:v>0.6395</c:v>
                </c:pt>
                <c:pt idx="11">
                  <c:v>0.7816</c:v>
                </c:pt>
                <c:pt idx="12">
                  <c:v>0.8312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43598200"/>
        <c:axId val="-2143600152"/>
      </c:barChart>
      <c:catAx>
        <c:axId val="-214359820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43600152"/>
        <c:crosses val="autoZero"/>
        <c:auto val="1"/>
        <c:lblAlgn val="ctr"/>
        <c:lblOffset val="100"/>
        <c:noMultiLvlLbl val="0"/>
      </c:catAx>
      <c:valAx>
        <c:axId val="-2143600152"/>
        <c:scaling>
          <c:orientation val="minMax"/>
          <c:max val="1.0"/>
        </c:scaling>
        <c:delete val="0"/>
        <c:axPos val="l"/>
        <c:numFmt formatCode="0%" sourceLinked="1"/>
        <c:majorTickMark val="none"/>
        <c:minorTickMark val="none"/>
        <c:tickLblPos val="nextTo"/>
        <c:crossAx val="-2143598200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370767716535433"/>
          <c:y val="0.921165758126388"/>
          <c:w val="0.255378025663459"/>
          <c:h val="0.07627013930950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0.98148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239003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0.10185</cdr:x>
      <cdr:y>0.27692</cdr:y>
    </cdr:from>
    <cdr:to>
      <cdr:x>0.97222</cdr:x>
      <cdr:y>0.27692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1371600"/>
          <a:ext cx="716279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0.10185</cdr:x>
      <cdr:y>0.18462</cdr:y>
    </cdr:from>
    <cdr:to>
      <cdr:x>0.98148</cdr:x>
      <cdr:y>0.18462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838200" y="914400"/>
          <a:ext cx="72390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4921DE-03EC-4A59-99EA-C0CA08B6BE68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F495C2-8345-4923-B0A9-8A20ABD545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117B-4E5B-4880-BBC6-6BDA9D3ADD30}" type="datetimeFigureOut">
              <a:rPr lang="en-US" smtClean="0"/>
              <a:pPr/>
              <a:t>11/15/12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92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28FB-27A9-44A3-A0D7-A3BBEA7B8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Math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30178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5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2012 MAP and ISAT Reading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07189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6302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7526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526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2012 MAP and ISAT Results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819806"/>
              </p:ext>
            </p:extLst>
          </p:nvPr>
        </p:nvGraphicFramePr>
        <p:xfrm>
          <a:off x="457200" y="16002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173069"/>
            <a:ext cx="61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Goal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80%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295400"/>
            <a:ext cx="396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2954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 anchorCtr="1">
            <a:spAutoFit/>
          </a:bodyPr>
          <a:lstStyle/>
          <a:p>
            <a:r>
              <a:rPr lang="en-US" dirty="0" smtClean="0"/>
              <a:t>ISAT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4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18409</TotalTime>
  <Words>34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2012 MAP and ISAT Math Results </vt:lpstr>
      <vt:lpstr>2012 MAP and ISAT Reading Results </vt:lpstr>
      <vt:lpstr>2012 MAP and ISAT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jcowan</dc:creator>
  <cp:lastModifiedBy>Christopher Haid</cp:lastModifiedBy>
  <cp:revision>185</cp:revision>
  <cp:lastPrinted>2011-10-04T19:11:51Z</cp:lastPrinted>
  <dcterms:created xsi:type="dcterms:W3CDTF">2011-05-02T09:25:14Z</dcterms:created>
  <dcterms:modified xsi:type="dcterms:W3CDTF">2012-11-15T16:58:46Z</dcterms:modified>
</cp:coreProperties>
</file>