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464547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464547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464547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464547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464547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464547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464547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464547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464547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464547"/>
        </a:fontRef>
        <a:srgbClr val="46454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CEC"/>
          </a:solidFill>
        </a:fill>
      </a:tcStyle>
    </a:wholeTbl>
    <a:band2H>
      <a:tcTxStyle b="def" i="def"/>
      <a:tcStyle>
        <a:tcBdr/>
        <a:fill>
          <a:solidFill>
            <a:srgbClr val="F6F6F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464547"/>
        </a:fontRef>
        <a:srgbClr val="46454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EE3"/>
          </a:solidFill>
        </a:fill>
      </a:tcStyle>
    </a:wholeTbl>
    <a:band2H>
      <a:tcTxStyle b="def" i="def"/>
      <a:tcStyle>
        <a:tcBdr/>
        <a:fill>
          <a:solidFill>
            <a:srgbClr val="E7EFF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464547"/>
        </a:fontRef>
        <a:srgbClr val="46454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CBCE"/>
          </a:solidFill>
        </a:fill>
      </a:tcStyle>
    </a:wholeTbl>
    <a:band2H>
      <a:tcTxStyle b="def" i="def"/>
      <a:tcStyle>
        <a:tcBdr/>
        <a:fill>
          <a:solidFill>
            <a:srgbClr val="F2E7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464547"/>
        </a:fontRef>
        <a:srgbClr val="46454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464547"/>
        </a:fontRef>
        <a:srgbClr val="46454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64547"/>
              </a:solidFill>
              <a:prstDash val="solid"/>
              <a:round/>
            </a:ln>
          </a:top>
          <a:bottom>
            <a:ln w="254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64547"/>
              </a:solidFill>
              <a:prstDash val="solid"/>
              <a:round/>
            </a:ln>
          </a:top>
          <a:bottom>
            <a:ln w="254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464547"/>
        </a:fontRef>
        <a:srgbClr val="46454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CE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6454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64547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64547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464547"/>
        </a:fontRef>
        <a:srgbClr val="464547"/>
      </a:tcTxStyle>
      <a:tcStyle>
        <a:tcBdr>
          <a:left>
            <a:ln w="12700" cap="flat">
              <a:solidFill>
                <a:srgbClr val="464547"/>
              </a:solidFill>
              <a:prstDash val="solid"/>
              <a:round/>
            </a:ln>
          </a:left>
          <a:right>
            <a:ln w="12700" cap="flat">
              <a:solidFill>
                <a:srgbClr val="464547"/>
              </a:solidFill>
              <a:prstDash val="solid"/>
              <a:round/>
            </a:ln>
          </a:right>
          <a:top>
            <a:ln w="12700" cap="flat">
              <a:solidFill>
                <a:srgbClr val="464547"/>
              </a:solidFill>
              <a:prstDash val="solid"/>
              <a:round/>
            </a:ln>
          </a:top>
          <a:bottom>
            <a:ln w="127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solidFill>
                <a:srgbClr val="464547"/>
              </a:solidFill>
              <a:prstDash val="solid"/>
              <a:round/>
            </a:ln>
          </a:insideH>
          <a:insideV>
            <a:ln w="12700" cap="flat">
              <a:solidFill>
                <a:srgbClr val="464547"/>
              </a:solidFill>
              <a:prstDash val="solid"/>
              <a:round/>
            </a:ln>
          </a:insideV>
        </a:tcBdr>
        <a:fill>
          <a:solidFill>
            <a:srgbClr val="46454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464547"/>
        </a:fontRef>
        <a:srgbClr val="464547"/>
      </a:tcTxStyle>
      <a:tcStyle>
        <a:tcBdr>
          <a:left>
            <a:ln w="12700" cap="flat">
              <a:solidFill>
                <a:srgbClr val="464547"/>
              </a:solidFill>
              <a:prstDash val="solid"/>
              <a:round/>
            </a:ln>
          </a:left>
          <a:right>
            <a:ln w="12700" cap="flat">
              <a:solidFill>
                <a:srgbClr val="464547"/>
              </a:solidFill>
              <a:prstDash val="solid"/>
              <a:round/>
            </a:ln>
          </a:right>
          <a:top>
            <a:ln w="12700" cap="flat">
              <a:solidFill>
                <a:srgbClr val="464547"/>
              </a:solidFill>
              <a:prstDash val="solid"/>
              <a:round/>
            </a:ln>
          </a:top>
          <a:bottom>
            <a:ln w="127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solidFill>
                <a:srgbClr val="464547"/>
              </a:solidFill>
              <a:prstDash val="solid"/>
              <a:round/>
            </a:ln>
          </a:insideH>
          <a:insideV>
            <a:ln w="12700" cap="flat">
              <a:solidFill>
                <a:srgbClr val="464547"/>
              </a:solidFill>
              <a:prstDash val="solid"/>
              <a:round/>
            </a:ln>
          </a:insideV>
        </a:tcBdr>
        <a:fill>
          <a:solidFill>
            <a:srgbClr val="464547">
              <a:alpha val="20000"/>
            </a:srgbClr>
          </a:solidFill>
        </a:fill>
      </a:tcStyle>
    </a:firstCol>
    <a:lastRow>
      <a:tcTxStyle b="on" i="off">
        <a:fontRef idx="minor">
          <a:srgbClr val="464547"/>
        </a:fontRef>
        <a:srgbClr val="464547"/>
      </a:tcTxStyle>
      <a:tcStyle>
        <a:tcBdr>
          <a:left>
            <a:ln w="12700" cap="flat">
              <a:solidFill>
                <a:srgbClr val="464547"/>
              </a:solidFill>
              <a:prstDash val="solid"/>
              <a:round/>
            </a:ln>
          </a:left>
          <a:right>
            <a:ln w="12700" cap="flat">
              <a:solidFill>
                <a:srgbClr val="464547"/>
              </a:solidFill>
              <a:prstDash val="solid"/>
              <a:round/>
            </a:ln>
          </a:right>
          <a:top>
            <a:ln w="50800" cap="flat">
              <a:solidFill>
                <a:srgbClr val="464547"/>
              </a:solidFill>
              <a:prstDash val="solid"/>
              <a:round/>
            </a:ln>
          </a:top>
          <a:bottom>
            <a:ln w="127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solidFill>
                <a:srgbClr val="464547"/>
              </a:solidFill>
              <a:prstDash val="solid"/>
              <a:round/>
            </a:ln>
          </a:insideH>
          <a:insideV>
            <a:ln w="12700" cap="flat">
              <a:solidFill>
                <a:srgbClr val="46454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464547"/>
        </a:fontRef>
        <a:srgbClr val="464547"/>
      </a:tcTxStyle>
      <a:tcStyle>
        <a:tcBdr>
          <a:left>
            <a:ln w="12700" cap="flat">
              <a:solidFill>
                <a:srgbClr val="464547"/>
              </a:solidFill>
              <a:prstDash val="solid"/>
              <a:round/>
            </a:ln>
          </a:left>
          <a:right>
            <a:ln w="12700" cap="flat">
              <a:solidFill>
                <a:srgbClr val="464547"/>
              </a:solidFill>
              <a:prstDash val="solid"/>
              <a:round/>
            </a:ln>
          </a:right>
          <a:top>
            <a:ln w="12700" cap="flat">
              <a:solidFill>
                <a:srgbClr val="464547"/>
              </a:solidFill>
              <a:prstDash val="solid"/>
              <a:round/>
            </a:ln>
          </a:top>
          <a:bottom>
            <a:ln w="254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solidFill>
                <a:srgbClr val="464547"/>
              </a:solidFill>
              <a:prstDash val="solid"/>
              <a:round/>
            </a:ln>
          </a:insideH>
          <a:insideV>
            <a:ln w="12700" cap="flat">
              <a:solidFill>
                <a:srgbClr val="46454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hape 19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85800" latinLnBrk="0">
      <a:defRPr sz="900">
        <a:latin typeface="+mn-lt"/>
        <a:ea typeface="+mn-ea"/>
        <a:cs typeface="+mn-cs"/>
        <a:sym typeface="Calibri"/>
      </a:defRPr>
    </a:lvl1pPr>
    <a:lvl2pPr indent="228600" defTabSz="685800" latinLnBrk="0">
      <a:defRPr sz="900">
        <a:latin typeface="+mn-lt"/>
        <a:ea typeface="+mn-ea"/>
        <a:cs typeface="+mn-cs"/>
        <a:sym typeface="Calibri"/>
      </a:defRPr>
    </a:lvl2pPr>
    <a:lvl3pPr indent="457200" defTabSz="685800" latinLnBrk="0">
      <a:defRPr sz="900">
        <a:latin typeface="+mn-lt"/>
        <a:ea typeface="+mn-ea"/>
        <a:cs typeface="+mn-cs"/>
        <a:sym typeface="Calibri"/>
      </a:defRPr>
    </a:lvl3pPr>
    <a:lvl4pPr indent="685800" defTabSz="685800" latinLnBrk="0">
      <a:defRPr sz="900">
        <a:latin typeface="+mn-lt"/>
        <a:ea typeface="+mn-ea"/>
        <a:cs typeface="+mn-cs"/>
        <a:sym typeface="Calibri"/>
      </a:defRPr>
    </a:lvl4pPr>
    <a:lvl5pPr indent="914400" defTabSz="685800" latinLnBrk="0">
      <a:defRPr sz="900">
        <a:latin typeface="+mn-lt"/>
        <a:ea typeface="+mn-ea"/>
        <a:cs typeface="+mn-cs"/>
        <a:sym typeface="Calibri"/>
      </a:defRPr>
    </a:lvl5pPr>
    <a:lvl6pPr indent="1143000" defTabSz="685800" latinLnBrk="0">
      <a:defRPr sz="900">
        <a:latin typeface="+mn-lt"/>
        <a:ea typeface="+mn-ea"/>
        <a:cs typeface="+mn-cs"/>
        <a:sym typeface="Calibri"/>
      </a:defRPr>
    </a:lvl6pPr>
    <a:lvl7pPr indent="1371600" defTabSz="685800" latinLnBrk="0">
      <a:defRPr sz="900">
        <a:latin typeface="+mn-lt"/>
        <a:ea typeface="+mn-ea"/>
        <a:cs typeface="+mn-cs"/>
        <a:sym typeface="Calibri"/>
      </a:defRPr>
    </a:lvl7pPr>
    <a:lvl8pPr indent="1600200" defTabSz="685800" latinLnBrk="0">
      <a:defRPr sz="900">
        <a:latin typeface="+mn-lt"/>
        <a:ea typeface="+mn-ea"/>
        <a:cs typeface="+mn-cs"/>
        <a:sym typeface="Calibri"/>
      </a:defRPr>
    </a:lvl8pPr>
    <a:lvl9pPr indent="1828800" defTabSz="685800" latinLnBrk="0">
      <a:defRPr sz="9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0"/>
          <p:cNvSpPr/>
          <p:nvPr>
            <p:ph type="pic" idx="2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631825" y="2075576"/>
            <a:ext cx="6910390" cy="59503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150" sz="41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538162" indent="-195262">
              <a:lnSpc>
                <a:spcPct val="80000"/>
              </a:lnSpc>
              <a:defRPr spc="-150" sz="41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842010" indent="-156209">
              <a:lnSpc>
                <a:spcPct val="80000"/>
              </a:lnSpc>
              <a:defRPr spc="-150" sz="41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184910" indent="-156210">
              <a:lnSpc>
                <a:spcPct val="80000"/>
              </a:lnSpc>
              <a:defRPr spc="-150" sz="41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1527810" indent="-156210">
              <a:lnSpc>
                <a:spcPct val="80000"/>
              </a:lnSpc>
              <a:defRPr spc="-150" sz="41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Text Placeholder 7"/>
          <p:cNvSpPr/>
          <p:nvPr>
            <p:ph type="body" sz="quarter" idx="22"/>
          </p:nvPr>
        </p:nvSpPr>
        <p:spPr>
          <a:xfrm>
            <a:off x="660399" y="4453468"/>
            <a:ext cx="6488117" cy="28469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Text Placeholder 11"/>
          <p:cNvSpPr/>
          <p:nvPr>
            <p:ph type="body" sz="quarter" idx="23"/>
          </p:nvPr>
        </p:nvSpPr>
        <p:spPr>
          <a:xfrm>
            <a:off x="660397" y="5459486"/>
            <a:ext cx="3649666" cy="37306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" name="Picture Placeholder 9"/>
          <p:cNvSpPr/>
          <p:nvPr>
            <p:ph type="pic" sz="quarter" idx="24"/>
          </p:nvPr>
        </p:nvSpPr>
        <p:spPr>
          <a:xfrm>
            <a:off x="609600" y="671512"/>
            <a:ext cx="1371600" cy="762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xfrm>
            <a:off x="6289220" y="6221731"/>
            <a:ext cx="263980" cy="26923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464547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7"/>
          <p:cNvSpPr/>
          <p:nvPr/>
        </p:nvSpPr>
        <p:spPr>
          <a:xfrm>
            <a:off x="0" y="6500707"/>
            <a:ext cx="9144000" cy="365762"/>
          </a:xfrm>
          <a:prstGeom prst="rect">
            <a:avLst/>
          </a:prstGeom>
          <a:solidFill>
            <a:srgbClr val="4645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21" name="TextBox 10"/>
          <p:cNvSpPr txBox="1"/>
          <p:nvPr/>
        </p:nvSpPr>
        <p:spPr>
          <a:xfrm>
            <a:off x="1172210" y="6564321"/>
            <a:ext cx="231648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20" sz="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122" name="Straight Connector 11"/>
          <p:cNvSpPr/>
          <p:nvPr/>
        </p:nvSpPr>
        <p:spPr>
          <a:xfrm>
            <a:off x="1104899" y="6601290"/>
            <a:ext cx="1" cy="164594"/>
          </a:xfrm>
          <a:prstGeom prst="line">
            <a:avLst/>
          </a:prstGeom>
          <a:ln w="3175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23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829" y="6615683"/>
            <a:ext cx="476252" cy="169419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Rectangle 13"/>
          <p:cNvSpPr/>
          <p:nvPr/>
        </p:nvSpPr>
        <p:spPr>
          <a:xfrm>
            <a:off x="0" y="6349741"/>
            <a:ext cx="9144000" cy="5082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342900">
              <a:defRPr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25" name="Picture Placeholder 5"/>
          <p:cNvSpPr/>
          <p:nvPr>
            <p:ph type="pic" idx="2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dy Level One…"/>
          <p:cNvSpPr txBox="1"/>
          <p:nvPr>
            <p:ph type="body" sz="quarter" idx="1"/>
          </p:nvPr>
        </p:nvSpPr>
        <p:spPr>
          <a:xfrm>
            <a:off x="872404" y="5263636"/>
            <a:ext cx="5014977" cy="647102"/>
          </a:xfrm>
          <a:prstGeom prst="rect">
            <a:avLst/>
          </a:prstGeom>
          <a:solidFill>
            <a:srgbClr val="2FC2D9"/>
          </a:solidFill>
        </p:spPr>
        <p:txBody>
          <a:bodyPr lIns="27432" tIns="27432" rIns="27432" bIns="27432"/>
          <a:lstStyle>
            <a:lvl1pPr>
              <a:lnSpc>
                <a:spcPct val="100000"/>
              </a:lnSpc>
              <a:spcBef>
                <a:spcPts val="900"/>
              </a:spcBef>
              <a:defRPr cap="all" sz="3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SzTx/>
              <a:buNone/>
              <a:defRPr cap="all" sz="3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0">
              <a:lnSpc>
                <a:spcPct val="100000"/>
              </a:lnSpc>
              <a:spcBef>
                <a:spcPts val="900"/>
              </a:spcBef>
              <a:buSzTx/>
              <a:buNone/>
              <a:defRPr cap="all" sz="3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0">
              <a:lnSpc>
                <a:spcPct val="100000"/>
              </a:lnSpc>
              <a:spcBef>
                <a:spcPts val="900"/>
              </a:spcBef>
              <a:buSzTx/>
              <a:buNone/>
              <a:defRPr cap="all" sz="3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0">
              <a:lnSpc>
                <a:spcPct val="100000"/>
              </a:lnSpc>
              <a:spcBef>
                <a:spcPts val="900"/>
              </a:spcBef>
              <a:buSzTx/>
              <a:buNone/>
              <a:defRPr cap="all" sz="3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Text Placeholder 12"/>
          <p:cNvSpPr/>
          <p:nvPr>
            <p:ph type="body" sz="quarter" idx="22"/>
          </p:nvPr>
        </p:nvSpPr>
        <p:spPr>
          <a:xfrm>
            <a:off x="872404" y="4525826"/>
            <a:ext cx="3688429" cy="647102"/>
          </a:xfrm>
          <a:prstGeom prst="rect">
            <a:avLst/>
          </a:prstGeom>
          <a:solidFill>
            <a:srgbClr val="2FC2D9"/>
          </a:solidFill>
        </p:spPr>
        <p:txBody>
          <a:bodyPr lIns="27432" tIns="27432" rIns="27432" bIns="27432"/>
          <a:lstStyle/>
          <a:p>
            <a:pPr/>
          </a:p>
        </p:txBody>
      </p:sp>
      <p:sp>
        <p:nvSpPr>
          <p:cNvPr id="128" name="Title Text"/>
          <p:cNvSpPr txBox="1"/>
          <p:nvPr>
            <p:ph type="title"/>
          </p:nvPr>
        </p:nvSpPr>
        <p:spPr>
          <a:xfrm>
            <a:off x="872404" y="3826604"/>
            <a:ext cx="5285759" cy="647102"/>
          </a:xfrm>
          <a:prstGeom prst="rect">
            <a:avLst/>
          </a:prstGeom>
          <a:solidFill>
            <a:srgbClr val="2FC2D9"/>
          </a:solidFill>
        </p:spPr>
        <p:txBody>
          <a:bodyPr lIns="27432" tIns="27432" rIns="27432" bIns="27432" anchor="t">
            <a:normAutofit fontScale="100000" lnSpcReduction="0"/>
          </a:bodyPr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9" name="Text Placeholder 14"/>
          <p:cNvSpPr/>
          <p:nvPr>
            <p:ph type="body" sz="quarter" idx="23"/>
          </p:nvPr>
        </p:nvSpPr>
        <p:spPr>
          <a:xfrm>
            <a:off x="866628" y="3276170"/>
            <a:ext cx="3731156" cy="284695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pPr/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7"/>
          <p:cNvSpPr/>
          <p:nvPr/>
        </p:nvSpPr>
        <p:spPr>
          <a:xfrm>
            <a:off x="0" y="6500707"/>
            <a:ext cx="9144000" cy="365762"/>
          </a:xfrm>
          <a:prstGeom prst="rect">
            <a:avLst/>
          </a:prstGeom>
          <a:solidFill>
            <a:srgbClr val="4645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38" name="TextBox 10"/>
          <p:cNvSpPr txBox="1"/>
          <p:nvPr/>
        </p:nvSpPr>
        <p:spPr>
          <a:xfrm>
            <a:off x="1172210" y="6564321"/>
            <a:ext cx="231648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20" sz="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139" name="Straight Connector 11"/>
          <p:cNvSpPr/>
          <p:nvPr/>
        </p:nvSpPr>
        <p:spPr>
          <a:xfrm>
            <a:off x="1104899" y="6601290"/>
            <a:ext cx="1" cy="164594"/>
          </a:xfrm>
          <a:prstGeom prst="line">
            <a:avLst/>
          </a:prstGeom>
          <a:ln w="3175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40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829" y="6615683"/>
            <a:ext cx="476252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Placeholder 6" descr="Picture Placeholder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Body Level One…"/>
          <p:cNvSpPr txBox="1"/>
          <p:nvPr>
            <p:ph type="body" sz="quarter" idx="1"/>
          </p:nvPr>
        </p:nvSpPr>
        <p:spPr>
          <a:xfrm>
            <a:off x="872404" y="5263636"/>
            <a:ext cx="5014977" cy="647102"/>
          </a:xfrm>
          <a:prstGeom prst="rect">
            <a:avLst/>
          </a:prstGeom>
          <a:solidFill>
            <a:srgbClr val="2FC2D9"/>
          </a:solidFill>
        </p:spPr>
        <p:txBody>
          <a:bodyPr lIns="27432" tIns="27432" rIns="27432" bIns="27432"/>
          <a:lstStyle>
            <a:lvl1pPr>
              <a:lnSpc>
                <a:spcPct val="100000"/>
              </a:lnSpc>
              <a:spcBef>
                <a:spcPts val="900"/>
              </a:spcBef>
              <a:defRPr cap="all" sz="3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SzTx/>
              <a:buNone/>
              <a:defRPr cap="all" sz="3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0">
              <a:lnSpc>
                <a:spcPct val="100000"/>
              </a:lnSpc>
              <a:spcBef>
                <a:spcPts val="900"/>
              </a:spcBef>
              <a:buSzTx/>
              <a:buNone/>
              <a:defRPr cap="all" sz="3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0">
              <a:lnSpc>
                <a:spcPct val="100000"/>
              </a:lnSpc>
              <a:spcBef>
                <a:spcPts val="900"/>
              </a:spcBef>
              <a:buSzTx/>
              <a:buNone/>
              <a:defRPr cap="all" sz="3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0">
              <a:lnSpc>
                <a:spcPct val="100000"/>
              </a:lnSpc>
              <a:spcBef>
                <a:spcPts val="900"/>
              </a:spcBef>
              <a:buSzTx/>
              <a:buNone/>
              <a:defRPr cap="all" sz="3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Text Placeholder 12"/>
          <p:cNvSpPr/>
          <p:nvPr>
            <p:ph type="body" sz="quarter" idx="21"/>
          </p:nvPr>
        </p:nvSpPr>
        <p:spPr>
          <a:xfrm>
            <a:off x="872404" y="4525826"/>
            <a:ext cx="3688429" cy="647102"/>
          </a:xfrm>
          <a:prstGeom prst="rect">
            <a:avLst/>
          </a:prstGeom>
          <a:solidFill>
            <a:srgbClr val="2FC2D9"/>
          </a:solidFill>
        </p:spPr>
        <p:txBody>
          <a:bodyPr lIns="27432" tIns="27432" rIns="27432" bIns="27432"/>
          <a:lstStyle/>
          <a:p>
            <a:pPr/>
          </a:p>
        </p:txBody>
      </p:sp>
      <p:sp>
        <p:nvSpPr>
          <p:cNvPr id="144" name="Title Text"/>
          <p:cNvSpPr txBox="1"/>
          <p:nvPr>
            <p:ph type="title"/>
          </p:nvPr>
        </p:nvSpPr>
        <p:spPr>
          <a:xfrm>
            <a:off x="872404" y="3826604"/>
            <a:ext cx="5285759" cy="647102"/>
          </a:xfrm>
          <a:prstGeom prst="rect">
            <a:avLst/>
          </a:prstGeom>
          <a:solidFill>
            <a:srgbClr val="2FC2D9"/>
          </a:solidFill>
        </p:spPr>
        <p:txBody>
          <a:bodyPr lIns="27432" tIns="27432" rIns="27432" bIns="27432" anchor="t">
            <a:normAutofit fontScale="100000" lnSpcReduction="0"/>
          </a:bodyPr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5" name="Text Placeholder 14"/>
          <p:cNvSpPr/>
          <p:nvPr>
            <p:ph type="body" sz="quarter" idx="22"/>
          </p:nvPr>
        </p:nvSpPr>
        <p:spPr>
          <a:xfrm>
            <a:off x="866628" y="3276170"/>
            <a:ext cx="3731156" cy="284695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pPr/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rgbClr val="2FC2D9"/>
              </a:gs>
            </a:gsLst>
            <a:lin ang="1764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342900">
              <a:lnSpc>
                <a:spcPct val="85000"/>
              </a:lnSpc>
              <a:defRPr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54" name="Body Level One…"/>
          <p:cNvSpPr txBox="1"/>
          <p:nvPr>
            <p:ph type="body" sz="half" idx="1"/>
          </p:nvPr>
        </p:nvSpPr>
        <p:spPr>
          <a:xfrm>
            <a:off x="626532" y="3197412"/>
            <a:ext cx="7574496" cy="2921874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3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50120" indent="-607220">
              <a:lnSpc>
                <a:spcPct val="85000"/>
              </a:lnSpc>
              <a:defRPr sz="3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171575" indent="-485775">
              <a:lnSpc>
                <a:spcPct val="85000"/>
              </a:lnSpc>
              <a:defRPr sz="3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514475" indent="-485775">
              <a:lnSpc>
                <a:spcPct val="85000"/>
              </a:lnSpc>
              <a:defRPr sz="3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1857375" indent="-485775">
              <a:lnSpc>
                <a:spcPct val="85000"/>
              </a:lnSpc>
              <a:defRPr sz="3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55" name="Picture 6" descr="Picture 6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-1642264" y="0"/>
            <a:ext cx="12428530" cy="721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7"/>
          <p:cNvSpPr/>
          <p:nvPr/>
        </p:nvSpPr>
        <p:spPr>
          <a:xfrm>
            <a:off x="0" y="6500707"/>
            <a:ext cx="9144000" cy="365762"/>
          </a:xfrm>
          <a:prstGeom prst="rect">
            <a:avLst/>
          </a:prstGeom>
          <a:solidFill>
            <a:srgbClr val="4645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64" name="TextBox 10"/>
          <p:cNvSpPr txBox="1"/>
          <p:nvPr/>
        </p:nvSpPr>
        <p:spPr>
          <a:xfrm>
            <a:off x="1172210" y="6564321"/>
            <a:ext cx="231648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20" sz="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165" name="Straight Connector 11"/>
          <p:cNvSpPr/>
          <p:nvPr/>
        </p:nvSpPr>
        <p:spPr>
          <a:xfrm>
            <a:off x="1104899" y="6601290"/>
            <a:ext cx="1" cy="164594"/>
          </a:xfrm>
          <a:prstGeom prst="line">
            <a:avLst/>
          </a:prstGeom>
          <a:ln w="3175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66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829" y="6615683"/>
            <a:ext cx="476252" cy="169419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Picture Placeholder 4"/>
          <p:cNvSpPr/>
          <p:nvPr>
            <p:ph type="pic" sz="half" idx="21"/>
          </p:nvPr>
        </p:nvSpPr>
        <p:spPr>
          <a:xfrm>
            <a:off x="5029200" y="910938"/>
            <a:ext cx="4114800" cy="557784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8" name="Body Level One…"/>
          <p:cNvSpPr txBox="1"/>
          <p:nvPr>
            <p:ph type="body" sz="half" idx="1"/>
          </p:nvPr>
        </p:nvSpPr>
        <p:spPr>
          <a:xfrm>
            <a:off x="360363" y="1439862"/>
            <a:ext cx="4343402" cy="4572002"/>
          </a:xfrm>
          <a:prstGeom prst="rect">
            <a:avLst/>
          </a:prstGeom>
        </p:spPr>
        <p:txBody>
          <a:bodyPr lIns="45718" tIns="45718" rIns="45718" bIns="45718"/>
          <a:lstStyle>
            <a:lvl1pPr marL="130302" indent="-130302">
              <a:spcBef>
                <a:spcPts val="700"/>
              </a:spcBef>
              <a:buClr>
                <a:schemeClr val="accent2"/>
              </a:buClr>
              <a:buSzPct val="100000"/>
              <a:buFont typeface="Arial"/>
              <a:buChar char="•"/>
              <a:defRPr sz="1200"/>
            </a:lvl1pPr>
            <a:lvl2pPr marL="557212" indent="-214313"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2pPr>
            <a:lvl3pPr marL="857250" indent="-171450"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3pPr>
            <a:lvl4pPr marL="1200150" indent="-171450"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4pPr>
            <a:lvl5pPr marL="1543050" indent="-171450"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Text Placeholder 6"/>
          <p:cNvSpPr/>
          <p:nvPr>
            <p:ph type="body" sz="quarter" idx="22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7"/>
          <p:cNvSpPr/>
          <p:nvPr/>
        </p:nvSpPr>
        <p:spPr>
          <a:xfrm>
            <a:off x="0" y="6500707"/>
            <a:ext cx="9144000" cy="365763"/>
          </a:xfrm>
          <a:prstGeom prst="rect">
            <a:avLst/>
          </a:prstGeom>
          <a:solidFill>
            <a:srgbClr val="4645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78" name="TextBox 10"/>
          <p:cNvSpPr txBox="1"/>
          <p:nvPr/>
        </p:nvSpPr>
        <p:spPr>
          <a:xfrm>
            <a:off x="1172210" y="6564320"/>
            <a:ext cx="2316480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20" sz="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179" name="Straight Connector 11"/>
          <p:cNvSpPr/>
          <p:nvPr/>
        </p:nvSpPr>
        <p:spPr>
          <a:xfrm>
            <a:off x="1104899" y="6601290"/>
            <a:ext cx="1" cy="164595"/>
          </a:xfrm>
          <a:prstGeom prst="line">
            <a:avLst/>
          </a:prstGeom>
          <a:ln w="3175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80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829" y="6615683"/>
            <a:ext cx="476253" cy="16942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Body Level One…"/>
          <p:cNvSpPr txBox="1"/>
          <p:nvPr>
            <p:ph type="body" idx="1"/>
          </p:nvPr>
        </p:nvSpPr>
        <p:spPr>
          <a:xfrm>
            <a:off x="352473" y="1223703"/>
            <a:ext cx="8337502" cy="4525967"/>
          </a:xfrm>
          <a:prstGeom prst="rect">
            <a:avLst/>
          </a:prstGeom>
        </p:spPr>
        <p:txBody>
          <a:bodyPr/>
          <a:lstStyle>
            <a:lvl3pPr marL="904007" indent="-218207"/>
            <a:lvl5pPr marL="1671635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Text Placeholder 6"/>
          <p:cNvSpPr/>
          <p:nvPr>
            <p:ph type="body" sz="quarter" idx="2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xfrm>
            <a:off x="8537297" y="6560477"/>
            <a:ext cx="237338" cy="23113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/>
          <p:nvPr/>
        </p:nvSpPr>
        <p:spPr>
          <a:xfrm>
            <a:off x="0" y="6500707"/>
            <a:ext cx="9144000" cy="365762"/>
          </a:xfrm>
          <a:prstGeom prst="rect">
            <a:avLst/>
          </a:prstGeom>
          <a:solidFill>
            <a:srgbClr val="4645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28" name="TextBox 10"/>
          <p:cNvSpPr txBox="1"/>
          <p:nvPr/>
        </p:nvSpPr>
        <p:spPr>
          <a:xfrm>
            <a:off x="1172210" y="6564321"/>
            <a:ext cx="231648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20" sz="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29" name="Straight Connector 11"/>
          <p:cNvSpPr/>
          <p:nvPr/>
        </p:nvSpPr>
        <p:spPr>
          <a:xfrm>
            <a:off x="1104899" y="6601290"/>
            <a:ext cx="1" cy="164594"/>
          </a:xfrm>
          <a:prstGeom prst="line">
            <a:avLst/>
          </a:prstGeom>
          <a:ln w="3175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0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829" y="6615683"/>
            <a:ext cx="476252" cy="169419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0" y="0"/>
            <a:ext cx="9144000" cy="932689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  <a:lvl2pPr marL="740908" indent="-398008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2pPr>
            <a:lvl3pPr marL="1057275" indent="-371475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3pPr>
            <a:lvl4pPr marL="1474469" indent="-445769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4pPr>
            <a:lvl5pPr marL="1928811" indent="-557212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Text Placeholder 6"/>
          <p:cNvSpPr/>
          <p:nvPr>
            <p:ph type="body" sz="quarter" idx="2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6"/>
          <p:cNvSpPr/>
          <p:nvPr>
            <p:ph type="body" sz="quarter" idx="2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7"/>
          <p:cNvSpPr/>
          <p:nvPr/>
        </p:nvSpPr>
        <p:spPr>
          <a:xfrm>
            <a:off x="0" y="6500707"/>
            <a:ext cx="9144000" cy="365762"/>
          </a:xfrm>
          <a:prstGeom prst="rect">
            <a:avLst/>
          </a:prstGeom>
          <a:solidFill>
            <a:srgbClr val="4645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58" name="TextBox 10"/>
          <p:cNvSpPr txBox="1"/>
          <p:nvPr/>
        </p:nvSpPr>
        <p:spPr>
          <a:xfrm>
            <a:off x="1172210" y="6564321"/>
            <a:ext cx="231648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20" sz="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59" name="Straight Connector 11"/>
          <p:cNvSpPr/>
          <p:nvPr/>
        </p:nvSpPr>
        <p:spPr>
          <a:xfrm>
            <a:off x="1104899" y="6601290"/>
            <a:ext cx="1" cy="164594"/>
          </a:xfrm>
          <a:prstGeom prst="line">
            <a:avLst/>
          </a:prstGeom>
          <a:ln w="3175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60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829" y="6615683"/>
            <a:ext cx="476252" cy="169419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Body Level One…"/>
          <p:cNvSpPr txBox="1"/>
          <p:nvPr>
            <p:ph type="body" idx="1"/>
          </p:nvPr>
        </p:nvSpPr>
        <p:spPr>
          <a:xfrm>
            <a:off x="352473" y="1439862"/>
            <a:ext cx="8332742" cy="422275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1800"/>
              </a:lnSpc>
              <a:spcBef>
                <a:spcPts val="1800"/>
              </a:spcBef>
              <a:buClr>
                <a:schemeClr val="accent2"/>
              </a:buClr>
              <a:buSzPct val="140000"/>
              <a:buAutoNum type="arabicPeriod" startAt="1"/>
              <a:defRPr sz="1500"/>
            </a:lvl1pPr>
            <a:lvl2pPr marL="572521" indent="-229620">
              <a:lnSpc>
                <a:spcPts val="1800"/>
              </a:lnSpc>
              <a:spcBef>
                <a:spcPts val="1800"/>
              </a:spcBef>
              <a:buClr>
                <a:schemeClr val="accent2"/>
              </a:buClr>
              <a:defRPr sz="1500"/>
            </a:lvl2pPr>
            <a:lvl3pPr marL="900112" indent="-214312">
              <a:lnSpc>
                <a:spcPts val="1800"/>
              </a:lnSpc>
              <a:spcBef>
                <a:spcPts val="1800"/>
              </a:spcBef>
              <a:buClr>
                <a:schemeClr val="accent2"/>
              </a:buClr>
              <a:defRPr sz="1500"/>
            </a:lvl3pPr>
            <a:lvl4pPr marL="1285875" indent="-257175">
              <a:lnSpc>
                <a:spcPts val="1800"/>
              </a:lnSpc>
              <a:spcBef>
                <a:spcPts val="1800"/>
              </a:spcBef>
              <a:buClr>
                <a:schemeClr val="accent2"/>
              </a:buClr>
              <a:defRPr sz="1500"/>
            </a:lvl4pPr>
            <a:lvl5pPr marL="1693067" indent="-321467">
              <a:lnSpc>
                <a:spcPts val="1800"/>
              </a:lnSpc>
              <a:spcBef>
                <a:spcPts val="1800"/>
              </a:spcBef>
              <a:buClr>
                <a:schemeClr val="accent2"/>
              </a:buClr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Text Placeholder 6"/>
          <p:cNvSpPr/>
          <p:nvPr>
            <p:ph type="body" sz="quarter" idx="2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Body Level One…"/>
          <p:cNvSpPr txBox="1"/>
          <p:nvPr>
            <p:ph type="body" idx="1"/>
          </p:nvPr>
        </p:nvSpPr>
        <p:spPr>
          <a:xfrm>
            <a:off x="360363" y="1439862"/>
            <a:ext cx="8329612" cy="4525966"/>
          </a:xfrm>
          <a:prstGeom prst="rect">
            <a:avLst/>
          </a:prstGeom>
        </p:spPr>
        <p:txBody>
          <a:bodyPr/>
          <a:lstStyle>
            <a:lvl1pPr marL="130302" indent="-130302">
              <a:spcBef>
                <a:spcPts val="700"/>
              </a:spcBef>
              <a:buClr>
                <a:schemeClr val="accent2"/>
              </a:buClr>
              <a:buSzPct val="100000"/>
              <a:buFont typeface="Arial"/>
              <a:buChar char="•"/>
            </a:lvl1pPr>
            <a:lvl2pPr>
              <a:spcBef>
                <a:spcPts val="700"/>
              </a:spcBef>
              <a:buClr>
                <a:schemeClr val="accent2"/>
              </a:buClr>
              <a:buFont typeface="Arial"/>
              <a:buChar char="•"/>
            </a:lvl2pPr>
            <a:lvl3pPr>
              <a:spcBef>
                <a:spcPts val="700"/>
              </a:spcBef>
              <a:buClr>
                <a:schemeClr val="accent2"/>
              </a:buClr>
              <a:buFont typeface="Arial"/>
            </a:lvl3pPr>
            <a:lvl4pPr marL="1228725" indent="-200025">
              <a:spcBef>
                <a:spcPts val="700"/>
              </a:spcBef>
              <a:buClr>
                <a:schemeClr val="accent2"/>
              </a:buClr>
              <a:buFont typeface="Arial"/>
            </a:lvl4pPr>
            <a:lvl5pPr marL="1571625" indent="-200025">
              <a:spcBef>
                <a:spcPts val="700"/>
              </a:spcBef>
              <a:buClr>
                <a:schemeClr val="accent2"/>
              </a:buClr>
              <a:buFont typeface="Arial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ext Placeholder 6"/>
          <p:cNvSpPr/>
          <p:nvPr>
            <p:ph type="body" sz="quarter" idx="2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e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"/>
          <p:cNvSpPr/>
          <p:nvPr/>
        </p:nvSpPr>
        <p:spPr>
          <a:xfrm>
            <a:off x="0" y="6500707"/>
            <a:ext cx="9144000" cy="365762"/>
          </a:xfrm>
          <a:prstGeom prst="rect">
            <a:avLst/>
          </a:prstGeom>
          <a:solidFill>
            <a:srgbClr val="4645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80" name="TextBox 10"/>
          <p:cNvSpPr txBox="1"/>
          <p:nvPr/>
        </p:nvSpPr>
        <p:spPr>
          <a:xfrm>
            <a:off x="1172210" y="6564321"/>
            <a:ext cx="231648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20" sz="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81" name="Straight Connector 11"/>
          <p:cNvSpPr/>
          <p:nvPr/>
        </p:nvSpPr>
        <p:spPr>
          <a:xfrm>
            <a:off x="1104899" y="6601290"/>
            <a:ext cx="1" cy="164594"/>
          </a:xfrm>
          <a:prstGeom prst="line">
            <a:avLst/>
          </a:prstGeom>
          <a:ln w="3175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82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829" y="6615683"/>
            <a:ext cx="476252" cy="169419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Body Level One…"/>
          <p:cNvSpPr txBox="1"/>
          <p:nvPr>
            <p:ph type="body" idx="1"/>
          </p:nvPr>
        </p:nvSpPr>
        <p:spPr>
          <a:xfrm>
            <a:off x="360363" y="1439862"/>
            <a:ext cx="8329612" cy="4525966"/>
          </a:xfrm>
          <a:prstGeom prst="rect">
            <a:avLst/>
          </a:prstGeom>
        </p:spPr>
        <p:txBody>
          <a:bodyPr/>
          <a:lstStyle>
            <a:lvl1pPr marL="130302" indent="-130302">
              <a:spcBef>
                <a:spcPts val="700"/>
              </a:spcBef>
              <a:buClr>
                <a:schemeClr val="accent2"/>
              </a:buClr>
              <a:buSzPct val="100000"/>
              <a:buFont typeface="Arial"/>
              <a:buChar char="•"/>
            </a:lvl1pPr>
            <a:lvl2pPr>
              <a:spcBef>
                <a:spcPts val="700"/>
              </a:spcBef>
              <a:buClr>
                <a:schemeClr val="accent2"/>
              </a:buClr>
              <a:buFont typeface="Arial"/>
              <a:buChar char="•"/>
            </a:lvl2pPr>
            <a:lvl3pPr>
              <a:spcBef>
                <a:spcPts val="700"/>
              </a:spcBef>
              <a:buClr>
                <a:schemeClr val="accent2"/>
              </a:buClr>
              <a:buFont typeface="Arial"/>
            </a:lvl3pPr>
            <a:lvl4pPr marL="1228725" indent="-200025">
              <a:spcBef>
                <a:spcPts val="700"/>
              </a:spcBef>
              <a:buClr>
                <a:schemeClr val="accent2"/>
              </a:buClr>
              <a:buFont typeface="Arial"/>
            </a:lvl4pPr>
            <a:lvl5pPr marL="1571625" indent="-200025">
              <a:spcBef>
                <a:spcPts val="700"/>
              </a:spcBef>
              <a:buClr>
                <a:schemeClr val="accent2"/>
              </a:buClr>
              <a:buFont typeface="Arial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Text Placeholder 6"/>
          <p:cNvSpPr/>
          <p:nvPr>
            <p:ph type="body" sz="quarter" idx="2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7"/>
          <p:cNvSpPr/>
          <p:nvPr/>
        </p:nvSpPr>
        <p:spPr>
          <a:xfrm>
            <a:off x="0" y="6500707"/>
            <a:ext cx="9144000" cy="365762"/>
          </a:xfrm>
          <a:prstGeom prst="rect">
            <a:avLst/>
          </a:prstGeom>
          <a:solidFill>
            <a:srgbClr val="4645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93" name="TextBox 10"/>
          <p:cNvSpPr txBox="1"/>
          <p:nvPr/>
        </p:nvSpPr>
        <p:spPr>
          <a:xfrm>
            <a:off x="1172210" y="6564321"/>
            <a:ext cx="231648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20" sz="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94" name="Straight Connector 11"/>
          <p:cNvSpPr/>
          <p:nvPr/>
        </p:nvSpPr>
        <p:spPr>
          <a:xfrm>
            <a:off x="1104899" y="6601290"/>
            <a:ext cx="1" cy="164594"/>
          </a:xfrm>
          <a:prstGeom prst="line">
            <a:avLst/>
          </a:prstGeom>
          <a:ln w="3175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95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829" y="6615683"/>
            <a:ext cx="476252" cy="169419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Picture Placeholder 4"/>
          <p:cNvSpPr/>
          <p:nvPr>
            <p:ph type="pic" idx="21"/>
          </p:nvPr>
        </p:nvSpPr>
        <p:spPr>
          <a:xfrm>
            <a:off x="4568266" y="939029"/>
            <a:ext cx="4575736" cy="55418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7" name="Body Level One…"/>
          <p:cNvSpPr txBox="1"/>
          <p:nvPr>
            <p:ph type="body" sz="half" idx="1"/>
          </p:nvPr>
        </p:nvSpPr>
        <p:spPr>
          <a:xfrm>
            <a:off x="360364" y="1439862"/>
            <a:ext cx="3810585" cy="4525966"/>
          </a:xfrm>
          <a:prstGeom prst="rect">
            <a:avLst/>
          </a:prstGeom>
        </p:spPr>
        <p:txBody>
          <a:bodyPr/>
          <a:lstStyle>
            <a:lvl1pPr marL="130302" indent="-130302">
              <a:lnSpc>
                <a:spcPts val="1600"/>
              </a:lnSpc>
              <a:spcBef>
                <a:spcPts val="700"/>
              </a:spcBef>
              <a:buClr>
                <a:schemeClr val="accent2"/>
              </a:buClr>
              <a:buSzPct val="100000"/>
              <a:buFont typeface="Arial"/>
              <a:buChar char="•"/>
              <a:defRPr sz="1200"/>
            </a:lvl1pPr>
            <a:lvl2pPr marL="557212" indent="-214313">
              <a:lnSpc>
                <a:spcPts val="1600"/>
              </a:lnSpc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2pPr>
            <a:lvl3pPr marL="857250" indent="-171450">
              <a:lnSpc>
                <a:spcPts val="1600"/>
              </a:lnSpc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3pPr>
            <a:lvl4pPr marL="1200150" indent="-171450">
              <a:lnSpc>
                <a:spcPts val="1600"/>
              </a:lnSpc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4pPr>
            <a:lvl5pPr marL="1543050" indent="-171450">
              <a:lnSpc>
                <a:spcPts val="1600"/>
              </a:lnSpc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Text Placeholder 6"/>
          <p:cNvSpPr/>
          <p:nvPr>
            <p:ph type="body" sz="quarter" idx="22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7"/>
          <p:cNvSpPr/>
          <p:nvPr/>
        </p:nvSpPr>
        <p:spPr>
          <a:xfrm>
            <a:off x="0" y="6500707"/>
            <a:ext cx="9144000" cy="365762"/>
          </a:xfrm>
          <a:prstGeom prst="rect">
            <a:avLst/>
          </a:prstGeom>
          <a:solidFill>
            <a:srgbClr val="4645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07" name="TextBox 10"/>
          <p:cNvSpPr txBox="1"/>
          <p:nvPr/>
        </p:nvSpPr>
        <p:spPr>
          <a:xfrm>
            <a:off x="1172210" y="6564321"/>
            <a:ext cx="231648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20" sz="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108" name="Straight Connector 11"/>
          <p:cNvSpPr/>
          <p:nvPr/>
        </p:nvSpPr>
        <p:spPr>
          <a:xfrm>
            <a:off x="1104899" y="6601290"/>
            <a:ext cx="1" cy="164594"/>
          </a:xfrm>
          <a:prstGeom prst="line">
            <a:avLst/>
          </a:prstGeom>
          <a:ln w="3175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09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829" y="6615683"/>
            <a:ext cx="476252" cy="169419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Body Level One…"/>
          <p:cNvSpPr txBox="1"/>
          <p:nvPr>
            <p:ph type="body" idx="1"/>
          </p:nvPr>
        </p:nvSpPr>
        <p:spPr>
          <a:xfrm>
            <a:off x="360363" y="1776415"/>
            <a:ext cx="8329612" cy="4525963"/>
          </a:xfrm>
          <a:prstGeom prst="rect">
            <a:avLst/>
          </a:prstGeom>
        </p:spPr>
        <p:txBody>
          <a:bodyPr/>
          <a:lstStyle>
            <a:lvl1pPr marL="130302" indent="-130302">
              <a:lnSpc>
                <a:spcPts val="1600"/>
              </a:lnSpc>
              <a:spcBef>
                <a:spcPts val="700"/>
              </a:spcBef>
              <a:buClr>
                <a:schemeClr val="accent2"/>
              </a:buClr>
              <a:buSzPct val="100000"/>
              <a:buFont typeface="Arial"/>
              <a:buChar char="•"/>
              <a:defRPr sz="1200"/>
            </a:lvl1pPr>
            <a:lvl2pPr marL="557212" indent="-214313">
              <a:lnSpc>
                <a:spcPts val="1600"/>
              </a:lnSpc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2pPr>
            <a:lvl3pPr marL="857250" indent="-171450">
              <a:lnSpc>
                <a:spcPts val="1600"/>
              </a:lnSpc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3pPr>
            <a:lvl4pPr marL="1200150" indent="-171450">
              <a:lnSpc>
                <a:spcPts val="1600"/>
              </a:lnSpc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4pPr>
            <a:lvl5pPr marL="1543050" indent="-171450">
              <a:lnSpc>
                <a:spcPts val="1600"/>
              </a:lnSpc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Text Placeholder 6"/>
          <p:cNvSpPr/>
          <p:nvPr>
            <p:ph type="body" sz="quarter" idx="2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12" name="Text Placeholder 2"/>
          <p:cNvSpPr/>
          <p:nvPr>
            <p:ph type="body" sz="quarter" idx="22"/>
          </p:nvPr>
        </p:nvSpPr>
        <p:spPr>
          <a:xfrm>
            <a:off x="418148" y="1345460"/>
            <a:ext cx="1748991" cy="295468"/>
          </a:xfrm>
          <a:prstGeom prst="rect">
            <a:avLst/>
          </a:prstGeom>
          <a:solidFill>
            <a:schemeClr val="accent2"/>
          </a:solidFill>
        </p:spPr>
        <p:txBody>
          <a:bodyPr lIns="54864" tIns="54864" rIns="54864" bIns="54864" anchor="ctr"/>
          <a:lstStyle/>
          <a:p>
            <a:pPr/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0" y="6500707"/>
            <a:ext cx="9144000" cy="365762"/>
          </a:xfrm>
          <a:prstGeom prst="rect">
            <a:avLst/>
          </a:prstGeom>
          <a:solidFill>
            <a:srgbClr val="4645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3" name="TextBox 10"/>
          <p:cNvSpPr txBox="1"/>
          <p:nvPr/>
        </p:nvSpPr>
        <p:spPr>
          <a:xfrm>
            <a:off x="1172210" y="6564321"/>
            <a:ext cx="231648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20" sz="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4" name="Straight Connector 11"/>
          <p:cNvSpPr/>
          <p:nvPr/>
        </p:nvSpPr>
        <p:spPr>
          <a:xfrm>
            <a:off x="1104899" y="6601290"/>
            <a:ext cx="1" cy="164594"/>
          </a:xfrm>
          <a:prstGeom prst="line">
            <a:avLst/>
          </a:prstGeom>
          <a:ln w="3175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5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829" y="6615683"/>
            <a:ext cx="476252" cy="16941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Body Level One…"/>
          <p:cNvSpPr txBox="1"/>
          <p:nvPr>
            <p:ph type="body" idx="1"/>
          </p:nvPr>
        </p:nvSpPr>
        <p:spPr>
          <a:xfrm>
            <a:off x="352473" y="1223703"/>
            <a:ext cx="8337502" cy="4525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Title Text"/>
          <p:cNvSpPr txBox="1"/>
          <p:nvPr>
            <p:ph type="title"/>
          </p:nvPr>
        </p:nvSpPr>
        <p:spPr>
          <a:xfrm>
            <a:off x="1370012" y="1371600"/>
            <a:ext cx="7315201" cy="465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8537295" y="6560477"/>
            <a:ext cx="237340" cy="2311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00" u="none"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1pPr>
      <a:lvl2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00" u="none"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2pPr>
      <a:lvl3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00" u="none"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3pPr>
      <a:lvl4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00" u="none"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4pPr>
      <a:lvl5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00" u="none"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5pPr>
      <a:lvl6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00" u="none"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6pPr>
      <a:lvl7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00" u="none"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7pPr>
      <a:lvl8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00" u="none"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8pPr>
      <a:lvl9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00" u="none"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9pPr>
    </p:titleStyle>
    <p:bodyStyle>
      <a:lvl1pPr marL="0" marR="0" indent="0" algn="l" defTabSz="342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592931" marR="0" indent="-250031" algn="l" defTabSz="3429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400" u="none"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904008" marR="0" indent="-218208" algn="l" defTabSz="3429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268730" marR="0" indent="-240030" algn="l" defTabSz="3429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400" u="none"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1671636" marR="0" indent="-300037" algn="l" defTabSz="3429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400" u="none"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1874520" marR="0" indent="-160020" algn="l" defTabSz="3429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2217420" marR="0" indent="-160020" algn="l" defTabSz="3429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2560320" marR="0" indent="-160020" algn="l" defTabSz="3429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2903220" marR="0" indent="-160020" algn="l" defTabSz="3429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90024360705235.5a565feaaaaea.jpg" descr="90024360705235.5a565feaaaaea.jp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5571" t="0" r="5570" b="0"/>
          <a:stretch>
            <a:fillRect/>
          </a:stretch>
        </p:blipFill>
        <p:spPr>
          <a:xfrm>
            <a:off x="-801078" y="-313448"/>
            <a:ext cx="9979858" cy="7484896"/>
          </a:xfrm>
          <a:prstGeom prst="rect">
            <a:avLst/>
          </a:prstGeom>
        </p:spPr>
      </p:pic>
      <p:sp>
        <p:nvSpPr>
          <p:cNvPr id="193" name="Text Placeholder 2"/>
          <p:cNvSpPr txBox="1"/>
          <p:nvPr>
            <p:ph type="body" sz="quarter" idx="1"/>
          </p:nvPr>
        </p:nvSpPr>
        <p:spPr>
          <a:xfrm>
            <a:off x="631825" y="3599577"/>
            <a:ext cx="6910388" cy="595037"/>
          </a:xfrm>
          <a:prstGeom prst="rect">
            <a:avLst/>
          </a:prstGeom>
        </p:spPr>
        <p:txBody>
          <a:bodyPr/>
          <a:lstStyle>
            <a:lvl1pPr defTabSz="253745">
              <a:defRPr spc="-200" sz="3000"/>
            </a:lvl1pPr>
          </a:lstStyle>
          <a:p>
            <a:pPr/>
            <a:r>
              <a:t>SCSS COURSE</a:t>
            </a:r>
          </a:p>
        </p:txBody>
      </p:sp>
      <p:sp>
        <p:nvSpPr>
          <p:cNvPr id="194" name="Text Placeholder 3"/>
          <p:cNvSpPr/>
          <p:nvPr>
            <p:ph type="body" idx="22"/>
          </p:nvPr>
        </p:nvSpPr>
        <p:spPr>
          <a:xfrm>
            <a:off x="650630" y="5393985"/>
            <a:ext cx="6054225" cy="53737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185165">
              <a:lnSpc>
                <a:spcPct val="100000"/>
              </a:lnSpc>
              <a:defRPr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PROJECT OVERVIEW</a:t>
            </a:r>
            <a:br/>
            <a:r>
              <a:t>SHEVCHENKO ROMAN</a:t>
            </a:r>
          </a:p>
        </p:txBody>
      </p:sp>
      <p:pic>
        <p:nvPicPr>
          <p:cNvPr id="195" name="Picture Placeholder 7" descr="Picture Placeholder 7"/>
          <p:cNvPicPr>
            <a:picLocks noChangeAspect="1"/>
          </p:cNvPicPr>
          <p:nvPr>
            <p:ph type="pic" idx="24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609600" y="783680"/>
            <a:ext cx="1371600" cy="537667"/>
          </a:xfrm>
          <a:prstGeom prst="rect">
            <a:avLst/>
          </a:prstGeom>
        </p:spPr>
      </p:pic>
      <p:sp>
        <p:nvSpPr>
          <p:cNvPr id="196" name="TextBox 6"/>
          <p:cNvSpPr txBox="1"/>
          <p:nvPr/>
        </p:nvSpPr>
        <p:spPr>
          <a:xfrm>
            <a:off x="665009" y="4127501"/>
            <a:ext cx="753284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cap="all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scss / Preprocessors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8"/>
          <p:cNvSpPr txBox="1"/>
          <p:nvPr>
            <p:ph type="sldNum" sz="quarter" idx="4294967295"/>
          </p:nvPr>
        </p:nvSpPr>
        <p:spPr>
          <a:xfrm>
            <a:off x="8537292" y="6560477"/>
            <a:ext cx="237341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6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Основы SCSS</a:t>
            </a:r>
          </a:p>
        </p:txBody>
      </p:sp>
      <p:sp>
        <p:nvSpPr>
          <p:cNvPr id="247" name="Content Placeholder 2"/>
          <p:cNvSpPr txBox="1"/>
          <p:nvPr/>
        </p:nvSpPr>
        <p:spPr>
          <a:xfrm>
            <a:off x="360363" y="1439863"/>
            <a:ext cx="8329611" cy="4668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normAutofit fontScale="100000" lnSpcReduction="0"/>
          </a:bodyPr>
          <a:lstStyle/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Вложенность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Ссылка на родителя селектора (&amp;)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Вложенные свойства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Шаблонные селекторы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Переменные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Типы данных</a:t>
            </a:r>
          </a:p>
          <a:p>
            <a:pPr lvl="2" marL="900112" indent="-214312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b="1" sz="1400">
                <a:solidFill>
                  <a:schemeClr val="accent6">
                    <a:lumOff val="-8509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Строки</a:t>
            </a:r>
          </a:p>
          <a:p>
            <a:pPr lvl="2" marL="900112" indent="-214312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Списки</a:t>
            </a:r>
          </a:p>
          <a:p>
            <a:pPr lvl="2" marL="900112" indent="-214312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map </a:t>
            </a:r>
          </a:p>
          <a:p>
            <a:pPr lvl="2" marL="900112" indent="-214312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Цвета</a:t>
            </a:r>
          </a:p>
          <a:p>
            <a:pPr lvl="1" marL="229620" indent="-229620" defTabSz="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Различные виды операций</a:t>
            </a:r>
          </a:p>
          <a:p>
            <a:pPr lvl="1" marL="229620" indent="-229620" defTabSz="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Функции</a:t>
            </a:r>
          </a:p>
          <a:p>
            <a:pPr lvl="1" marL="229620" indent="-229620" defTabSz="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Директивы и выражения</a:t>
            </a:r>
          </a:p>
          <a:p>
            <a:pPr lvl="1" marL="229620" indent="-229620" defTabSz="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Миксины</a:t>
            </a:r>
          </a:p>
          <a:p>
            <a:pPr lvl="1" marL="229620" indent="-229620" defTabSz="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 многое другое.</a:t>
            </a:r>
          </a:p>
        </p:txBody>
      </p:sp>
      <p:sp>
        <p:nvSpPr>
          <p:cNvPr id="248" name="@mixin firefox-message($selector){…"/>
          <p:cNvSpPr txBox="1"/>
          <p:nvPr/>
        </p:nvSpPr>
        <p:spPr>
          <a:xfrm>
            <a:off x="4122211" y="1439865"/>
            <a:ext cx="4493973" cy="3336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700"/>
              </a:lnSpc>
              <a:defRPr b="1"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@mixin </a:t>
            </a:r>
            <a:r>
              <a:rPr>
                <a:solidFill>
                  <a:srgbClr val="990000"/>
                </a:solidFill>
              </a:rPr>
              <a:t>firefox-message</a:t>
            </a:r>
            <a:r>
              <a:rPr b="0"/>
              <a:t>(</a:t>
            </a:r>
            <a:r>
              <a:rPr b="0">
                <a:solidFill>
                  <a:srgbClr val="008080"/>
                </a:solidFill>
              </a:rPr>
              <a:t>$selector</a:t>
            </a:r>
            <a:r>
              <a:rPr b="0"/>
              <a:t>){</a:t>
            </a:r>
          </a:p>
          <a:p>
            <a:pPr lvl="1" indent="228600" defTabSz="457200">
              <a:lnSpc>
                <a:spcPts val="3700"/>
              </a:lnSpc>
              <a:defRPr sz="1600">
                <a:solidFill>
                  <a:srgbClr val="000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body</a:t>
            </a:r>
            <a:r>
              <a:rPr b="1">
                <a:solidFill>
                  <a:srgbClr val="445588"/>
                </a:solidFill>
              </a:rPr>
              <a:t>.firefox </a:t>
            </a:r>
            <a:r>
              <a:rPr>
                <a:solidFill>
                  <a:srgbClr val="DD1144"/>
                </a:solidFill>
              </a:rPr>
              <a:t>#{</a:t>
            </a:r>
            <a:r>
              <a:rPr>
                <a:solidFill>
                  <a:srgbClr val="008080"/>
                </a:solidFill>
              </a:rPr>
              <a:t>$selector</a:t>
            </a:r>
            <a:r>
              <a:rPr>
                <a:solidFill>
                  <a:srgbClr val="DD1144"/>
                </a:solidFill>
              </a:rPr>
              <a:t>}</a:t>
            </a:r>
            <a:r>
              <a:rPr b="1">
                <a:solidFill>
                  <a:srgbClr val="3C5D5D"/>
                </a:solidFill>
              </a:rPr>
              <a:t>:before</a:t>
            </a:r>
            <a:r>
              <a:rPr>
                <a:solidFill>
                  <a:srgbClr val="000000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lvl="2" indent="457200" defTabSz="457200">
              <a:lnSpc>
                <a:spcPts val="3700"/>
              </a:lnSpc>
              <a:defRPr b="1" sz="16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content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 b="0">
                <a:solidFill>
                  <a:srgbClr val="DD1144"/>
                </a:solidFill>
              </a:rPr>
              <a:t>"Hi, Firefox users!"</a:t>
            </a:r>
            <a:r>
              <a:rPr b="0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lvl="1" indent="228600" defTabSz="457200">
              <a:lnSpc>
                <a:spcPts val="3700"/>
              </a:lnSpc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lnSpc>
                <a:spcPts val="3700"/>
              </a:lnSpc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lnSpc>
                <a:spcPts val="3700"/>
              </a:lnSpc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3700"/>
              </a:lnSpc>
              <a:defRPr b="1"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@include </a:t>
            </a:r>
            <a:r>
              <a:rPr>
                <a:solidFill>
                  <a:srgbClr val="3C5D5D"/>
                </a:solidFill>
              </a:rPr>
              <a:t>firefox-message</a:t>
            </a:r>
            <a:r>
              <a:rPr b="0"/>
              <a:t>(</a:t>
            </a:r>
            <a:r>
              <a:rPr b="0">
                <a:solidFill>
                  <a:srgbClr val="DD1144"/>
                </a:solidFill>
              </a:rPr>
              <a:t>".header"</a:t>
            </a:r>
            <a:r>
              <a:rPr b="0"/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Box 8"/>
          <p:cNvSpPr txBox="1"/>
          <p:nvPr>
            <p:ph type="sldNum" sz="quarter" idx="4294967295"/>
          </p:nvPr>
        </p:nvSpPr>
        <p:spPr>
          <a:xfrm>
            <a:off x="8537292" y="6560477"/>
            <a:ext cx="237341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1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Основы SCSS</a:t>
            </a:r>
          </a:p>
        </p:txBody>
      </p:sp>
      <p:sp>
        <p:nvSpPr>
          <p:cNvPr id="252" name="Content Placeholder 2"/>
          <p:cNvSpPr txBox="1"/>
          <p:nvPr/>
        </p:nvSpPr>
        <p:spPr>
          <a:xfrm>
            <a:off x="360363" y="1439863"/>
            <a:ext cx="8329611" cy="4668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normAutofit fontScale="100000" lnSpcReduction="0"/>
          </a:bodyPr>
          <a:lstStyle/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Вложенность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Ссылка на родителя селектора (&amp;)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Вложенные свойства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Шаблонные селекторы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Переменные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Типы данных</a:t>
            </a:r>
          </a:p>
          <a:p>
            <a:pPr lvl="2" marL="900112" indent="-214312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Строки</a:t>
            </a:r>
          </a:p>
          <a:p>
            <a:pPr lvl="2" marL="900112" indent="-214312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b="1" sz="1400">
                <a:solidFill>
                  <a:schemeClr val="accent6">
                    <a:lumOff val="-8509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Списки</a:t>
            </a:r>
          </a:p>
          <a:p>
            <a:pPr lvl="2" marL="900112" indent="-214312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map </a:t>
            </a:r>
          </a:p>
          <a:p>
            <a:pPr lvl="2" marL="900112" indent="-214312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Цвета</a:t>
            </a:r>
          </a:p>
          <a:p>
            <a:pPr lvl="1" marL="229620" indent="-229620" defTabSz="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Различные виды операций</a:t>
            </a:r>
          </a:p>
          <a:p>
            <a:pPr lvl="1" marL="229620" indent="-229620" defTabSz="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Функции</a:t>
            </a:r>
          </a:p>
          <a:p>
            <a:pPr lvl="1" marL="229620" indent="-229620" defTabSz="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Директивы и выражения</a:t>
            </a:r>
          </a:p>
          <a:p>
            <a:pPr lvl="1" marL="229620" indent="-229620" defTabSz="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Миксины</a:t>
            </a:r>
          </a:p>
          <a:p>
            <a:pPr lvl="1" marL="229620" indent="-229620" defTabSz="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 многое другое.</a:t>
            </a:r>
          </a:p>
        </p:txBody>
      </p:sp>
      <p:sp>
        <p:nvSpPr>
          <p:cNvPr id="253" name="// Узнаем значение элемента списка по индексу:…"/>
          <p:cNvSpPr txBox="1"/>
          <p:nvPr/>
        </p:nvSpPr>
        <p:spPr>
          <a:xfrm>
            <a:off x="3786866" y="1181777"/>
            <a:ext cx="3945244" cy="2397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1300"/>
              </a:lnSpc>
              <a:defRPr i="1" sz="900">
                <a:solidFill>
                  <a:srgbClr val="9999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Узнаем значение элемента списка по индексу:</a:t>
            </a:r>
          </a:p>
          <a:p>
            <a:pPr defTabSz="457200">
              <a:lnSpc>
                <a:spcPts val="1300"/>
              </a:lnSpc>
              <a:defRPr sz="9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nth</a:t>
            </a:r>
            <a:r>
              <a:rPr>
                <a:solidFill>
                  <a:srgbClr val="A61717"/>
                </a:solidFill>
              </a:rPr>
              <a:t>(</a:t>
            </a:r>
            <a:r>
              <a:t>10px 20px 30px</a:t>
            </a:r>
            <a:r>
              <a:rPr>
                <a:solidFill>
                  <a:srgbClr val="A61717"/>
                </a:solidFill>
              </a:rPr>
              <a:t>,</a:t>
            </a:r>
            <a:r>
              <a:t>1</a:t>
            </a:r>
            <a:r>
              <a:rPr>
                <a:solidFill>
                  <a:srgbClr val="A61717"/>
                </a:solidFill>
              </a:rPr>
              <a:t>) =&gt; </a:t>
            </a:r>
            <a:r>
              <a:t>10px</a:t>
            </a:r>
            <a:endParaRPr>
              <a:solidFill>
                <a:srgbClr val="A61717"/>
              </a:solidFill>
            </a:endParaRPr>
          </a:p>
          <a:p>
            <a:pPr defTabSz="457200">
              <a:lnSpc>
                <a:spcPts val="1300"/>
              </a:lnSpc>
              <a:defRPr sz="9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nth</a:t>
            </a:r>
            <a:r>
              <a:rPr>
                <a:solidFill>
                  <a:srgbClr val="A61717"/>
                </a:solidFill>
              </a:rPr>
              <a:t>((</a:t>
            </a:r>
            <a:r>
              <a:t>Helvetica</a:t>
            </a:r>
            <a:r>
              <a:rPr>
                <a:solidFill>
                  <a:srgbClr val="A61717"/>
                </a:solidFill>
              </a:rPr>
              <a:t>, </a:t>
            </a:r>
            <a:r>
              <a:t>Arial</a:t>
            </a:r>
            <a:r>
              <a:rPr>
                <a:solidFill>
                  <a:srgbClr val="A61717"/>
                </a:solidFill>
              </a:rPr>
              <a:t>, </a:t>
            </a:r>
            <a:r>
              <a:t>sans-serif</a:t>
            </a:r>
            <a:r>
              <a:rPr>
                <a:solidFill>
                  <a:srgbClr val="A61717"/>
                </a:solidFill>
              </a:rPr>
              <a:t>), </a:t>
            </a:r>
            <a:r>
              <a:t>3</a:t>
            </a:r>
            <a:r>
              <a:rPr>
                <a:solidFill>
                  <a:srgbClr val="A61717"/>
                </a:solidFill>
              </a:rPr>
              <a:t>) =&gt; </a:t>
            </a:r>
            <a:r>
              <a:t>sans-serif</a:t>
            </a:r>
            <a:endParaRPr>
              <a:solidFill>
                <a:srgbClr val="A61717"/>
              </a:solidFill>
            </a:endParaRPr>
          </a:p>
          <a:p>
            <a:pPr defTabSz="457200">
              <a:lnSpc>
                <a:spcPts val="1300"/>
              </a:lnSpc>
              <a:defRPr sz="9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nth</a:t>
            </a:r>
            <a:r>
              <a:rPr>
                <a:solidFill>
                  <a:srgbClr val="A61717"/>
                </a:solidFill>
              </a:rPr>
              <a:t>((</a:t>
            </a:r>
            <a:r>
              <a:rPr b="1">
                <a:solidFill>
                  <a:srgbClr val="990000"/>
                </a:solidFill>
              </a:rPr>
              <a:t>width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09999"/>
                </a:solidFill>
              </a:rPr>
              <a:t>10px</a:t>
            </a:r>
            <a:r>
              <a:rPr b="1"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000000"/>
                </a:solidFill>
              </a:rPr>
              <a:t>length</a:t>
            </a:r>
            <a:r>
              <a:rPr b="1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09999"/>
                </a:solidFill>
              </a:rPr>
              <a:t>20px</a:t>
            </a:r>
            <a:r>
              <a:rPr>
                <a:solidFill>
                  <a:srgbClr val="000000"/>
                </a:solidFill>
              </a:rPr>
              <a:t>)</a:t>
            </a:r>
            <a:r>
              <a:rPr b="1"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009999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) </a:t>
            </a:r>
            <a:r>
              <a:rPr b="1">
                <a:solidFill>
                  <a:srgbClr val="000000"/>
                </a:solidFill>
              </a:rPr>
              <a:t>=&gt; </a:t>
            </a:r>
            <a:r>
              <a:rPr>
                <a:solidFill>
                  <a:srgbClr val="000000"/>
                </a:solidFill>
              </a:rPr>
              <a:t>length</a:t>
            </a:r>
            <a:r>
              <a:rPr b="1"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009999"/>
                </a:solidFill>
              </a:rPr>
              <a:t>20px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1300"/>
              </a:lnSpc>
              <a:defRPr sz="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b="1" sz="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</a:t>
            </a:r>
            <a:r>
              <a:rPr b="0">
                <a:solidFill>
                  <a:srgbClr val="A61717"/>
                </a:solidFill>
              </a:rPr>
              <a:t>Объединяем списки в один</a:t>
            </a:r>
            <a:r>
              <a:t>:</a:t>
            </a:r>
          </a:p>
          <a:p>
            <a:pPr defTabSz="457200">
              <a:lnSpc>
                <a:spcPts val="1300"/>
              </a:lnSpc>
              <a:defRPr b="1" sz="9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join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009999"/>
                </a:solidFill>
              </a:rPr>
              <a:t>10px 20px</a:t>
            </a:r>
            <a:r>
              <a:rPr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09999"/>
                </a:solidFill>
              </a:rPr>
              <a:t>30px 40px</a:t>
            </a:r>
            <a:r>
              <a:rPr b="0">
                <a:solidFill>
                  <a:srgbClr val="000000"/>
                </a:solidFill>
              </a:rPr>
              <a:t>) </a:t>
            </a:r>
            <a:r>
              <a:rPr>
                <a:solidFill>
                  <a:srgbClr val="000000"/>
                </a:solidFill>
              </a:rPr>
              <a:t>=&gt; </a:t>
            </a:r>
            <a:r>
              <a:rPr b="0">
                <a:solidFill>
                  <a:srgbClr val="009999"/>
                </a:solidFill>
              </a:rPr>
              <a:t>10px 20px 30px 40px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1300"/>
              </a:lnSpc>
              <a:defRPr b="1" sz="9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join</a:t>
            </a:r>
            <a:r>
              <a:rPr b="0">
                <a:solidFill>
                  <a:srgbClr val="000000"/>
                </a:solidFill>
              </a:rPr>
              <a:t>((</a:t>
            </a:r>
            <a:r>
              <a:rPr b="0">
                <a:solidFill>
                  <a:srgbClr val="008080"/>
                </a:solidFill>
              </a:rPr>
              <a:t>blue</a:t>
            </a:r>
            <a:r>
              <a:rPr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08080"/>
                </a:solidFill>
              </a:rPr>
              <a:t>red</a:t>
            </a:r>
            <a:r>
              <a:rPr b="0">
                <a:solidFill>
                  <a:srgbClr val="000000"/>
                </a:solidFill>
              </a:rPr>
              <a:t>)</a:t>
            </a:r>
            <a:r>
              <a:rPr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009999"/>
                </a:solidFill>
              </a:rPr>
              <a:t>#abc</a:t>
            </a:r>
            <a:r>
              <a:rPr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09999"/>
                </a:solidFill>
              </a:rPr>
              <a:t>#def</a:t>
            </a:r>
            <a:r>
              <a:rPr b="0">
                <a:solidFill>
                  <a:srgbClr val="000000"/>
                </a:solidFill>
              </a:rPr>
              <a:t>)) </a:t>
            </a:r>
            <a:r>
              <a:rPr>
                <a:solidFill>
                  <a:srgbClr val="000000"/>
                </a:solidFill>
              </a:rPr>
              <a:t>=&gt; </a:t>
            </a:r>
            <a:r>
              <a:rPr b="0">
                <a:solidFill>
                  <a:srgbClr val="008080"/>
                </a:solidFill>
              </a:rPr>
              <a:t>blue</a:t>
            </a:r>
            <a:r>
              <a:rPr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08080"/>
                </a:solidFill>
              </a:rPr>
              <a:t>red</a:t>
            </a:r>
            <a:r>
              <a:rPr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09999"/>
                </a:solidFill>
              </a:rPr>
              <a:t>#abc</a:t>
            </a:r>
            <a:r>
              <a:rPr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09999"/>
                </a:solidFill>
              </a:rPr>
              <a:t>#def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1300"/>
              </a:lnSpc>
              <a:defRPr b="1" sz="9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join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009999"/>
                </a:solidFill>
              </a:rPr>
              <a:t>10px</a:t>
            </a:r>
            <a:r>
              <a:rPr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09999"/>
                </a:solidFill>
              </a:rPr>
              <a:t>20px</a:t>
            </a:r>
            <a:r>
              <a:rPr b="0">
                <a:solidFill>
                  <a:srgbClr val="000000"/>
                </a:solidFill>
              </a:rPr>
              <a:t>) </a:t>
            </a:r>
            <a:r>
              <a:rPr>
                <a:solidFill>
                  <a:srgbClr val="000000"/>
                </a:solidFill>
              </a:rPr>
              <a:t>=&gt; </a:t>
            </a:r>
            <a:r>
              <a:rPr b="0">
                <a:solidFill>
                  <a:srgbClr val="009999"/>
                </a:solidFill>
              </a:rPr>
              <a:t>10px 20px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1300"/>
              </a:lnSpc>
              <a:defRPr sz="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b="1" sz="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</a:t>
            </a:r>
            <a:r>
              <a:rPr b="0">
                <a:solidFill>
                  <a:srgbClr val="A61717"/>
                </a:solidFill>
              </a:rPr>
              <a:t>Добавляем в список элементы</a:t>
            </a:r>
            <a:r>
              <a:t>:</a:t>
            </a:r>
          </a:p>
          <a:p>
            <a:pPr defTabSz="457200">
              <a:lnSpc>
                <a:spcPts val="1300"/>
              </a:lnSpc>
              <a:defRPr b="1" sz="9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append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009999"/>
                </a:solidFill>
              </a:rPr>
              <a:t>10px 20px</a:t>
            </a:r>
            <a:r>
              <a:rPr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09999"/>
                </a:solidFill>
              </a:rPr>
              <a:t>30px</a:t>
            </a:r>
            <a:r>
              <a:rPr b="0">
                <a:solidFill>
                  <a:srgbClr val="000000"/>
                </a:solidFill>
              </a:rPr>
              <a:t>) </a:t>
            </a:r>
            <a:r>
              <a:rPr>
                <a:solidFill>
                  <a:srgbClr val="000000"/>
                </a:solidFill>
              </a:rPr>
              <a:t>=&gt; </a:t>
            </a:r>
            <a:r>
              <a:rPr b="0">
                <a:solidFill>
                  <a:srgbClr val="009999"/>
                </a:solidFill>
              </a:rPr>
              <a:t>10px 20px 30px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1300"/>
              </a:lnSpc>
              <a:defRPr b="1" sz="9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append</a:t>
            </a:r>
            <a:r>
              <a:rPr b="0">
                <a:solidFill>
                  <a:srgbClr val="000000"/>
                </a:solidFill>
              </a:rPr>
              <a:t>((</a:t>
            </a:r>
            <a:r>
              <a:rPr b="0">
                <a:solidFill>
                  <a:srgbClr val="008080"/>
                </a:solidFill>
              </a:rPr>
              <a:t>blue</a:t>
            </a:r>
            <a:r>
              <a:rPr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08080"/>
                </a:solidFill>
              </a:rPr>
              <a:t>red</a:t>
            </a:r>
            <a:r>
              <a:rPr b="0">
                <a:solidFill>
                  <a:srgbClr val="000000"/>
                </a:solidFill>
              </a:rPr>
              <a:t>)</a:t>
            </a:r>
            <a:r>
              <a:rPr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08080"/>
                </a:solidFill>
              </a:rPr>
              <a:t>green</a:t>
            </a:r>
            <a:r>
              <a:rPr b="0">
                <a:solidFill>
                  <a:srgbClr val="000000"/>
                </a:solidFill>
              </a:rPr>
              <a:t>) </a:t>
            </a:r>
            <a:r>
              <a:rPr>
                <a:solidFill>
                  <a:srgbClr val="000000"/>
                </a:solidFill>
              </a:rPr>
              <a:t>=&gt; </a:t>
            </a:r>
            <a:r>
              <a:rPr b="0">
                <a:solidFill>
                  <a:srgbClr val="008080"/>
                </a:solidFill>
              </a:rPr>
              <a:t>blue</a:t>
            </a:r>
            <a:r>
              <a:rPr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08080"/>
                </a:solidFill>
              </a:rPr>
              <a:t>red</a:t>
            </a:r>
            <a:r>
              <a:rPr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08080"/>
                </a:solidFill>
              </a:rPr>
              <a:t>green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1300"/>
              </a:lnSpc>
              <a:defRPr b="1" sz="9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append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009999"/>
                </a:solidFill>
              </a:rPr>
              <a:t>10px 20px</a:t>
            </a:r>
            <a:r>
              <a:rPr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09999"/>
                </a:solidFill>
              </a:rPr>
              <a:t>30px 40px</a:t>
            </a:r>
            <a:r>
              <a:rPr b="0">
                <a:solidFill>
                  <a:srgbClr val="000000"/>
                </a:solidFill>
              </a:rPr>
              <a:t>) </a:t>
            </a:r>
            <a:r>
              <a:rPr>
                <a:solidFill>
                  <a:srgbClr val="000000"/>
                </a:solidFill>
              </a:rPr>
              <a:t>=&gt; </a:t>
            </a:r>
            <a:r>
              <a:rPr b="0">
                <a:solidFill>
                  <a:srgbClr val="009999"/>
                </a:solidFill>
              </a:rPr>
              <a:t>10px </a:t>
            </a:r>
            <a:r>
              <a:t>20px 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009999"/>
                </a:solidFill>
              </a:rPr>
              <a:t>30px 40px</a:t>
            </a:r>
            <a:r>
              <a:rPr b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54" name="Списки в Sass представлены значениями CSS-деклараций вроде margin: 10px 15px 0 0 или font-face: Helvetica, Arial, sans-serif. Списки - это всего-навсего серия из нескольких однотипных значений, разделенных пробелами или запятыми. Фактически, индивидуальн"/>
          <p:cNvSpPr txBox="1"/>
          <p:nvPr/>
        </p:nvSpPr>
        <p:spPr>
          <a:xfrm>
            <a:off x="3466118" y="3750148"/>
            <a:ext cx="5052233" cy="2407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lnSpc>
                <a:spcPts val="3100"/>
              </a:lnSpc>
              <a:defRPr sz="11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Списки в Sass представлены значениями CSS-деклараций вроде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margin: 10px 15px 0 0</a:t>
            </a:r>
            <a:r>
              <a:t> или font-face: Helvetica, Arial, sans-serif. Списки - это всего-навсего серия из нескольких однотипных значений, разделенных пробелами или запятыми. Фактически, индивидуальные значения также являются списками, просто это списки, которые состоят из одного элемента.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Box 8"/>
          <p:cNvSpPr txBox="1"/>
          <p:nvPr>
            <p:ph type="sldNum" sz="quarter" idx="4294967295"/>
          </p:nvPr>
        </p:nvSpPr>
        <p:spPr>
          <a:xfrm>
            <a:off x="8537292" y="6560477"/>
            <a:ext cx="237341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7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Пример плохого использования var</a:t>
            </a:r>
          </a:p>
        </p:txBody>
      </p:sp>
      <p:sp>
        <p:nvSpPr>
          <p:cNvPr id="258" name="Content Placeholder 2"/>
          <p:cNvSpPr txBox="1"/>
          <p:nvPr/>
        </p:nvSpPr>
        <p:spPr>
          <a:xfrm>
            <a:off x="360363" y="1439863"/>
            <a:ext cx="8329611" cy="4553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normAutofit fontScale="100000" lnSpcReduction="0"/>
          </a:bodyPr>
          <a:lstStyle>
            <a:lvl1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$gray: #ddd;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Box 8"/>
          <p:cNvSpPr txBox="1"/>
          <p:nvPr>
            <p:ph type="sldNum" sz="quarter" idx="4294967295"/>
          </p:nvPr>
        </p:nvSpPr>
        <p:spPr>
          <a:xfrm>
            <a:off x="8537292" y="6560477"/>
            <a:ext cx="237341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1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Пример плохого использования var</a:t>
            </a:r>
          </a:p>
        </p:txBody>
      </p:sp>
      <p:sp>
        <p:nvSpPr>
          <p:cNvPr id="262" name="Content Placeholder 2"/>
          <p:cNvSpPr txBox="1"/>
          <p:nvPr/>
        </p:nvSpPr>
        <p:spPr>
          <a:xfrm>
            <a:off x="360363" y="1439863"/>
            <a:ext cx="8329611" cy="4553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normAutofit fontScale="100000" lnSpcReduction="0"/>
          </a:bodyPr>
          <a:lstStyle/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$gray: #ddd;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$dark-gray: #333;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Box 8"/>
          <p:cNvSpPr txBox="1"/>
          <p:nvPr>
            <p:ph type="sldNum" sz="quarter" idx="4294967295"/>
          </p:nvPr>
        </p:nvSpPr>
        <p:spPr>
          <a:xfrm>
            <a:off x="8537292" y="6560477"/>
            <a:ext cx="237341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5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Пример плохого использования var</a:t>
            </a:r>
          </a:p>
        </p:txBody>
      </p:sp>
      <p:sp>
        <p:nvSpPr>
          <p:cNvPr id="266" name="Content Placeholder 2"/>
          <p:cNvSpPr txBox="1"/>
          <p:nvPr/>
        </p:nvSpPr>
        <p:spPr>
          <a:xfrm>
            <a:off x="360363" y="1439863"/>
            <a:ext cx="8329611" cy="4553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normAutofit fontScale="100000" lnSpcReduction="0"/>
          </a:bodyPr>
          <a:lstStyle/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$gray: #ddd;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$dark-gray: #333;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$dark-dark-gray: #404040;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Box 8"/>
          <p:cNvSpPr txBox="1"/>
          <p:nvPr>
            <p:ph type="sldNum" sz="quarter" idx="4294967295"/>
          </p:nvPr>
        </p:nvSpPr>
        <p:spPr>
          <a:xfrm>
            <a:off x="8537292" y="6560477"/>
            <a:ext cx="237341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9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Пример плохого использования var</a:t>
            </a:r>
          </a:p>
        </p:txBody>
      </p:sp>
      <p:sp>
        <p:nvSpPr>
          <p:cNvPr id="270" name="Content Placeholder 2"/>
          <p:cNvSpPr txBox="1"/>
          <p:nvPr/>
        </p:nvSpPr>
        <p:spPr>
          <a:xfrm>
            <a:off x="360363" y="1439863"/>
            <a:ext cx="8329611" cy="4553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normAutofit fontScale="100000" lnSpcReduction="0"/>
          </a:bodyPr>
          <a:lstStyle/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$gray: #ddd;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$dark-gray: #333;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$dark-dark-gray: #404040;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$dark-dark-dark-gray: #383838;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Box 8"/>
          <p:cNvSpPr txBox="1"/>
          <p:nvPr>
            <p:ph type="sldNum" sz="quarter" idx="4294967295"/>
          </p:nvPr>
        </p:nvSpPr>
        <p:spPr>
          <a:xfrm>
            <a:off x="8537292" y="6560477"/>
            <a:ext cx="237341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3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Пример плохого использования var</a:t>
            </a:r>
          </a:p>
        </p:txBody>
      </p:sp>
      <p:sp>
        <p:nvSpPr>
          <p:cNvPr id="274" name="Content Placeholder 2"/>
          <p:cNvSpPr txBox="1"/>
          <p:nvPr/>
        </p:nvSpPr>
        <p:spPr>
          <a:xfrm>
            <a:off x="360363" y="1439863"/>
            <a:ext cx="8329611" cy="4553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normAutofit fontScale="100000" lnSpcReduction="0"/>
          </a:bodyPr>
          <a:lstStyle/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$gray: #ddd;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$dark-gray: #333;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$dark-dark-gray: #404040;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$dark-dark-dark-gray: #383838;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$dark-dark-dark-dark-gray: #282828;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Box 8"/>
          <p:cNvSpPr txBox="1"/>
          <p:nvPr>
            <p:ph type="sldNum" sz="quarter" idx="4294967295"/>
          </p:nvPr>
        </p:nvSpPr>
        <p:spPr>
          <a:xfrm>
            <a:off x="8537292" y="6560477"/>
            <a:ext cx="237341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7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Пример плохого использования var</a:t>
            </a:r>
          </a:p>
        </p:txBody>
      </p:sp>
      <p:sp>
        <p:nvSpPr>
          <p:cNvPr id="278" name="Content Placeholder 2"/>
          <p:cNvSpPr txBox="1"/>
          <p:nvPr/>
        </p:nvSpPr>
        <p:spPr>
          <a:xfrm>
            <a:off x="360363" y="1439863"/>
            <a:ext cx="8329611" cy="4553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normAutofit fontScale="100000" lnSpcReduction="0"/>
          </a:bodyPr>
          <a:lstStyle/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$gray: #ddd;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$dark-gray: #333;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$dark-dark-gray: #404040;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$dark-dark-dark-gray: #383838;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$dark-dark-dark-dark-gray: #282828;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$dark-dark-dark-dark-dark-gray: #202020;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Box 8"/>
          <p:cNvSpPr txBox="1"/>
          <p:nvPr>
            <p:ph type="sldNum" sz="quarter" idx="4294967295"/>
          </p:nvPr>
        </p:nvSpPr>
        <p:spPr>
          <a:xfrm>
            <a:off x="8537292" y="6560477"/>
            <a:ext cx="237341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1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Пример плохого использования var</a:t>
            </a:r>
          </a:p>
        </p:txBody>
      </p:sp>
      <p:sp>
        <p:nvSpPr>
          <p:cNvPr id="282" name="Content Placeholder 2"/>
          <p:cNvSpPr txBox="1"/>
          <p:nvPr/>
        </p:nvSpPr>
        <p:spPr>
          <a:xfrm>
            <a:off x="360363" y="1439863"/>
            <a:ext cx="8329611" cy="4553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normAutofit fontScale="100000" lnSpcReduction="0"/>
          </a:bodyPr>
          <a:lstStyle/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$gray: #ddd;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$dark-gray: #333;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$dark-dark-gray: #404040;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$dark-dark-dark-gray: #383838;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$dark-dark-dark-dark-gray: #282828;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$dark-dark-dark-dark-dark-gray: #202020;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$dark-dark-dark-dark-dark-dark-gray: #181818;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Box 8"/>
          <p:cNvSpPr txBox="1"/>
          <p:nvPr>
            <p:ph type="sldNum" sz="quarter" idx="4294967295"/>
          </p:nvPr>
        </p:nvSpPr>
        <p:spPr>
          <a:xfrm>
            <a:off x="8537292" y="6560477"/>
            <a:ext cx="237341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5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Пример плохого использования var</a:t>
            </a:r>
          </a:p>
        </p:txBody>
      </p:sp>
      <p:sp>
        <p:nvSpPr>
          <p:cNvPr id="286" name="Content Placeholder 2"/>
          <p:cNvSpPr txBox="1"/>
          <p:nvPr/>
        </p:nvSpPr>
        <p:spPr>
          <a:xfrm>
            <a:off x="360363" y="1439863"/>
            <a:ext cx="8329611" cy="4553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normAutofit fontScale="100000" lnSpcReduction="0"/>
          </a:bodyPr>
          <a:lstStyle/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$gray: #ddd;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$dark-gray: #333;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$dark-dark-gray: #404040;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$dark-dark-dark-gray: #383838;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$dark-dark-dark-dark-gray: #282828;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$dark-dark-dark-dark-dark-gray: #202020;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$dark-dark-dark-dark-dark-dark-gray: #181818;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$dark-dark-dark-dark-dark-dark-dark-gray: #101010;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 Placeholder 6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Text Placeholder 3"/>
          <p:cNvSpPr txBox="1"/>
          <p:nvPr/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342900"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PREPROCESSORS</a:t>
            </a:r>
          </a:p>
        </p:txBody>
      </p:sp>
      <p:sp>
        <p:nvSpPr>
          <p:cNvPr id="200" name="$color: red;…"/>
          <p:cNvSpPr txBox="1"/>
          <p:nvPr/>
        </p:nvSpPr>
        <p:spPr>
          <a:xfrm>
            <a:off x="997271" y="1952344"/>
            <a:ext cx="1424294" cy="33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$color: red;</a:t>
            </a:r>
          </a:p>
          <a:p>
            <a:pPr/>
            <a:r>
              <a:t>$font-size: 14px; </a:t>
            </a:r>
          </a:p>
          <a:p>
            <a:pPr/>
            <a:r>
              <a:t>$font-size-lg: 22px; </a:t>
            </a:r>
          </a:p>
          <a:p>
            <a:pPr/>
          </a:p>
          <a:p>
            <a:pPr/>
            <a:r>
              <a:t>.YourClass{</a:t>
            </a:r>
          </a:p>
          <a:p>
            <a:pPr/>
            <a:r>
              <a:t>    font: {</a:t>
            </a:r>
          </a:p>
          <a:p>
            <a:pPr/>
            <a:r>
              <a:t>        size: $font-size;</a:t>
            </a:r>
          </a:p>
          <a:p>
            <a:pPr/>
            <a:r>
              <a:t>        weight: bold;</a:t>
            </a:r>
          </a:p>
          <a:p>
            <a:pPr/>
            <a:r>
              <a:t>    };</a:t>
            </a:r>
          </a:p>
          <a:p>
            <a:pPr/>
            <a:r>
              <a:t>    </a:t>
            </a:r>
          </a:p>
          <a:p>
            <a:pPr/>
            <a:r>
              <a:t>    color: $color;</a:t>
            </a:r>
          </a:p>
          <a:p>
            <a:pPr/>
            <a:r>
              <a:t>} </a:t>
            </a:r>
          </a:p>
          <a:p>
            <a:pPr/>
          </a:p>
          <a:p>
            <a:pPr/>
            <a:r>
              <a:t>.OtherClass{</a:t>
            </a:r>
          </a:p>
          <a:p>
            <a:pPr/>
            <a:r>
              <a:t>    color: $color;</a:t>
            </a:r>
          </a:p>
          <a:p>
            <a:pPr/>
            <a:r>
              <a:t>}</a:t>
            </a:r>
          </a:p>
        </p:txBody>
      </p:sp>
      <p:sp>
        <p:nvSpPr>
          <p:cNvPr id="201" name=".YourClass{…"/>
          <p:cNvSpPr txBox="1"/>
          <p:nvPr/>
        </p:nvSpPr>
        <p:spPr>
          <a:xfrm>
            <a:off x="6672624" y="2362737"/>
            <a:ext cx="1452348" cy="229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</a:p>
          <a:p>
            <a:pPr/>
          </a:p>
          <a:p>
            <a:pPr/>
            <a:r>
              <a:t>.YourClass{</a:t>
            </a:r>
          </a:p>
          <a:p>
            <a:pPr/>
            <a:r>
              <a:t>    font-size: 14px;</a:t>
            </a:r>
          </a:p>
          <a:p>
            <a:pPr/>
            <a:r>
              <a:t>    font-weight: bold;</a:t>
            </a:r>
          </a:p>
          <a:p>
            <a:pPr/>
            <a:r>
              <a:t>    color: red;</a:t>
            </a:r>
          </a:p>
          <a:p>
            <a:pPr/>
            <a:r>
              <a:t>} </a:t>
            </a:r>
          </a:p>
          <a:p>
            <a:pPr/>
          </a:p>
          <a:p>
            <a:pPr/>
            <a:r>
              <a:t>.OtherClass{</a:t>
            </a:r>
          </a:p>
          <a:p>
            <a:pPr/>
            <a:r>
              <a:t>    color: red;</a:t>
            </a:r>
          </a:p>
          <a:p>
            <a:pPr/>
            <a:r>
              <a:t>}</a:t>
            </a:r>
          </a:p>
        </p:txBody>
      </p:sp>
      <p:sp>
        <p:nvSpPr>
          <p:cNvPr id="202" name="Arrow"/>
          <p:cNvSpPr/>
          <p:nvPr/>
        </p:nvSpPr>
        <p:spPr>
          <a:xfrm>
            <a:off x="3108432" y="2970444"/>
            <a:ext cx="309803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Box 8"/>
          <p:cNvSpPr txBox="1"/>
          <p:nvPr>
            <p:ph type="sldNum" sz="quarter" idx="4294967295"/>
          </p:nvPr>
        </p:nvSpPr>
        <p:spPr>
          <a:xfrm>
            <a:off x="8537292" y="6560477"/>
            <a:ext cx="237341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9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Пример плохого использования var</a:t>
            </a:r>
          </a:p>
        </p:txBody>
      </p:sp>
      <p:sp>
        <p:nvSpPr>
          <p:cNvPr id="290" name="Content Placeholder 2"/>
          <p:cNvSpPr txBox="1"/>
          <p:nvPr/>
        </p:nvSpPr>
        <p:spPr>
          <a:xfrm>
            <a:off x="360363" y="1439863"/>
            <a:ext cx="8329611" cy="4553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normAutofit fontScale="100000" lnSpcReduction="0"/>
          </a:bodyPr>
          <a:lstStyle/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$gray: #ddd;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$dark-gray: #333;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$dark-dark-gray: #404040;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$dark-dark-dark-gray: #383838;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$dark-dark-dark-dark-gray: #282828;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$dark-dark-dark-dark-dark-gray: #202020;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$dark-dark-dark-dark-dark-dark-gray: #181818;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$dark-dark-dark-dark-dark-dark-dark-gray: #101010;</a:t>
            </a:r>
          </a:p>
          <a:p>
            <a:pPr defTabSz="342900">
              <a:spcBef>
                <a:spcPts val="300"/>
              </a:spcBef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$dark-dark-dark-dark-dark-dark-dark-dark-gray: #080808;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Box 8"/>
          <p:cNvSpPr txBox="1"/>
          <p:nvPr>
            <p:ph type="sldNum" sz="quarter" idx="4294967295"/>
          </p:nvPr>
        </p:nvSpPr>
        <p:spPr>
          <a:xfrm>
            <a:off x="8537292" y="6560477"/>
            <a:ext cx="237341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3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Map рулит</a:t>
            </a:r>
          </a:p>
        </p:txBody>
      </p:sp>
      <p:sp>
        <p:nvSpPr>
          <p:cNvPr id="294" name="Content Placeholder 2"/>
          <p:cNvSpPr txBox="1"/>
          <p:nvPr/>
        </p:nvSpPr>
        <p:spPr>
          <a:xfrm>
            <a:off x="360363" y="1439863"/>
            <a:ext cx="8329611" cy="4553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normAutofit fontScale="100000" lnSpcReduction="0"/>
          </a:bodyPr>
          <a:lstStyle/>
          <a:p>
            <a:pPr defTabSz="325754">
              <a:spcBef>
                <a:spcPts val="200"/>
              </a:spcBef>
              <a:defRPr sz="1425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$gray: #ddd;</a:t>
            </a:r>
          </a:p>
          <a:p>
            <a:pPr defTabSz="325754">
              <a:spcBef>
                <a:spcPts val="200"/>
              </a:spcBef>
              <a:defRPr sz="1425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$dark-gray: #333;</a:t>
            </a:r>
          </a:p>
          <a:p>
            <a:pPr defTabSz="325754">
              <a:spcBef>
                <a:spcPts val="200"/>
              </a:spcBef>
              <a:defRPr sz="1425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$dark-dark-gray: #404040;</a:t>
            </a:r>
          </a:p>
          <a:p>
            <a:pPr defTabSz="325754">
              <a:spcBef>
                <a:spcPts val="200"/>
              </a:spcBef>
              <a:defRPr sz="1425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$dark-dark-dark-gray: #383838;</a:t>
            </a:r>
          </a:p>
          <a:p>
            <a:pPr defTabSz="325754">
              <a:spcBef>
                <a:spcPts val="200"/>
              </a:spcBef>
              <a:defRPr sz="1425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$dark-dark-dark-dark-gray: #282828;</a:t>
            </a:r>
          </a:p>
          <a:p>
            <a:pPr defTabSz="325754">
              <a:spcBef>
                <a:spcPts val="200"/>
              </a:spcBef>
              <a:defRPr sz="1425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$dark-dark-dark-dark-dark-gray: #202020;</a:t>
            </a:r>
          </a:p>
          <a:p>
            <a:pPr defTabSz="325754">
              <a:spcBef>
                <a:spcPts val="200"/>
              </a:spcBef>
              <a:defRPr sz="1425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$dark-dark-dark-dark-dark-dark-gray: #181818;</a:t>
            </a:r>
          </a:p>
          <a:p>
            <a:pPr defTabSz="325754">
              <a:spcBef>
                <a:spcPts val="200"/>
              </a:spcBef>
              <a:defRPr sz="1425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$dark-dark-dark-dark-dark-dark-dark-gray: #101010;</a:t>
            </a:r>
          </a:p>
          <a:p>
            <a:pPr defTabSz="325754">
              <a:spcBef>
                <a:spcPts val="200"/>
              </a:spcBef>
              <a:defRPr sz="1425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$dark-dark-dark-dark-dark-dark-dark-dark-gray: #080808;</a:t>
            </a:r>
          </a:p>
          <a:p>
            <a:pPr defTabSz="434340">
              <a:lnSpc>
                <a:spcPts val="3000"/>
              </a:lnSpc>
              <a:defRPr sz="1140">
                <a:ln w="3175" cap="flat">
                  <a:solidFill>
                    <a:srgbClr val="800000"/>
                  </a:solidFill>
                  <a:prstDash val="solid"/>
                  <a:miter lim="400000"/>
                </a:ln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34340">
              <a:lnSpc>
                <a:spcPts val="3000"/>
              </a:lnSpc>
              <a:defRPr sz="1140">
                <a:ln w="3175" cap="flat">
                  <a:solidFill>
                    <a:srgbClr val="800000"/>
                  </a:solidFill>
                  <a:prstDash val="solid"/>
                  <a:miter lim="400000"/>
                </a:ln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34340">
              <a:lnSpc>
                <a:spcPts val="3000"/>
              </a:lnSpc>
              <a:defRPr sz="1140">
                <a:ln w="3175" cap="flat">
                  <a:solidFill>
                    <a:srgbClr val="800000"/>
                  </a:solidFill>
                  <a:prstDash val="solid"/>
                  <a:miter lim="400000"/>
                </a:ln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34340">
              <a:lnSpc>
                <a:spcPts val="3000"/>
              </a:lnSpc>
              <a:defRPr sz="1140">
                <a:ln w="3175" cap="flat">
                  <a:solidFill>
                    <a:srgbClr val="800000"/>
                  </a:solidFill>
                  <a:prstDash val="solid"/>
                  <a:miter lim="400000"/>
                </a:ln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.Header</a:t>
            </a:r>
            <a:r>
              <a:rPr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</a:rPr>
              <a:t> {</a:t>
            </a:r>
            <a:endParaRPr>
              <a:ln w="3175" cap="flat">
                <a:solidFill>
                  <a:srgbClr val="000000"/>
                </a:solidFill>
                <a:prstDash val="solid"/>
                <a:miter lim="400000"/>
              </a:ln>
              <a:solidFill>
                <a:srgbClr val="000000"/>
              </a:solidFill>
            </a:endParaRPr>
          </a:p>
          <a:p>
            <a:pPr defTabSz="434340">
              <a:lnSpc>
                <a:spcPts val="3000"/>
              </a:lnSpc>
              <a:defRPr sz="114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 </a:t>
            </a:r>
            <a:r>
              <a:rPr>
                <a:ln w="3175" cap="flat">
                  <a:solidFill>
                    <a:srgbClr val="FF0000"/>
                  </a:solidFill>
                  <a:prstDash val="solid"/>
                  <a:miter lim="400000"/>
                </a:ln>
                <a:solidFill>
                  <a:srgbClr val="FF0000"/>
                </a:solidFill>
              </a:rPr>
              <a:t>background</a:t>
            </a:r>
            <a:r>
              <a:t>: map_get(</a:t>
            </a:r>
            <a:r>
              <a:rPr>
                <a:ln w="3175" cap="flat">
                  <a:solidFill>
                    <a:srgbClr val="FF0000"/>
                  </a:solidFill>
                  <a:prstDash val="solid"/>
                  <a:miter lim="400000"/>
                </a:ln>
                <a:solidFill>
                  <a:srgbClr val="FF0000"/>
                </a:solidFill>
              </a:rPr>
              <a:t>$bg</a:t>
            </a:r>
            <a:r>
              <a:t>, header); </a:t>
            </a:r>
          </a:p>
          <a:p>
            <a:pPr defTabSz="434340">
              <a:lnSpc>
                <a:spcPts val="3000"/>
              </a:lnSpc>
              <a:defRPr sz="114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295" name="$bg: (…"/>
          <p:cNvSpPr txBox="1"/>
          <p:nvPr/>
        </p:nvSpPr>
        <p:spPr>
          <a:xfrm>
            <a:off x="6140409" y="1626087"/>
            <a:ext cx="2122695" cy="4181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1900"/>
              </a:lnSpc>
              <a:defRPr sz="1200">
                <a:ln w="3175" cap="flat">
                  <a:solidFill>
                    <a:srgbClr val="FF0000"/>
                  </a:solidFill>
                  <a:prstDash val="solid"/>
                  <a:miter lim="400000"/>
                </a:ln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$bg</a:t>
            </a:r>
            <a:r>
              <a:rPr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</a:rPr>
              <a:t>: (</a:t>
            </a:r>
            <a:endParaRPr>
              <a:ln w="3175" cap="flat">
                <a:solidFill>
                  <a:srgbClr val="000000"/>
                </a:solidFill>
                <a:prstDash val="solid"/>
                <a:miter lim="400000"/>
              </a:ln>
              <a:solidFill>
                <a:srgbClr val="000000"/>
              </a:solidFill>
            </a:endParaRPr>
          </a:p>
          <a:p>
            <a:pPr defTabSz="457200">
              <a:lnSpc>
                <a:spcPts val="1900"/>
              </a:lnSpc>
              <a:defRPr sz="12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   gray: </a:t>
            </a:r>
            <a:r>
              <a:rPr>
                <a:ln w="3175" cap="flat">
                  <a:solidFill>
                    <a:srgbClr val="0451A5"/>
                  </a:solidFill>
                  <a:prstDash val="solid"/>
                  <a:miter lim="400000"/>
                </a:ln>
                <a:solidFill>
                  <a:srgbClr val="0451A5"/>
                </a:solidFill>
              </a:rPr>
              <a:t>#333</a:t>
            </a:r>
            <a:r>
              <a:t>,</a:t>
            </a:r>
          </a:p>
          <a:p>
            <a:pPr defTabSz="457200">
              <a:lnSpc>
                <a:spcPts val="1900"/>
              </a:lnSpc>
              <a:defRPr sz="12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   header: </a:t>
            </a:r>
            <a:r>
              <a:rPr>
                <a:ln w="3175" cap="flat">
                  <a:solidFill>
                    <a:srgbClr val="0451A5"/>
                  </a:solidFill>
                  <a:prstDash val="solid"/>
                  <a:miter lim="400000"/>
                </a:ln>
                <a:solidFill>
                  <a:srgbClr val="0451A5"/>
                </a:solidFill>
              </a:rPr>
              <a:t>#ddd</a:t>
            </a:r>
            <a:r>
              <a:t>,</a:t>
            </a:r>
          </a:p>
          <a:p>
            <a:pPr defTabSz="457200">
              <a:lnSpc>
                <a:spcPts val="1900"/>
              </a:lnSpc>
              <a:defRPr sz="12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   footer: </a:t>
            </a:r>
            <a:r>
              <a:rPr>
                <a:ln w="3175" cap="flat">
                  <a:solidFill>
                    <a:srgbClr val="0451A5"/>
                  </a:solidFill>
                  <a:prstDash val="solid"/>
                  <a:miter lim="400000"/>
                </a:ln>
                <a:solidFill>
                  <a:srgbClr val="0451A5"/>
                </a:solidFill>
              </a:rPr>
              <a:t>#404040</a:t>
            </a:r>
          </a:p>
          <a:p>
            <a:pPr defTabSz="457200">
              <a:lnSpc>
                <a:spcPts val="1900"/>
              </a:lnSpc>
              <a:defRPr sz="12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);</a:t>
            </a:r>
          </a:p>
          <a:p>
            <a:pPr defTabSz="457200">
              <a:lnSpc>
                <a:spcPts val="1900"/>
              </a:lnSpc>
              <a:defRPr sz="12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ts val="1900"/>
              </a:lnSpc>
              <a:defRPr sz="1200">
                <a:ln w="3175" cap="flat">
                  <a:solidFill>
                    <a:srgbClr val="FF0000"/>
                  </a:solidFill>
                  <a:prstDash val="solid"/>
                  <a:miter lim="400000"/>
                </a:ln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$font-colors</a:t>
            </a:r>
            <a:r>
              <a:rPr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</a:rPr>
              <a:t>: (</a:t>
            </a:r>
            <a:endParaRPr>
              <a:ln w="3175" cap="flat">
                <a:solidFill>
                  <a:srgbClr val="000000"/>
                </a:solidFill>
                <a:prstDash val="solid"/>
                <a:miter lim="400000"/>
              </a:ln>
              <a:solidFill>
                <a:srgbClr val="000000"/>
              </a:solidFill>
            </a:endParaRPr>
          </a:p>
          <a:p>
            <a:pPr defTabSz="457200">
              <a:lnSpc>
                <a:spcPts val="1900"/>
              </a:lnSpc>
              <a:defRPr sz="12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   title: </a:t>
            </a:r>
            <a:r>
              <a:rPr>
                <a:ln w="3175" cap="flat">
                  <a:solidFill>
                    <a:srgbClr val="0451A5"/>
                  </a:solidFill>
                  <a:prstDash val="solid"/>
                  <a:miter lim="400000"/>
                </a:ln>
                <a:solidFill>
                  <a:srgbClr val="0451A5"/>
                </a:solidFill>
              </a:rPr>
              <a:t>#202020</a:t>
            </a:r>
            <a:r>
              <a:t>,</a:t>
            </a:r>
          </a:p>
          <a:p>
            <a:pPr defTabSz="457200">
              <a:lnSpc>
                <a:spcPts val="1900"/>
              </a:lnSpc>
              <a:defRPr sz="12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   subtitle: </a:t>
            </a:r>
            <a:r>
              <a:rPr>
                <a:ln w="3175" cap="flat">
                  <a:solidFill>
                    <a:srgbClr val="0451A5"/>
                  </a:solidFill>
                  <a:prstDash val="solid"/>
                  <a:miter lim="400000"/>
                </a:ln>
                <a:solidFill>
                  <a:srgbClr val="0451A5"/>
                </a:solidFill>
              </a:rPr>
              <a:t>#383838</a:t>
            </a:r>
            <a:r>
              <a:t>,</a:t>
            </a:r>
          </a:p>
          <a:p>
            <a:pPr defTabSz="457200">
              <a:lnSpc>
                <a:spcPts val="1900"/>
              </a:lnSpc>
              <a:defRPr sz="12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   p: </a:t>
            </a:r>
            <a:r>
              <a:rPr>
                <a:ln w="3175" cap="flat">
                  <a:solidFill>
                    <a:srgbClr val="0451A5"/>
                  </a:solidFill>
                  <a:prstDash val="solid"/>
                  <a:miter lim="400000"/>
                </a:ln>
                <a:solidFill>
                  <a:srgbClr val="0451A5"/>
                </a:solidFill>
              </a:rPr>
              <a:t>#101010</a:t>
            </a:r>
            <a:r>
              <a:t>,</a:t>
            </a:r>
          </a:p>
          <a:p>
            <a:pPr defTabSz="457200">
              <a:lnSpc>
                <a:spcPts val="1900"/>
              </a:lnSpc>
              <a:defRPr sz="12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   label: </a:t>
            </a:r>
            <a:r>
              <a:rPr>
                <a:ln w="3175" cap="flat">
                  <a:solidFill>
                    <a:srgbClr val="0451A5"/>
                  </a:solidFill>
                  <a:prstDash val="solid"/>
                  <a:miter lim="400000"/>
                </a:ln>
                <a:solidFill>
                  <a:srgbClr val="0451A5"/>
                </a:solidFill>
              </a:rPr>
              <a:t>#282828</a:t>
            </a:r>
            <a:r>
              <a:t>,</a:t>
            </a:r>
          </a:p>
          <a:p>
            <a:pPr defTabSz="457200">
              <a:lnSpc>
                <a:spcPts val="1900"/>
              </a:lnSpc>
              <a:defRPr sz="12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);</a:t>
            </a:r>
          </a:p>
          <a:p>
            <a:pPr defTabSz="457200">
              <a:lnSpc>
                <a:spcPts val="1900"/>
              </a:lnSpc>
              <a:defRPr sz="12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ts val="1900"/>
              </a:lnSpc>
              <a:defRPr sz="1200">
                <a:ln w="3175" cap="flat">
                  <a:solidFill>
                    <a:srgbClr val="FF0000"/>
                  </a:solidFill>
                  <a:prstDash val="solid"/>
                  <a:miter lim="400000"/>
                </a:ln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$border-colors</a:t>
            </a:r>
            <a:r>
              <a:rPr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</a:rPr>
              <a:t>:(</a:t>
            </a:r>
            <a:endParaRPr>
              <a:ln w="3175" cap="flat">
                <a:solidFill>
                  <a:srgbClr val="000000"/>
                </a:solidFill>
                <a:prstDash val="solid"/>
                <a:miter lim="400000"/>
              </a:ln>
              <a:solidFill>
                <a:srgbClr val="000000"/>
              </a:solidFill>
            </a:endParaRPr>
          </a:p>
          <a:p>
            <a:pPr defTabSz="457200">
              <a:lnSpc>
                <a:spcPts val="1900"/>
              </a:lnSpc>
              <a:defRPr sz="12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   simple: </a:t>
            </a:r>
            <a:r>
              <a:rPr>
                <a:ln w="3175" cap="flat">
                  <a:solidFill>
                    <a:srgbClr val="0451A5"/>
                  </a:solidFill>
                  <a:prstDash val="solid"/>
                  <a:miter lim="400000"/>
                </a:ln>
                <a:solidFill>
                  <a:srgbClr val="0451A5"/>
                </a:solidFill>
              </a:rPr>
              <a:t>#080808</a:t>
            </a:r>
            <a:r>
              <a:t>,</a:t>
            </a:r>
          </a:p>
          <a:p>
            <a:pPr defTabSz="457200">
              <a:lnSpc>
                <a:spcPts val="1900"/>
              </a:lnSpc>
              <a:defRPr sz="12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   banner: </a:t>
            </a:r>
            <a:r>
              <a:rPr>
                <a:ln w="3175" cap="flat">
                  <a:solidFill>
                    <a:srgbClr val="0451A5"/>
                  </a:solidFill>
                  <a:prstDash val="solid"/>
                  <a:miter lim="400000"/>
                </a:ln>
                <a:solidFill>
                  <a:srgbClr val="0451A5"/>
                </a:solidFill>
              </a:rPr>
              <a:t>#101010</a:t>
            </a:r>
          </a:p>
          <a:p>
            <a:pPr defTabSz="457200">
              <a:lnSpc>
                <a:spcPts val="1900"/>
              </a:lnSpc>
              <a:defRPr sz="12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8"/>
          <p:cNvSpPr txBox="1"/>
          <p:nvPr>
            <p:ph type="sldNum" sz="quarter" idx="4294967295"/>
          </p:nvPr>
        </p:nvSpPr>
        <p:spPr>
          <a:xfrm>
            <a:off x="8537292" y="6560477"/>
            <a:ext cx="237341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8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Основы SCSS</a:t>
            </a:r>
          </a:p>
        </p:txBody>
      </p:sp>
      <p:sp>
        <p:nvSpPr>
          <p:cNvPr id="299" name="Content Placeholder 2"/>
          <p:cNvSpPr txBox="1"/>
          <p:nvPr/>
        </p:nvSpPr>
        <p:spPr>
          <a:xfrm>
            <a:off x="360363" y="1439863"/>
            <a:ext cx="8329611" cy="4668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normAutofit fontScale="100000" lnSpcReduction="0"/>
          </a:bodyPr>
          <a:lstStyle/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Вложенность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Ссылка на родителя селектора (&amp;)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Вложенные свойства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Шаблонные селекторы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Переменные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Типы данных</a:t>
            </a:r>
          </a:p>
          <a:p>
            <a:pPr lvl="2" marL="900112" indent="-214312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Строки</a:t>
            </a:r>
          </a:p>
          <a:p>
            <a:pPr lvl="2" marL="900112" indent="-214312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Списки</a:t>
            </a:r>
          </a:p>
          <a:p>
            <a:pPr lvl="2" marL="900112" indent="-214312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b="1" sz="1400">
                <a:solidFill>
                  <a:schemeClr val="accent6">
                    <a:lumOff val="-8509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map</a:t>
            </a:r>
            <a:r>
              <a:rPr b="0">
                <a:solidFill>
                  <a:srgbClr val="464547"/>
                </a:solidFill>
              </a:rPr>
              <a:t> </a:t>
            </a:r>
          </a:p>
          <a:p>
            <a:pPr lvl="2" marL="900112" indent="-214312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Цвета</a:t>
            </a:r>
          </a:p>
          <a:p>
            <a:pPr lvl="1" marL="229620" indent="-229620" defTabSz="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Различные виды операций</a:t>
            </a:r>
          </a:p>
          <a:p>
            <a:pPr lvl="1" marL="229620" indent="-229620" defTabSz="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Функции</a:t>
            </a:r>
          </a:p>
          <a:p>
            <a:pPr lvl="1" marL="229620" indent="-229620" defTabSz="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Директивы и выражения</a:t>
            </a:r>
          </a:p>
          <a:p>
            <a:pPr lvl="1" marL="229620" indent="-229620" defTabSz="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Миксины</a:t>
            </a:r>
          </a:p>
          <a:p>
            <a:pPr lvl="1" marL="229620" indent="-229620" defTabSz="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 многое другое.</a:t>
            </a:r>
          </a:p>
        </p:txBody>
      </p:sp>
      <p:sp>
        <p:nvSpPr>
          <p:cNvPr id="300" name="$status-colors: (…"/>
          <p:cNvSpPr txBox="1"/>
          <p:nvPr/>
        </p:nvSpPr>
        <p:spPr>
          <a:xfrm>
            <a:off x="4637458" y="1638221"/>
            <a:ext cx="3945244" cy="3949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1600"/>
              </a:lnSpc>
              <a:defRPr sz="12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$status-colors</a:t>
            </a:r>
            <a:r>
              <a:rPr>
                <a:solidFill>
                  <a:srgbClr val="000000"/>
                </a:solidFill>
              </a:rPr>
              <a:t>: (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1600"/>
              </a:lnSpc>
              <a:defRPr sz="1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1" indent="228600" defTabSz="457200">
              <a:lnSpc>
                <a:spcPts val="1600"/>
              </a:lnSpc>
              <a:defRPr sz="1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primary</a:t>
            </a:r>
            <a:r>
              <a:rPr b="1"/>
              <a:t>: </a:t>
            </a:r>
            <a:r>
              <a:rPr>
                <a:solidFill>
                  <a:srgbClr val="009999"/>
                </a:solidFill>
              </a:rPr>
              <a:t>#000</a:t>
            </a:r>
            <a:r>
              <a:rPr b="1"/>
              <a:t>,</a:t>
            </a:r>
          </a:p>
          <a:p>
            <a:pPr lvl="1" indent="228600" defTabSz="457200">
              <a:lnSpc>
                <a:spcPts val="1600"/>
              </a:lnSpc>
              <a:defRPr sz="1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success</a:t>
            </a:r>
            <a:r>
              <a:rPr b="1"/>
              <a:t>: </a:t>
            </a:r>
            <a:r>
              <a:rPr>
                <a:solidFill>
                  <a:srgbClr val="009999"/>
                </a:solidFill>
              </a:rPr>
              <a:t>#27BA6C</a:t>
            </a:r>
            <a:r>
              <a:rPr b="1"/>
              <a:t>,</a:t>
            </a:r>
          </a:p>
          <a:p>
            <a:pPr lvl="1" indent="228600" defTabSz="457200">
              <a:lnSpc>
                <a:spcPts val="1600"/>
              </a:lnSpc>
              <a:defRPr sz="1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info</a:t>
            </a:r>
            <a:r>
              <a:rPr b="1"/>
              <a:t>: </a:t>
            </a:r>
            <a:r>
              <a:rPr>
                <a:solidFill>
                  <a:srgbClr val="009999"/>
                </a:solidFill>
              </a:rPr>
              <a:t>#03a9f4</a:t>
            </a:r>
            <a:r>
              <a:rPr b="1"/>
              <a:t>,</a:t>
            </a:r>
          </a:p>
          <a:p>
            <a:pPr lvl="1" indent="228600" defTabSz="457200">
              <a:lnSpc>
                <a:spcPts val="1600"/>
              </a:lnSpc>
              <a:defRPr sz="1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warning</a:t>
            </a:r>
            <a:r>
              <a:rPr b="1"/>
              <a:t>: </a:t>
            </a:r>
            <a:r>
              <a:rPr>
                <a:solidFill>
                  <a:srgbClr val="009999"/>
                </a:solidFill>
              </a:rPr>
              <a:t>#FF8833</a:t>
            </a:r>
            <a:r>
              <a:rPr b="1"/>
              <a:t>,</a:t>
            </a:r>
          </a:p>
          <a:p>
            <a:pPr lvl="1" indent="228600" defTabSz="457200">
              <a:lnSpc>
                <a:spcPts val="1600"/>
              </a:lnSpc>
              <a:defRPr sz="1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danger</a:t>
            </a:r>
            <a:r>
              <a:rPr b="1"/>
              <a:t>: </a:t>
            </a:r>
            <a:r>
              <a:rPr>
                <a:solidFill>
                  <a:srgbClr val="009999"/>
                </a:solidFill>
              </a:rPr>
              <a:t>#ff1a1a</a:t>
            </a:r>
          </a:p>
          <a:p>
            <a:pPr defTabSz="457200">
              <a:lnSpc>
                <a:spcPts val="1600"/>
              </a:lnSpc>
              <a:defRPr sz="1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);</a:t>
            </a:r>
          </a:p>
          <a:p>
            <a:pPr defTabSz="457200">
              <a:lnSpc>
                <a:spcPts val="1600"/>
              </a:lnSpc>
              <a:defRPr sz="1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600"/>
              </a:lnSpc>
              <a:defRPr b="1" sz="1200">
                <a:solidFill>
                  <a:srgbClr val="4455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.message </a:t>
            </a:r>
            <a:r>
              <a:rPr b="0">
                <a:solidFill>
                  <a:srgbClr val="000000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1600"/>
              </a:lnSpc>
              <a:defRPr sz="1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600"/>
              </a:lnSpc>
              <a:defRPr sz="12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>
                <a:solidFill>
                  <a:srgbClr val="000000"/>
                </a:solidFill>
              </a:rPr>
              <a:t>@each </a:t>
            </a:r>
            <a:r>
              <a:t>$status</a:t>
            </a:r>
            <a:r>
              <a:rPr b="1">
                <a:solidFill>
                  <a:srgbClr val="000000"/>
                </a:solidFill>
              </a:rPr>
              <a:t>, </a:t>
            </a:r>
            <a:r>
              <a:t>$color </a:t>
            </a:r>
            <a:r>
              <a:rPr>
                <a:solidFill>
                  <a:srgbClr val="000000"/>
                </a:solidFill>
              </a:rPr>
              <a:t>in </a:t>
            </a:r>
            <a:r>
              <a:t>$status-colors </a:t>
            </a:r>
            <a:r>
              <a:rPr>
                <a:solidFill>
                  <a:srgbClr val="000000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1600"/>
              </a:lnSpc>
              <a:defRPr sz="1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600"/>
              </a:lnSpc>
              <a:defRPr sz="12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 b="1">
                <a:solidFill>
                  <a:srgbClr val="000000"/>
                </a:solidFill>
              </a:rPr>
              <a:t>&amp;</a:t>
            </a:r>
            <a:r>
              <a:rPr>
                <a:solidFill>
                  <a:srgbClr val="000080"/>
                </a:solidFill>
              </a:rPr>
              <a:t>--</a:t>
            </a:r>
            <a:r>
              <a:rPr>
                <a:solidFill>
                  <a:srgbClr val="DD1144"/>
                </a:solidFill>
              </a:rPr>
              <a:t>#{</a:t>
            </a:r>
            <a:r>
              <a:t>$status</a:t>
            </a:r>
            <a:r>
              <a:rPr>
                <a:solidFill>
                  <a:srgbClr val="DD1144"/>
                </a:solidFill>
              </a:rPr>
              <a:t>} </a:t>
            </a:r>
            <a:r>
              <a:rPr>
                <a:solidFill>
                  <a:srgbClr val="000000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1600"/>
              </a:lnSpc>
              <a:defRPr sz="1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indent="685800" defTabSz="457200">
              <a:lnSpc>
                <a:spcPts val="1600"/>
              </a:lnSpc>
              <a:defRPr b="1" sz="12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background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 b="0">
                <a:solidFill>
                  <a:srgbClr val="008080"/>
                </a:solidFill>
              </a:rPr>
              <a:t>$color</a:t>
            </a:r>
            <a:r>
              <a:rPr b="0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lvl="2" indent="457200" defTabSz="457200">
              <a:lnSpc>
                <a:spcPts val="1600"/>
              </a:lnSpc>
              <a:defRPr sz="1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lvl="1" indent="228600" defTabSz="457200">
              <a:lnSpc>
                <a:spcPts val="1600"/>
              </a:lnSpc>
              <a:defRPr sz="1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lnSpc>
                <a:spcPts val="1600"/>
              </a:lnSpc>
              <a:defRPr sz="1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Box 8"/>
          <p:cNvSpPr txBox="1"/>
          <p:nvPr>
            <p:ph type="sldNum" sz="quarter" idx="4294967295"/>
          </p:nvPr>
        </p:nvSpPr>
        <p:spPr>
          <a:xfrm>
            <a:off x="8537292" y="6560477"/>
            <a:ext cx="237341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3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Пример</a:t>
            </a:r>
          </a:p>
        </p:txBody>
      </p:sp>
      <p:sp>
        <p:nvSpPr>
          <p:cNvPr id="304" name="Сгенерировать классы:…"/>
          <p:cNvSpPr txBox="1"/>
          <p:nvPr/>
        </p:nvSpPr>
        <p:spPr>
          <a:xfrm>
            <a:off x="619630" y="1500260"/>
            <a:ext cx="4100075" cy="85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Сгенерировать классы: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box-red, box-green, box-orange, box-blue, box-indigo</a:t>
            </a:r>
          </a:p>
        </p:txBody>
      </p:sp>
      <p:grpSp>
        <p:nvGrpSpPr>
          <p:cNvPr id="307" name="box-red"/>
          <p:cNvGrpSpPr/>
          <p:nvPr/>
        </p:nvGrpSpPr>
        <p:grpSpPr>
          <a:xfrm>
            <a:off x="517768" y="2540000"/>
            <a:ext cx="1270003" cy="1270000"/>
            <a:chOff x="0" y="0"/>
            <a:chExt cx="1270001" cy="1270000"/>
          </a:xfrm>
        </p:grpSpPr>
        <p:sp>
          <p:nvSpPr>
            <p:cNvPr id="305" name="Square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gradFill flip="none" rotWithShape="1">
              <a:gsLst>
                <a:gs pos="0">
                  <a:srgbClr val="C7123A"/>
                </a:gs>
                <a:gs pos="100000">
                  <a:srgbClr val="FF99A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06" name="box-red"/>
            <p:cNvSpPr txBox="1"/>
            <p:nvPr/>
          </p:nvSpPr>
          <p:spPr>
            <a:xfrm>
              <a:off x="-1" y="494030"/>
              <a:ext cx="1270003" cy="281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box-red</a:t>
              </a:r>
            </a:p>
          </p:txBody>
        </p:sp>
      </p:grpSp>
      <p:grpSp>
        <p:nvGrpSpPr>
          <p:cNvPr id="310" name="box-green"/>
          <p:cNvGrpSpPr/>
          <p:nvPr/>
        </p:nvGrpSpPr>
        <p:grpSpPr>
          <a:xfrm>
            <a:off x="2041768" y="2540000"/>
            <a:ext cx="1270003" cy="1270000"/>
            <a:chOff x="0" y="0"/>
            <a:chExt cx="1270001" cy="1270000"/>
          </a:xfrm>
        </p:grpSpPr>
        <p:sp>
          <p:nvSpPr>
            <p:cNvPr id="308" name="Square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gradFill flip="none" rotWithShape="1">
              <a:gsLst>
                <a:gs pos="0">
                  <a:srgbClr val="85A72C"/>
                </a:gs>
                <a:gs pos="100000">
                  <a:srgbClr val="D3EFA2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09" name="box-green"/>
            <p:cNvSpPr txBox="1"/>
            <p:nvPr/>
          </p:nvSpPr>
          <p:spPr>
            <a:xfrm>
              <a:off x="-1" y="494030"/>
              <a:ext cx="1270003" cy="281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box-green</a:t>
              </a:r>
            </a:p>
          </p:txBody>
        </p:sp>
      </p:grpSp>
      <p:grpSp>
        <p:nvGrpSpPr>
          <p:cNvPr id="313" name="box-orange"/>
          <p:cNvGrpSpPr/>
          <p:nvPr/>
        </p:nvGrpSpPr>
        <p:grpSpPr>
          <a:xfrm>
            <a:off x="3565769" y="2540000"/>
            <a:ext cx="1270002" cy="1270000"/>
            <a:chOff x="0" y="0"/>
            <a:chExt cx="1270001" cy="1270000"/>
          </a:xfrm>
        </p:grpSpPr>
        <p:sp>
          <p:nvSpPr>
            <p:cNvPr id="311" name="Square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solidFill>
              <a:srgbClr val="FF93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12" name="box-orange"/>
            <p:cNvSpPr txBox="1"/>
            <p:nvPr/>
          </p:nvSpPr>
          <p:spPr>
            <a:xfrm>
              <a:off x="-1" y="494030"/>
              <a:ext cx="1270003" cy="281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box-orange</a:t>
              </a:r>
            </a:p>
          </p:txBody>
        </p:sp>
      </p:grpSp>
      <p:grpSp>
        <p:nvGrpSpPr>
          <p:cNvPr id="316" name="box-blue"/>
          <p:cNvGrpSpPr/>
          <p:nvPr/>
        </p:nvGrpSpPr>
        <p:grpSpPr>
          <a:xfrm>
            <a:off x="493481" y="4282580"/>
            <a:ext cx="1270003" cy="1270002"/>
            <a:chOff x="0" y="0"/>
            <a:chExt cx="1270001" cy="1270001"/>
          </a:xfrm>
        </p:grpSpPr>
        <p:sp>
          <p:nvSpPr>
            <p:cNvPr id="314" name="Square"/>
            <p:cNvSpPr/>
            <p:nvPr/>
          </p:nvSpPr>
          <p:spPr>
            <a:xfrm>
              <a:off x="-1" y="-1"/>
              <a:ext cx="1270003" cy="1270003"/>
            </a:xfrm>
            <a:prstGeom prst="rect">
              <a:avLst/>
            </a:prstGeom>
            <a:solidFill>
              <a:srgbClr val="00549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15" name="box-blue"/>
            <p:cNvSpPr txBox="1"/>
            <p:nvPr/>
          </p:nvSpPr>
          <p:spPr>
            <a:xfrm>
              <a:off x="-1" y="494031"/>
              <a:ext cx="1270003" cy="281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box-blue</a:t>
              </a:r>
            </a:p>
          </p:txBody>
        </p:sp>
      </p:grpSp>
      <p:grpSp>
        <p:nvGrpSpPr>
          <p:cNvPr id="319" name="box-indigo"/>
          <p:cNvGrpSpPr/>
          <p:nvPr/>
        </p:nvGrpSpPr>
        <p:grpSpPr>
          <a:xfrm>
            <a:off x="2017482" y="4282580"/>
            <a:ext cx="1270002" cy="1270002"/>
            <a:chOff x="0" y="0"/>
            <a:chExt cx="1270001" cy="1270001"/>
          </a:xfrm>
        </p:grpSpPr>
        <p:sp>
          <p:nvSpPr>
            <p:cNvPr id="317" name="Square"/>
            <p:cNvSpPr/>
            <p:nvPr/>
          </p:nvSpPr>
          <p:spPr>
            <a:xfrm>
              <a:off x="-1" y="-1"/>
              <a:ext cx="1270003" cy="1270003"/>
            </a:xfrm>
            <a:prstGeom prst="rect">
              <a:avLst/>
            </a:prstGeom>
            <a:solidFill>
              <a:srgbClr val="531B9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18" name="box-indigo"/>
            <p:cNvSpPr txBox="1"/>
            <p:nvPr/>
          </p:nvSpPr>
          <p:spPr>
            <a:xfrm>
              <a:off x="-1" y="494031"/>
              <a:ext cx="1270003" cy="281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box-indigo</a:t>
              </a:r>
            </a:p>
          </p:txBody>
        </p:sp>
      </p:grpSp>
      <p:sp>
        <p:nvSpPr>
          <p:cNvPr id="320" name="$status-colors: (…"/>
          <p:cNvSpPr txBox="1"/>
          <p:nvPr/>
        </p:nvSpPr>
        <p:spPr>
          <a:xfrm>
            <a:off x="5322956" y="1350663"/>
            <a:ext cx="2367648" cy="3223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1300"/>
              </a:lnSpc>
              <a:defRPr sz="9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$colors</a:t>
            </a:r>
            <a:r>
              <a:rPr>
                <a:solidFill>
                  <a:srgbClr val="000000"/>
                </a:solidFill>
              </a:rPr>
              <a:t>: (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1300"/>
              </a:lnSpc>
              <a:defRPr sz="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1" indent="228600" defTabSz="457200">
              <a:lnSpc>
                <a:spcPts val="1300"/>
              </a:lnSpc>
              <a:defRPr sz="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primary:</a:t>
            </a:r>
            <a:r>
              <a:rPr b="1"/>
              <a:t> </a:t>
            </a:r>
            <a:r>
              <a:rPr>
                <a:solidFill>
                  <a:srgbClr val="009999"/>
                </a:solidFill>
              </a:rPr>
              <a:t>#000</a:t>
            </a:r>
            <a:r>
              <a:rPr b="1"/>
              <a:t>,</a:t>
            </a:r>
          </a:p>
          <a:p>
            <a:pPr lvl="1" indent="228600" defTabSz="457200">
              <a:lnSpc>
                <a:spcPts val="1300"/>
              </a:lnSpc>
              <a:defRPr sz="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success</a:t>
            </a:r>
            <a:r>
              <a:rPr b="1"/>
              <a:t>: </a:t>
            </a:r>
            <a:r>
              <a:rPr>
                <a:solidFill>
                  <a:srgbClr val="009999"/>
                </a:solidFill>
              </a:rPr>
              <a:t>#27BA6C</a:t>
            </a:r>
            <a:r>
              <a:rPr b="1"/>
              <a:t>,</a:t>
            </a:r>
          </a:p>
          <a:p>
            <a:pPr lvl="1" indent="228600" defTabSz="457200">
              <a:lnSpc>
                <a:spcPts val="1300"/>
              </a:lnSpc>
              <a:defRPr sz="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info</a:t>
            </a:r>
            <a:r>
              <a:rPr b="1"/>
              <a:t>: </a:t>
            </a:r>
            <a:r>
              <a:rPr>
                <a:solidFill>
                  <a:srgbClr val="009999"/>
                </a:solidFill>
              </a:rPr>
              <a:t>#03a9f4</a:t>
            </a:r>
            <a:r>
              <a:rPr b="1"/>
              <a:t>,</a:t>
            </a:r>
          </a:p>
          <a:p>
            <a:pPr lvl="1" indent="228600" defTabSz="457200">
              <a:lnSpc>
                <a:spcPts val="1300"/>
              </a:lnSpc>
              <a:defRPr sz="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warning</a:t>
            </a:r>
            <a:r>
              <a:rPr b="1"/>
              <a:t>: </a:t>
            </a:r>
            <a:r>
              <a:rPr>
                <a:solidFill>
                  <a:srgbClr val="009999"/>
                </a:solidFill>
              </a:rPr>
              <a:t>#FF8833</a:t>
            </a:r>
            <a:r>
              <a:rPr b="1"/>
              <a:t>,</a:t>
            </a:r>
          </a:p>
          <a:p>
            <a:pPr lvl="1" indent="228600" defTabSz="457200">
              <a:lnSpc>
                <a:spcPts val="1300"/>
              </a:lnSpc>
              <a:defRPr sz="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danger</a:t>
            </a:r>
            <a:r>
              <a:rPr b="1"/>
              <a:t>: </a:t>
            </a:r>
            <a:r>
              <a:rPr>
                <a:solidFill>
                  <a:srgbClr val="009999"/>
                </a:solidFill>
              </a:rPr>
              <a:t>#ff1a1a</a:t>
            </a:r>
          </a:p>
          <a:p>
            <a:pPr defTabSz="457200">
              <a:lnSpc>
                <a:spcPts val="1300"/>
              </a:lnSpc>
              <a:defRPr sz="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);</a:t>
            </a:r>
          </a:p>
          <a:p>
            <a:pPr defTabSz="457200">
              <a:lnSpc>
                <a:spcPts val="1300"/>
              </a:lnSpc>
              <a:defRPr sz="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b="1" sz="900">
                <a:solidFill>
                  <a:srgbClr val="4455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.box </a:t>
            </a:r>
            <a:r>
              <a:rPr b="0">
                <a:solidFill>
                  <a:srgbClr val="000000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1300"/>
              </a:lnSpc>
              <a:defRPr sz="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sz="9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>
                <a:solidFill>
                  <a:srgbClr val="000000"/>
                </a:solidFill>
              </a:rPr>
              <a:t>@each </a:t>
            </a:r>
            <a:r>
              <a:t>$name</a:t>
            </a:r>
            <a:r>
              <a:rPr b="1">
                <a:solidFill>
                  <a:srgbClr val="000000"/>
                </a:solidFill>
              </a:rPr>
              <a:t>, </a:t>
            </a:r>
            <a:r>
              <a:t>$color </a:t>
            </a:r>
            <a:r>
              <a:rPr>
                <a:solidFill>
                  <a:srgbClr val="000000"/>
                </a:solidFill>
              </a:rPr>
              <a:t>in </a:t>
            </a:r>
            <a:r>
              <a:t>$colors </a:t>
            </a:r>
            <a:r>
              <a:rPr>
                <a:solidFill>
                  <a:srgbClr val="000000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1300"/>
              </a:lnSpc>
              <a:defRPr sz="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sz="9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 b="1">
                <a:solidFill>
                  <a:srgbClr val="000000"/>
                </a:solidFill>
              </a:rPr>
              <a:t>&amp;__</a:t>
            </a:r>
            <a:r>
              <a:rPr>
                <a:solidFill>
                  <a:srgbClr val="DD1144"/>
                </a:solidFill>
              </a:rPr>
              <a:t>#{</a:t>
            </a:r>
            <a:r>
              <a:t>$name</a:t>
            </a:r>
            <a:r>
              <a:rPr>
                <a:solidFill>
                  <a:srgbClr val="DD1144"/>
                </a:solidFill>
              </a:rPr>
              <a:t>} </a:t>
            </a:r>
            <a:r>
              <a:rPr>
                <a:solidFill>
                  <a:srgbClr val="000000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1300"/>
              </a:lnSpc>
              <a:defRPr sz="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3" indent="685800" defTabSz="457200">
              <a:lnSpc>
                <a:spcPts val="1300"/>
              </a:lnSpc>
              <a:defRPr b="1" sz="9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background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 b="0">
                <a:solidFill>
                  <a:srgbClr val="008080"/>
                </a:solidFill>
              </a:rPr>
              <a:t>$color</a:t>
            </a:r>
            <a:r>
              <a:rPr b="0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lvl="2" indent="457200" defTabSz="457200">
              <a:lnSpc>
                <a:spcPts val="1300"/>
              </a:lnSpc>
              <a:defRPr sz="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lvl="1" indent="228600" defTabSz="457200">
              <a:lnSpc>
                <a:spcPts val="1300"/>
              </a:lnSpc>
              <a:defRPr sz="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lnSpc>
                <a:spcPts val="1300"/>
              </a:lnSpc>
              <a:defRPr sz="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"/>
          <p:cNvSpPr txBox="1"/>
          <p:nvPr>
            <p:ph type="sldNum" sz="quarter" idx="4294967295"/>
          </p:nvPr>
        </p:nvSpPr>
        <p:spPr>
          <a:xfrm>
            <a:off x="8537292" y="6560477"/>
            <a:ext cx="237341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3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Основы SCSS</a:t>
            </a:r>
          </a:p>
        </p:txBody>
      </p:sp>
      <p:sp>
        <p:nvSpPr>
          <p:cNvPr id="324" name="Content Placeholder 2"/>
          <p:cNvSpPr txBox="1"/>
          <p:nvPr/>
        </p:nvSpPr>
        <p:spPr>
          <a:xfrm>
            <a:off x="360363" y="1439863"/>
            <a:ext cx="8329611" cy="4668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normAutofit fontScale="100000" lnSpcReduction="0"/>
          </a:bodyPr>
          <a:lstStyle/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Вложенность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Ссылка на родителя селектора (&amp;)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Вложенные свойства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Шаблонные селекторы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Переменные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Типы данных</a:t>
            </a:r>
          </a:p>
          <a:p>
            <a:pPr lvl="2" marL="900112" indent="-214312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Строки</a:t>
            </a:r>
          </a:p>
          <a:p>
            <a:pPr lvl="2" marL="900112" indent="-214312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Списки</a:t>
            </a:r>
          </a:p>
          <a:p>
            <a:pPr lvl="2" marL="900112" indent="-214312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map </a:t>
            </a:r>
          </a:p>
          <a:p>
            <a:pPr lvl="2" marL="900112" indent="-214312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Цвета</a:t>
            </a:r>
          </a:p>
          <a:p>
            <a:pPr lvl="1" marL="229620" indent="-229620" defTabSz="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Различные виды операций</a:t>
            </a:r>
          </a:p>
          <a:p>
            <a:pPr lvl="1" marL="229620" indent="-229620" defTabSz="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Функции</a:t>
            </a:r>
          </a:p>
          <a:p>
            <a:pPr lvl="1" marL="229620" indent="-229620" defTabSz="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Директивы и выражения</a:t>
            </a:r>
          </a:p>
          <a:p>
            <a:pPr lvl="1" marL="229620" indent="-229620" defTabSz="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b="1" sz="1500">
                <a:solidFill>
                  <a:schemeClr val="accent6">
                    <a:lumOff val="-8509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Миксины</a:t>
            </a:r>
          </a:p>
          <a:p>
            <a:pPr lvl="1" marL="229620" indent="-229620" defTabSz="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 многое другое.</a:t>
            </a:r>
          </a:p>
        </p:txBody>
      </p:sp>
      <p:sp>
        <p:nvSpPr>
          <p:cNvPr id="325" name="@mixin color-links($value) {…"/>
          <p:cNvSpPr txBox="1"/>
          <p:nvPr/>
        </p:nvSpPr>
        <p:spPr>
          <a:xfrm>
            <a:off x="4696636" y="1439865"/>
            <a:ext cx="3518454" cy="3806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700"/>
              </a:lnSpc>
              <a:defRPr b="1"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@mixin color-links</a:t>
            </a:r>
            <a:r>
              <a:rPr>
                <a:solidFill>
                  <a:srgbClr val="990000"/>
                </a:solidFill>
              </a:rPr>
              <a:t>($value) </a:t>
            </a:r>
            <a:r>
              <a:rPr b="0"/>
              <a:t>{</a:t>
            </a:r>
          </a:p>
          <a:p>
            <a:pPr lvl="1" indent="228600" defTabSz="457200">
              <a:lnSpc>
                <a:spcPts val="3700"/>
              </a:lnSpc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2" indent="457200" defTabSz="457200">
              <a:lnSpc>
                <a:spcPts val="3700"/>
              </a:lnSpc>
              <a:defRPr b="1" sz="16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color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 b="0">
                <a:solidFill>
                  <a:srgbClr val="008080"/>
                </a:solidFill>
              </a:rPr>
              <a:t>$value</a:t>
            </a:r>
            <a:r>
              <a:rPr b="0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lvl="2" indent="457200" defTabSz="457200">
              <a:lnSpc>
                <a:spcPts val="3700"/>
              </a:lnSpc>
              <a:defRPr b="1" sz="16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background-color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 b="0">
                <a:solidFill>
                  <a:srgbClr val="008080"/>
                </a:solidFill>
              </a:rPr>
              <a:t>red</a:t>
            </a:r>
            <a:r>
              <a:rPr b="0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lvl="1" indent="228600" defTabSz="457200">
              <a:lnSpc>
                <a:spcPts val="3700"/>
              </a:lnSpc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3700"/>
              </a:lnSpc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lnSpc>
                <a:spcPts val="3700"/>
              </a:lnSpc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3700"/>
              </a:lnSpc>
              <a:defRPr b="1"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@include color</a:t>
            </a:r>
            <a:r>
              <a:rPr>
                <a:solidFill>
                  <a:srgbClr val="3C5D5D"/>
                </a:solidFill>
              </a:rPr>
              <a:t>-links(green)</a:t>
            </a:r>
            <a:r>
              <a:rPr b="0"/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Box 8"/>
          <p:cNvSpPr txBox="1"/>
          <p:nvPr>
            <p:ph type="sldNum" sz="quarter" idx="4294967295"/>
          </p:nvPr>
        </p:nvSpPr>
        <p:spPr>
          <a:xfrm>
            <a:off x="8537292" y="6560477"/>
            <a:ext cx="237341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8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SCSS mixin для адаптивной верстки</a:t>
            </a:r>
          </a:p>
        </p:txBody>
      </p:sp>
      <p:sp>
        <p:nvSpPr>
          <p:cNvPr id="329" name="@mixin respond-to($media) {…"/>
          <p:cNvSpPr txBox="1"/>
          <p:nvPr/>
        </p:nvSpPr>
        <p:spPr>
          <a:xfrm>
            <a:off x="332951" y="2065293"/>
            <a:ext cx="8289223" cy="294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@mixin respond-to($media) {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@if $media == small {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@media only screen and (max-width: $break-sm) { @content; }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}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@else if $media == medium {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@media only screen and (min-width: $break-sm + 1) and (max-width: $break-lg - 1) { @content; }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}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@else if $media == large {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@media only screen and (min-width: $break-lg) { @content; }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}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}</a:t>
            </a:r>
          </a:p>
        </p:txBody>
      </p:sp>
      <p:sp>
        <p:nvSpPr>
          <p:cNvPr id="330" name="$break-sm: 480px;…"/>
          <p:cNvSpPr txBox="1"/>
          <p:nvPr/>
        </p:nvSpPr>
        <p:spPr>
          <a:xfrm>
            <a:off x="348576" y="1211971"/>
            <a:ext cx="1811198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600">
                <a:solidFill>
                  <a:schemeClr val="accent6">
                    <a:lumOff val="-8509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$break-sm: 480px;</a:t>
            </a:r>
          </a:p>
          <a:p>
            <a:pPr>
              <a:defRPr sz="1600">
                <a:solidFill>
                  <a:schemeClr val="accent6">
                    <a:lumOff val="-8509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$break-lg: 1024px;</a:t>
            </a:r>
          </a:p>
        </p:txBody>
      </p:sp>
      <p:sp>
        <p:nvSpPr>
          <p:cNvPr id="331" name=".class {…"/>
          <p:cNvSpPr txBox="1"/>
          <p:nvPr/>
        </p:nvSpPr>
        <p:spPr>
          <a:xfrm>
            <a:off x="5958371" y="4751998"/>
            <a:ext cx="2874767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chemeClr val="accent5">
                    <a:lumOff val="-8274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.class {</a:t>
            </a:r>
          </a:p>
          <a:p>
            <a:pPr lvl="1" indent="342900">
              <a:defRPr>
                <a:solidFill>
                  <a:schemeClr val="accent5">
                    <a:lumOff val="-8274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lvl="1" indent="342900">
              <a:defRPr>
                <a:solidFill>
                  <a:schemeClr val="accent5">
                    <a:lumOff val="-8274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@include respond-to(break-sm) {</a:t>
            </a:r>
          </a:p>
          <a:p>
            <a:pPr lvl="2" indent="685800">
              <a:defRPr>
                <a:solidFill>
                  <a:schemeClr val="accent5">
                    <a:lumOff val="-8274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background: red;</a:t>
            </a:r>
          </a:p>
          <a:p>
            <a:pPr lvl="1" indent="342900">
              <a:defRPr>
                <a:solidFill>
                  <a:schemeClr val="accent5">
                    <a:lumOff val="-8274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}</a:t>
            </a:r>
          </a:p>
          <a:p>
            <a:pPr>
              <a:defRPr>
                <a:solidFill>
                  <a:schemeClr val="accent5">
                    <a:lumOff val="-8274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>
              <a:defRPr>
                <a:solidFill>
                  <a:schemeClr val="accent5">
                    <a:lumOff val="-8274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Box 8"/>
          <p:cNvSpPr txBox="1"/>
          <p:nvPr>
            <p:ph type="sldNum" sz="quarter" idx="4294967295"/>
          </p:nvPr>
        </p:nvSpPr>
        <p:spPr>
          <a:xfrm>
            <a:off x="8537292" y="6560477"/>
            <a:ext cx="237341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4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Практика</a:t>
            </a:r>
          </a:p>
        </p:txBody>
      </p:sp>
      <p:grpSp>
        <p:nvGrpSpPr>
          <p:cNvPr id="337" name="&lt;header&gt; class=‘header’"/>
          <p:cNvGrpSpPr/>
          <p:nvPr/>
        </p:nvGrpSpPr>
        <p:grpSpPr>
          <a:xfrm>
            <a:off x="321026" y="1566640"/>
            <a:ext cx="8501948" cy="4300115"/>
            <a:chOff x="0" y="0"/>
            <a:chExt cx="8501947" cy="4300113"/>
          </a:xfrm>
        </p:grpSpPr>
        <p:sp>
          <p:nvSpPr>
            <p:cNvPr id="335" name="Rectangle"/>
            <p:cNvSpPr/>
            <p:nvPr/>
          </p:nvSpPr>
          <p:spPr>
            <a:xfrm>
              <a:off x="0" y="-1"/>
              <a:ext cx="8501948" cy="4300115"/>
            </a:xfrm>
            <a:prstGeom prst="rect">
              <a:avLst/>
            </a:prstGeom>
            <a:solidFill>
              <a:schemeClr val="accent2"/>
            </a:solidFill>
            <a:ln w="25400" cap="flat">
              <a:solidFill>
                <a:srgbClr val="2A8E9D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36" name="&lt;header&gt; class=‘header’"/>
            <p:cNvSpPr txBox="1"/>
            <p:nvPr/>
          </p:nvSpPr>
          <p:spPr>
            <a:xfrm>
              <a:off x="12700" y="12700"/>
              <a:ext cx="8476548" cy="281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&lt;header&gt; class=‘header’</a:t>
              </a:r>
            </a:p>
          </p:txBody>
        </p:sp>
      </p:grpSp>
      <p:grpSp>
        <p:nvGrpSpPr>
          <p:cNvPr id="340" name="logotype class=‘header__logo’"/>
          <p:cNvGrpSpPr/>
          <p:nvPr/>
        </p:nvGrpSpPr>
        <p:grpSpPr>
          <a:xfrm>
            <a:off x="514287" y="2366764"/>
            <a:ext cx="3056566" cy="629545"/>
            <a:chOff x="0" y="0"/>
            <a:chExt cx="3056564" cy="629543"/>
          </a:xfrm>
        </p:grpSpPr>
        <p:sp>
          <p:nvSpPr>
            <p:cNvPr id="338" name="Rectangle"/>
            <p:cNvSpPr/>
            <p:nvPr/>
          </p:nvSpPr>
          <p:spPr>
            <a:xfrm>
              <a:off x="0" y="0"/>
              <a:ext cx="3056565" cy="62954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39" name="logotype class=‘header__logo’"/>
            <p:cNvSpPr txBox="1"/>
            <p:nvPr/>
          </p:nvSpPr>
          <p:spPr>
            <a:xfrm>
              <a:off x="12700" y="173802"/>
              <a:ext cx="3031165" cy="281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logotype class=‘header__logo’</a:t>
              </a:r>
            </a:p>
          </p:txBody>
        </p:sp>
      </p:grpSp>
      <p:grpSp>
        <p:nvGrpSpPr>
          <p:cNvPr id="343" name="&lt;input type=‘search’ class=‘input header__search’&gt;"/>
          <p:cNvGrpSpPr/>
          <p:nvPr/>
        </p:nvGrpSpPr>
        <p:grpSpPr>
          <a:xfrm>
            <a:off x="488889" y="3255764"/>
            <a:ext cx="8166221" cy="629545"/>
            <a:chOff x="0" y="0"/>
            <a:chExt cx="8166220" cy="629543"/>
          </a:xfrm>
        </p:grpSpPr>
        <p:sp>
          <p:nvSpPr>
            <p:cNvPr id="341" name="Rectangle"/>
            <p:cNvSpPr/>
            <p:nvPr/>
          </p:nvSpPr>
          <p:spPr>
            <a:xfrm>
              <a:off x="0" y="0"/>
              <a:ext cx="8166221" cy="62954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42" name="&lt;input type=‘search’ class=‘input header__search’&gt;"/>
            <p:cNvSpPr txBox="1"/>
            <p:nvPr/>
          </p:nvSpPr>
          <p:spPr>
            <a:xfrm>
              <a:off x="12700" y="173802"/>
              <a:ext cx="8140821" cy="281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&lt;input type=‘search’ class=‘input header__search’&gt;</a:t>
              </a:r>
            </a:p>
          </p:txBody>
        </p:sp>
      </p:grpSp>
      <p:grpSp>
        <p:nvGrpSpPr>
          <p:cNvPr id="346" name="&lt;nav&gt; class=‘header__nav nav’"/>
          <p:cNvGrpSpPr/>
          <p:nvPr/>
        </p:nvGrpSpPr>
        <p:grpSpPr>
          <a:xfrm>
            <a:off x="482599" y="4177344"/>
            <a:ext cx="8178801" cy="1270003"/>
            <a:chOff x="0" y="0"/>
            <a:chExt cx="8178800" cy="1270001"/>
          </a:xfrm>
        </p:grpSpPr>
        <p:sp>
          <p:nvSpPr>
            <p:cNvPr id="344" name="Rectangle"/>
            <p:cNvSpPr/>
            <p:nvPr/>
          </p:nvSpPr>
          <p:spPr>
            <a:xfrm>
              <a:off x="0" y="-1"/>
              <a:ext cx="8178801" cy="127000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45" name="&lt;nav&gt; class=‘header__nav nav’"/>
            <p:cNvSpPr txBox="1"/>
            <p:nvPr/>
          </p:nvSpPr>
          <p:spPr>
            <a:xfrm>
              <a:off x="12700" y="12700"/>
              <a:ext cx="8153401" cy="281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&lt;nav&gt; class=‘header__nav nav’</a:t>
              </a:r>
            </a:p>
          </p:txBody>
        </p:sp>
      </p:grpSp>
      <p:grpSp>
        <p:nvGrpSpPr>
          <p:cNvPr id="349" name="&lt;a&gt; class=‘header__nav-link nav__link link ’"/>
          <p:cNvGrpSpPr/>
          <p:nvPr/>
        </p:nvGrpSpPr>
        <p:grpSpPr>
          <a:xfrm>
            <a:off x="674076" y="4716907"/>
            <a:ext cx="4394652" cy="495978"/>
            <a:chOff x="0" y="0"/>
            <a:chExt cx="4394651" cy="495976"/>
          </a:xfrm>
        </p:grpSpPr>
        <p:sp>
          <p:nvSpPr>
            <p:cNvPr id="347" name="Rectangle"/>
            <p:cNvSpPr/>
            <p:nvPr/>
          </p:nvSpPr>
          <p:spPr>
            <a:xfrm>
              <a:off x="0" y="0"/>
              <a:ext cx="4394652" cy="4959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48" name="&lt;a&gt; class=‘header__nav-link nav__link link ’"/>
            <p:cNvSpPr txBox="1"/>
            <p:nvPr/>
          </p:nvSpPr>
          <p:spPr>
            <a:xfrm>
              <a:off x="12700" y="107019"/>
              <a:ext cx="4369252" cy="281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&lt;a&gt; class=‘header__nav-link nav__link link ’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Box 8"/>
          <p:cNvSpPr txBox="1"/>
          <p:nvPr>
            <p:ph type="sldNum" sz="quarter" idx="4294967295"/>
          </p:nvPr>
        </p:nvSpPr>
        <p:spPr>
          <a:xfrm>
            <a:off x="8537292" y="6560477"/>
            <a:ext cx="237341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2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Практика</a:t>
            </a:r>
          </a:p>
        </p:txBody>
      </p:sp>
      <p:grpSp>
        <p:nvGrpSpPr>
          <p:cNvPr id="355" name="&lt;body&gt;"/>
          <p:cNvGrpSpPr/>
          <p:nvPr/>
        </p:nvGrpSpPr>
        <p:grpSpPr>
          <a:xfrm>
            <a:off x="316317" y="1219855"/>
            <a:ext cx="8511366" cy="2107258"/>
            <a:chOff x="0" y="0"/>
            <a:chExt cx="8511365" cy="2107257"/>
          </a:xfrm>
        </p:grpSpPr>
        <p:sp>
          <p:nvSpPr>
            <p:cNvPr id="353" name="Rectangle"/>
            <p:cNvSpPr/>
            <p:nvPr/>
          </p:nvSpPr>
          <p:spPr>
            <a:xfrm>
              <a:off x="0" y="-1"/>
              <a:ext cx="8511366" cy="210725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b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54" name="&lt;body&gt;"/>
            <p:cNvSpPr txBox="1"/>
            <p:nvPr/>
          </p:nvSpPr>
          <p:spPr>
            <a:xfrm>
              <a:off x="12700" y="1812618"/>
              <a:ext cx="8485966" cy="281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&lt;body&gt;</a:t>
              </a:r>
            </a:p>
          </p:txBody>
        </p:sp>
      </p:grpSp>
      <p:grpSp>
        <p:nvGrpSpPr>
          <p:cNvPr id="358" name="&lt;header&gt;"/>
          <p:cNvGrpSpPr/>
          <p:nvPr/>
        </p:nvGrpSpPr>
        <p:grpSpPr>
          <a:xfrm>
            <a:off x="321026" y="1205522"/>
            <a:ext cx="8501948" cy="1270003"/>
            <a:chOff x="0" y="0"/>
            <a:chExt cx="8501947" cy="1270001"/>
          </a:xfrm>
        </p:grpSpPr>
        <p:sp>
          <p:nvSpPr>
            <p:cNvPr id="356" name="Rectangle"/>
            <p:cNvSpPr/>
            <p:nvPr/>
          </p:nvSpPr>
          <p:spPr>
            <a:xfrm>
              <a:off x="0" y="-1"/>
              <a:ext cx="8501948" cy="1270003"/>
            </a:xfrm>
            <a:prstGeom prst="rect">
              <a:avLst/>
            </a:prstGeom>
            <a:solidFill>
              <a:schemeClr val="accent2"/>
            </a:solidFill>
            <a:ln w="25400" cap="flat">
              <a:solidFill>
                <a:srgbClr val="2A8E9D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57" name="&lt;header&gt;"/>
            <p:cNvSpPr txBox="1"/>
            <p:nvPr/>
          </p:nvSpPr>
          <p:spPr>
            <a:xfrm>
              <a:off x="12700" y="12700"/>
              <a:ext cx="8476548" cy="281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&lt;header&gt;</a:t>
              </a:r>
            </a:p>
          </p:txBody>
        </p:sp>
      </p:grpSp>
      <p:grpSp>
        <p:nvGrpSpPr>
          <p:cNvPr id="361" name="logotype"/>
          <p:cNvGrpSpPr/>
          <p:nvPr/>
        </p:nvGrpSpPr>
        <p:grpSpPr>
          <a:xfrm>
            <a:off x="539688" y="1604763"/>
            <a:ext cx="1130423" cy="629545"/>
            <a:chOff x="0" y="0"/>
            <a:chExt cx="1130422" cy="629543"/>
          </a:xfrm>
        </p:grpSpPr>
        <p:sp>
          <p:nvSpPr>
            <p:cNvPr id="359" name="Rectangle"/>
            <p:cNvSpPr/>
            <p:nvPr/>
          </p:nvSpPr>
          <p:spPr>
            <a:xfrm>
              <a:off x="0" y="0"/>
              <a:ext cx="1130423" cy="62954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60" name="logotype"/>
            <p:cNvSpPr txBox="1"/>
            <p:nvPr/>
          </p:nvSpPr>
          <p:spPr>
            <a:xfrm>
              <a:off x="12700" y="173802"/>
              <a:ext cx="1105023" cy="281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logotype</a:t>
              </a:r>
            </a:p>
          </p:txBody>
        </p:sp>
      </p:grpSp>
      <p:grpSp>
        <p:nvGrpSpPr>
          <p:cNvPr id="364" name="&lt;input type=‘search’&gt;"/>
          <p:cNvGrpSpPr/>
          <p:nvPr/>
        </p:nvGrpSpPr>
        <p:grpSpPr>
          <a:xfrm>
            <a:off x="4837653" y="1604763"/>
            <a:ext cx="3817458" cy="629545"/>
            <a:chOff x="0" y="0"/>
            <a:chExt cx="3817456" cy="629543"/>
          </a:xfrm>
        </p:grpSpPr>
        <p:sp>
          <p:nvSpPr>
            <p:cNvPr id="362" name="Rectangle"/>
            <p:cNvSpPr/>
            <p:nvPr/>
          </p:nvSpPr>
          <p:spPr>
            <a:xfrm>
              <a:off x="0" y="0"/>
              <a:ext cx="3817457" cy="62954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63" name="&lt;input type=‘search’&gt;"/>
            <p:cNvSpPr txBox="1"/>
            <p:nvPr/>
          </p:nvSpPr>
          <p:spPr>
            <a:xfrm>
              <a:off x="12700" y="173802"/>
              <a:ext cx="3792057" cy="281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&lt;input type=‘search’&gt;</a:t>
              </a:r>
            </a:p>
          </p:txBody>
        </p:sp>
      </p:grpSp>
      <p:grpSp>
        <p:nvGrpSpPr>
          <p:cNvPr id="367" name="&lt;body&gt;"/>
          <p:cNvGrpSpPr/>
          <p:nvPr/>
        </p:nvGrpSpPr>
        <p:grpSpPr>
          <a:xfrm>
            <a:off x="316317" y="3886856"/>
            <a:ext cx="8511366" cy="2107258"/>
            <a:chOff x="0" y="0"/>
            <a:chExt cx="8511365" cy="2107257"/>
          </a:xfrm>
        </p:grpSpPr>
        <p:sp>
          <p:nvSpPr>
            <p:cNvPr id="365" name="Rectangle"/>
            <p:cNvSpPr/>
            <p:nvPr/>
          </p:nvSpPr>
          <p:spPr>
            <a:xfrm>
              <a:off x="0" y="-1"/>
              <a:ext cx="8511366" cy="210725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b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66" name="&lt;body&gt;"/>
            <p:cNvSpPr txBox="1"/>
            <p:nvPr/>
          </p:nvSpPr>
          <p:spPr>
            <a:xfrm>
              <a:off x="12700" y="1812618"/>
              <a:ext cx="8485966" cy="281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&lt;body&gt;</a:t>
              </a:r>
            </a:p>
          </p:txBody>
        </p:sp>
      </p:grpSp>
      <p:grpSp>
        <p:nvGrpSpPr>
          <p:cNvPr id="370" name="&lt;header&gt;"/>
          <p:cNvGrpSpPr/>
          <p:nvPr/>
        </p:nvGrpSpPr>
        <p:grpSpPr>
          <a:xfrm>
            <a:off x="321026" y="3872522"/>
            <a:ext cx="8501948" cy="1682981"/>
            <a:chOff x="0" y="0"/>
            <a:chExt cx="8501947" cy="1682980"/>
          </a:xfrm>
        </p:grpSpPr>
        <p:sp>
          <p:nvSpPr>
            <p:cNvPr id="368" name="Rectangle"/>
            <p:cNvSpPr/>
            <p:nvPr/>
          </p:nvSpPr>
          <p:spPr>
            <a:xfrm>
              <a:off x="0" y="-1"/>
              <a:ext cx="8501948" cy="1682982"/>
            </a:xfrm>
            <a:prstGeom prst="rect">
              <a:avLst/>
            </a:prstGeom>
            <a:solidFill>
              <a:schemeClr val="accent2"/>
            </a:solidFill>
            <a:ln w="25400" cap="flat">
              <a:solidFill>
                <a:srgbClr val="2A8E9D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69" name="&lt;header&gt;"/>
            <p:cNvSpPr txBox="1"/>
            <p:nvPr/>
          </p:nvSpPr>
          <p:spPr>
            <a:xfrm>
              <a:off x="12700" y="12700"/>
              <a:ext cx="8476548" cy="281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&lt;header&gt;</a:t>
              </a:r>
            </a:p>
          </p:txBody>
        </p:sp>
      </p:grpSp>
      <p:grpSp>
        <p:nvGrpSpPr>
          <p:cNvPr id="373" name="logotype"/>
          <p:cNvGrpSpPr/>
          <p:nvPr/>
        </p:nvGrpSpPr>
        <p:grpSpPr>
          <a:xfrm>
            <a:off x="3841688" y="4017764"/>
            <a:ext cx="1130423" cy="629545"/>
            <a:chOff x="0" y="0"/>
            <a:chExt cx="1130422" cy="629543"/>
          </a:xfrm>
        </p:grpSpPr>
        <p:sp>
          <p:nvSpPr>
            <p:cNvPr id="371" name="Rectangle"/>
            <p:cNvSpPr/>
            <p:nvPr/>
          </p:nvSpPr>
          <p:spPr>
            <a:xfrm>
              <a:off x="0" y="0"/>
              <a:ext cx="1130423" cy="62954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72" name="logotype"/>
            <p:cNvSpPr txBox="1"/>
            <p:nvPr/>
          </p:nvSpPr>
          <p:spPr>
            <a:xfrm>
              <a:off x="12700" y="173802"/>
              <a:ext cx="1105023" cy="281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logotype</a:t>
              </a:r>
            </a:p>
          </p:txBody>
        </p:sp>
      </p:grpSp>
      <p:grpSp>
        <p:nvGrpSpPr>
          <p:cNvPr id="376" name="&lt;input type=‘search’&gt;"/>
          <p:cNvGrpSpPr/>
          <p:nvPr/>
        </p:nvGrpSpPr>
        <p:grpSpPr>
          <a:xfrm>
            <a:off x="488889" y="4779764"/>
            <a:ext cx="8166221" cy="629545"/>
            <a:chOff x="0" y="0"/>
            <a:chExt cx="8166220" cy="629543"/>
          </a:xfrm>
        </p:grpSpPr>
        <p:sp>
          <p:nvSpPr>
            <p:cNvPr id="374" name="Rectangle"/>
            <p:cNvSpPr/>
            <p:nvPr/>
          </p:nvSpPr>
          <p:spPr>
            <a:xfrm>
              <a:off x="0" y="0"/>
              <a:ext cx="8166221" cy="62954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75" name="&lt;input type=‘search’&gt;"/>
            <p:cNvSpPr txBox="1"/>
            <p:nvPr/>
          </p:nvSpPr>
          <p:spPr>
            <a:xfrm>
              <a:off x="12700" y="173802"/>
              <a:ext cx="8140821" cy="281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&lt;input type=‘search’&gt;</a:t>
              </a:r>
            </a:p>
          </p:txBody>
        </p:sp>
      </p:grpSp>
      <p:sp>
        <p:nvSpPr>
          <p:cNvPr id="377" name=".pull {…"/>
          <p:cNvSpPr txBox="1"/>
          <p:nvPr/>
        </p:nvSpPr>
        <p:spPr>
          <a:xfrm>
            <a:off x="5290501" y="2392178"/>
            <a:ext cx="3279418" cy="3545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.pull {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&amp;-left {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@include respond-to(medium-screens) {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  float: left;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}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@include respond-to(wide-screens) {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  float: left;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}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}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&amp;-right {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@include respond-to(medium-screens) {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  float: right;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}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@include respond-to(wide-screens) {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  float: right;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}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}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8"/>
          <p:cNvSpPr txBox="1"/>
          <p:nvPr>
            <p:ph type="sldNum" sz="quarter" idx="4294967295"/>
          </p:nvPr>
        </p:nvSpPr>
        <p:spPr>
          <a:xfrm>
            <a:off x="8537292" y="6560477"/>
            <a:ext cx="237341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0" name="Content Placeholder 4"/>
          <p:cNvSpPr txBox="1"/>
          <p:nvPr>
            <p:ph type="body" sz="quarter" idx="1"/>
          </p:nvPr>
        </p:nvSpPr>
        <p:spPr>
          <a:xfrm>
            <a:off x="631825" y="3599577"/>
            <a:ext cx="6910388" cy="595037"/>
          </a:xfrm>
          <a:prstGeom prst="rect">
            <a:avLst/>
          </a:prstGeom>
        </p:spPr>
        <p:txBody>
          <a:bodyPr/>
          <a:lstStyle>
            <a:lvl1pPr defTabSz="216027">
              <a:defRPr sz="3000"/>
            </a:lvl1pPr>
          </a:lstStyle>
          <a:p>
            <a:pPr/>
            <a:r>
              <a:t>SCSS COURSE</a:t>
            </a:r>
          </a:p>
        </p:txBody>
      </p:sp>
      <p:sp>
        <p:nvSpPr>
          <p:cNvPr id="381" name="Text Placeholder 3"/>
          <p:cNvSpPr txBox="1"/>
          <p:nvPr/>
        </p:nvSpPr>
        <p:spPr>
          <a:xfrm>
            <a:off x="650630" y="5393985"/>
            <a:ext cx="6054225" cy="537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normAutofit fontScale="100000" lnSpcReduction="0"/>
          </a:bodyPr>
          <a:lstStyle/>
          <a:p>
            <a:pPr defTabSz="185165">
              <a:defRPr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PROJECT OVERVIEW</a:t>
            </a:r>
            <a:br/>
            <a:r>
              <a:t>SHEVCHENKO ROMAN</a:t>
            </a:r>
          </a:p>
        </p:txBody>
      </p:sp>
      <p:sp>
        <p:nvSpPr>
          <p:cNvPr id="382" name="TextBox 6"/>
          <p:cNvSpPr txBox="1"/>
          <p:nvPr/>
        </p:nvSpPr>
        <p:spPr>
          <a:xfrm>
            <a:off x="665009" y="4127501"/>
            <a:ext cx="753284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cap="all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scss / Preprocessors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 Placeholder 6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Text Placeholder 3"/>
          <p:cNvSpPr txBox="1"/>
          <p:nvPr/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342900"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Компиляторы</a:t>
            </a: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6430" y="2546106"/>
            <a:ext cx="1673455" cy="2231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81001" y="2529646"/>
            <a:ext cx="1799616" cy="21355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36392" t="11880" r="36392" b="8850"/>
          <a:stretch>
            <a:fillRect/>
          </a:stretch>
        </p:blipFill>
        <p:spPr>
          <a:xfrm>
            <a:off x="6220935" y="2745688"/>
            <a:ext cx="1673363" cy="20470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Box 8"/>
          <p:cNvSpPr txBox="1"/>
          <p:nvPr>
            <p:ph type="sldNum" sz="quarter" idx="4294967295"/>
          </p:nvPr>
        </p:nvSpPr>
        <p:spPr>
          <a:xfrm>
            <a:off x="8603895" y="6560477"/>
            <a:ext cx="17073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  <p:sp>
        <p:nvSpPr>
          <p:cNvPr id="211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PREPROCESSORS</a:t>
            </a:r>
          </a:p>
        </p:txBody>
      </p:sp>
      <p:sp>
        <p:nvSpPr>
          <p:cNvPr id="212" name="CSS препроцессор (от англ. CSS preprocessor) — это надстройка над CSS, которая добавляет ранее недоступные возможности для CSS, с помощью новых синтаксических конструкций.…"/>
          <p:cNvSpPr txBox="1"/>
          <p:nvPr/>
        </p:nvSpPr>
        <p:spPr>
          <a:xfrm>
            <a:off x="452589" y="5311595"/>
            <a:ext cx="8238822" cy="98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342900">
              <a:lnSpc>
                <a:spcPts val="1600"/>
              </a:lnSpc>
              <a:spcBef>
                <a:spcPts val="700"/>
              </a:spcBef>
              <a:defRPr b="1"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CSS препроцессор</a:t>
            </a:r>
            <a:r>
              <a:rPr b="0"/>
              <a:t> (от англ. CSS preprocessor) — это надстройка над CSS, которая добавляет ранее недоступные возможности для CSS, с помощью новых синтаксических конструкций.</a:t>
            </a:r>
          </a:p>
          <a:p>
            <a:pPr defTabSz="342900">
              <a:lnSpc>
                <a:spcPts val="1600"/>
              </a:lnSpc>
              <a:spcBef>
                <a:spcPts val="700"/>
              </a:spcBef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Основная задача препроцессора — это предоставление удобных синтаксических конструкций для разработчика, чтобы упростить, и тем самым, ускорить разработку и поддержу стилей в проектах.</a:t>
            </a:r>
          </a:p>
        </p:txBody>
      </p:sp>
      <p:sp>
        <p:nvSpPr>
          <p:cNvPr id="213" name="Линия"/>
          <p:cNvSpPr/>
          <p:nvPr/>
        </p:nvSpPr>
        <p:spPr>
          <a:xfrm>
            <a:off x="16753" y="5092203"/>
            <a:ext cx="9144001" cy="1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4" name="Less…"/>
          <p:cNvSpPr txBox="1"/>
          <p:nvPr/>
        </p:nvSpPr>
        <p:spPr>
          <a:xfrm>
            <a:off x="720291" y="1384258"/>
            <a:ext cx="1545823" cy="1456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20315" indent="-120315" defTabSz="342900">
              <a:lnSpc>
                <a:spcPts val="1600"/>
              </a:lnSpc>
              <a:spcBef>
                <a:spcPts val="700"/>
              </a:spcBef>
              <a:buSzPct val="100000"/>
              <a:buChar char="•"/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Less</a:t>
            </a:r>
          </a:p>
          <a:p>
            <a:pPr marL="120315" indent="-120315" defTabSz="342900">
              <a:lnSpc>
                <a:spcPts val="1600"/>
              </a:lnSpc>
              <a:spcBef>
                <a:spcPts val="700"/>
              </a:spcBef>
              <a:buSzPct val="100000"/>
              <a:buChar char="•"/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Sass (SCSS)</a:t>
            </a:r>
          </a:p>
          <a:p>
            <a:pPr marL="120315" indent="-120315" defTabSz="342900">
              <a:lnSpc>
                <a:spcPts val="1600"/>
              </a:lnSpc>
              <a:spcBef>
                <a:spcPts val="700"/>
              </a:spcBef>
              <a:buSzPct val="100000"/>
              <a:buChar char="•"/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Stylus</a:t>
            </a:r>
          </a:p>
          <a:p>
            <a:pPr marL="120315" indent="-120315" defTabSz="342900">
              <a:lnSpc>
                <a:spcPts val="1600"/>
              </a:lnSpc>
              <a:spcBef>
                <a:spcPts val="700"/>
              </a:spcBef>
              <a:buSzPct val="100000"/>
              <a:buChar char="•"/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Closure Stylesheets</a:t>
            </a:r>
          </a:p>
          <a:p>
            <a:pPr marL="120315" indent="-120315" defTabSz="342900">
              <a:lnSpc>
                <a:spcPts val="1600"/>
              </a:lnSpc>
              <a:spcBef>
                <a:spcPts val="700"/>
              </a:spcBef>
              <a:buSzPct val="100000"/>
              <a:buChar char="•"/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CSS Crush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8"/>
          <p:cNvSpPr txBox="1"/>
          <p:nvPr>
            <p:ph type="sldNum" sz="quarter" idx="4294967295"/>
          </p:nvPr>
        </p:nvSpPr>
        <p:spPr>
          <a:xfrm>
            <a:off x="8603895" y="6560477"/>
            <a:ext cx="17073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  <p:sp>
        <p:nvSpPr>
          <p:cNvPr id="217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PREPROCESSORS</a:t>
            </a:r>
          </a:p>
        </p:txBody>
      </p:sp>
      <p:sp>
        <p:nvSpPr>
          <p:cNvPr id="218" name="CSS препроцессор (от англ. CSS preprocessor) — это надстройка над CSS, которая добавляет ранее недоступные возможности для CSS, с помощью новых синтаксических конструкций.…"/>
          <p:cNvSpPr txBox="1"/>
          <p:nvPr/>
        </p:nvSpPr>
        <p:spPr>
          <a:xfrm>
            <a:off x="452589" y="5311595"/>
            <a:ext cx="8238822" cy="98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342900">
              <a:lnSpc>
                <a:spcPts val="1600"/>
              </a:lnSpc>
              <a:spcBef>
                <a:spcPts val="700"/>
              </a:spcBef>
              <a:defRPr b="1"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CSS препроцессор</a:t>
            </a:r>
            <a:r>
              <a:rPr b="0"/>
              <a:t> (от англ. CSS preprocessor) — это надстройка над CSS, которая добавляет ранее недоступные возможности для CSS, с помощью новых синтаксических конструкций.</a:t>
            </a:r>
          </a:p>
          <a:p>
            <a:pPr defTabSz="342900">
              <a:lnSpc>
                <a:spcPts val="1600"/>
              </a:lnSpc>
              <a:spcBef>
                <a:spcPts val="700"/>
              </a:spcBef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Основная задача препроцессора — это предоставление удобных синтаксических конструкций для разработчика, чтобы упростить, и тем самым, ускорить разработку и поддержу стилей в проектах.</a:t>
            </a:r>
          </a:p>
        </p:txBody>
      </p:sp>
      <p:sp>
        <p:nvSpPr>
          <p:cNvPr id="219" name="Линия"/>
          <p:cNvSpPr/>
          <p:nvPr/>
        </p:nvSpPr>
        <p:spPr>
          <a:xfrm>
            <a:off x="16753" y="5092203"/>
            <a:ext cx="9144001" cy="1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0" name="Less…"/>
          <p:cNvSpPr txBox="1"/>
          <p:nvPr/>
        </p:nvSpPr>
        <p:spPr>
          <a:xfrm>
            <a:off x="720291" y="1384258"/>
            <a:ext cx="1545823" cy="1456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20315" indent="-120315" defTabSz="342900">
              <a:lnSpc>
                <a:spcPts val="1600"/>
              </a:lnSpc>
              <a:spcBef>
                <a:spcPts val="700"/>
              </a:spcBef>
              <a:buSzPct val="100000"/>
              <a:buChar char="•"/>
              <a:defRPr b="1" sz="1200">
                <a:solidFill>
                  <a:schemeClr val="accent6">
                    <a:lumOff val="-8509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Less</a:t>
            </a:r>
          </a:p>
          <a:p>
            <a:pPr marL="120315" indent="-120315" defTabSz="342900">
              <a:lnSpc>
                <a:spcPts val="1600"/>
              </a:lnSpc>
              <a:spcBef>
                <a:spcPts val="700"/>
              </a:spcBef>
              <a:buSzPct val="100000"/>
              <a:buChar char="•"/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Sass (SCSS)</a:t>
            </a:r>
          </a:p>
          <a:p>
            <a:pPr marL="120315" indent="-120315" defTabSz="342900">
              <a:lnSpc>
                <a:spcPts val="1600"/>
              </a:lnSpc>
              <a:spcBef>
                <a:spcPts val="700"/>
              </a:spcBef>
              <a:buSzPct val="100000"/>
              <a:buChar char="•"/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Stylus</a:t>
            </a:r>
          </a:p>
          <a:p>
            <a:pPr marL="120315" indent="-120315" defTabSz="342900">
              <a:lnSpc>
                <a:spcPts val="1600"/>
              </a:lnSpc>
              <a:spcBef>
                <a:spcPts val="700"/>
              </a:spcBef>
              <a:buSzPct val="100000"/>
              <a:buChar char="•"/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Closure Stylesheets</a:t>
            </a:r>
          </a:p>
          <a:p>
            <a:pPr marL="120315" indent="-120315" defTabSz="342900">
              <a:lnSpc>
                <a:spcPts val="1600"/>
              </a:lnSpc>
              <a:spcBef>
                <a:spcPts val="700"/>
              </a:spcBef>
              <a:buSzPct val="100000"/>
              <a:buChar char="•"/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CSS Crush</a:t>
            </a:r>
          </a:p>
        </p:txBody>
      </p:sp>
      <p:sp>
        <p:nvSpPr>
          <p:cNvPr id="221" name="Одной из самых интересных особенностей препроцессора Less является то, что его создатели предусмотрели возможность исполнения JavaScript-кода в less-файлах. Казалось бы, это весомое преимущество и полная свобода действий, но не всё так просто.…"/>
          <p:cNvSpPr txBox="1"/>
          <p:nvPr/>
        </p:nvSpPr>
        <p:spPr>
          <a:xfrm>
            <a:off x="2904705" y="1244497"/>
            <a:ext cx="5956315" cy="3379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342900">
              <a:lnSpc>
                <a:spcPts val="1400"/>
              </a:lnSpc>
              <a:spcBef>
                <a:spcPts val="700"/>
              </a:spcBef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Одной из самых интересных особенностей препроцессора Less является то, что его создатели предусмотрели </a:t>
            </a:r>
            <a:r>
              <a:rPr b="1">
                <a:solidFill>
                  <a:schemeClr val="accent6">
                    <a:lumOff val="-8509"/>
                  </a:schemeClr>
                </a:solidFill>
              </a:rPr>
              <a:t>возможность исполнения JavaScript-кода в less-файлах.</a:t>
            </a:r>
            <a:r>
              <a:t> Казалось бы, это весомое преимущество и полная свобода действий, но не всё так просто.</a:t>
            </a:r>
          </a:p>
          <a:p>
            <a:pPr defTabSz="342900">
              <a:lnSpc>
                <a:spcPts val="1400"/>
              </a:lnSpc>
              <a:spcBef>
                <a:spcPts val="700"/>
              </a:spcBef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Во-первых, JavaScript-код может быть лишь частью операции присвоения (переменные, свойства). Это означает, что введённая строка, содержащая JavaScript-код, будет интерпретироваться компилятором и обрабатываться.</a:t>
            </a:r>
          </a:p>
          <a:p>
            <a:pPr defTabSz="342900">
              <a:lnSpc>
                <a:spcPts val="1400"/>
              </a:lnSpc>
              <a:spcBef>
                <a:spcPts val="700"/>
              </a:spcBef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Во-вторых, компилятор накладывает сразу несколько ограничений:</a:t>
            </a:r>
          </a:p>
          <a:p>
            <a:pPr marL="120315" indent="-120315" defTabSz="342900">
              <a:lnSpc>
                <a:spcPts val="1400"/>
              </a:lnSpc>
              <a:spcBef>
                <a:spcPts val="700"/>
              </a:spcBef>
              <a:buSzPct val="100000"/>
              <a:buChar char="•"/>
              <a:defRPr b="1" sz="1200">
                <a:solidFill>
                  <a:schemeClr val="accent2">
                    <a:satOff val="-8298"/>
                    <a:lumOff val="-10666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4 -&gt; ‘4’.</a:t>
            </a:r>
          </a:p>
          <a:p>
            <a:pPr marL="120315" indent="-120315" defTabSz="342900">
              <a:lnSpc>
                <a:spcPts val="1400"/>
              </a:lnSpc>
              <a:spcBef>
                <a:spcPts val="700"/>
              </a:spcBef>
              <a:buSzPct val="100000"/>
              <a:buChar char="•"/>
              <a:defRPr b="1" sz="1200">
                <a:solidFill>
                  <a:schemeClr val="accent2">
                    <a:satOff val="-8298"/>
                    <a:lumOff val="-10666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string -&gt; ‘string’.</a:t>
            </a:r>
          </a:p>
          <a:p>
            <a:pPr marL="120315" indent="-120315" defTabSz="342900">
              <a:lnSpc>
                <a:spcPts val="1400"/>
              </a:lnSpc>
              <a:spcBef>
                <a:spcPts val="700"/>
              </a:spcBef>
              <a:buSzPct val="100000"/>
              <a:buChar char="•"/>
              <a:defRPr b="1" sz="1200">
                <a:solidFill>
                  <a:schemeClr val="accent2">
                    <a:satOff val="-8298"/>
                    <a:lumOff val="-10666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array[x,y,z] -&gt; ‘x, y, z’.</a:t>
            </a:r>
          </a:p>
          <a:p>
            <a:pPr marL="120315" indent="-120315" defTabSz="342900">
              <a:lnSpc>
                <a:spcPts val="1400"/>
              </a:lnSpc>
              <a:spcBef>
                <a:spcPts val="700"/>
              </a:spcBef>
              <a:buSzPct val="100000"/>
              <a:buChar char="•"/>
              <a:defRPr b="1" sz="1200">
                <a:solidFill>
                  <a:schemeClr val="accent2">
                    <a:satOff val="-8298"/>
                    <a:lumOff val="-10666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ни одно из выше перечисленных условий не работает, то результат просто приводится к строке.</a:t>
            </a:r>
          </a:p>
          <a:p>
            <a:pPr defTabSz="342900">
              <a:lnSpc>
                <a:spcPts val="1400"/>
              </a:lnSpc>
              <a:spcBef>
                <a:spcPts val="700"/>
              </a:spcBef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Отсюда следует самое главное ограничение — </a:t>
            </a:r>
            <a:br/>
            <a:r>
              <a:rPr b="1">
                <a:solidFill>
                  <a:schemeClr val="accent6">
                    <a:lumOff val="-8509"/>
                  </a:schemeClr>
                </a:solidFill>
              </a:rPr>
              <a:t>результатом интерпретации выражения всегда будет строка.</a:t>
            </a:r>
          </a:p>
        </p:txBody>
      </p:sp>
      <p:sp>
        <p:nvSpPr>
          <p:cNvPr id="222" name="http://lesscss.org"/>
          <p:cNvSpPr txBox="1"/>
          <p:nvPr/>
        </p:nvSpPr>
        <p:spPr>
          <a:xfrm>
            <a:off x="534837" y="4529643"/>
            <a:ext cx="1435097" cy="28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http://lesscss.org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8"/>
          <p:cNvSpPr txBox="1"/>
          <p:nvPr>
            <p:ph type="sldNum" sz="quarter" idx="4294967295"/>
          </p:nvPr>
        </p:nvSpPr>
        <p:spPr>
          <a:xfrm>
            <a:off x="8603895" y="6560477"/>
            <a:ext cx="17073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  <p:sp>
        <p:nvSpPr>
          <p:cNvPr id="225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PREPROCESSORS</a:t>
            </a:r>
          </a:p>
        </p:txBody>
      </p:sp>
      <p:sp>
        <p:nvSpPr>
          <p:cNvPr id="226" name="CSS препроцессор (от англ. CSS preprocessor) — это надстройка над CSS, которая добавляет ранее недоступные возможности для CSS, с помощью новых синтаксических конструкций.…"/>
          <p:cNvSpPr txBox="1"/>
          <p:nvPr/>
        </p:nvSpPr>
        <p:spPr>
          <a:xfrm>
            <a:off x="452589" y="5311595"/>
            <a:ext cx="8238822" cy="98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342900">
              <a:lnSpc>
                <a:spcPts val="1600"/>
              </a:lnSpc>
              <a:spcBef>
                <a:spcPts val="700"/>
              </a:spcBef>
              <a:defRPr b="1"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CSS препроцессор</a:t>
            </a:r>
            <a:r>
              <a:rPr b="0"/>
              <a:t> (от англ. CSS preprocessor) — это надстройка над CSS, которая добавляет ранее недоступные возможности для CSS, с помощью новых синтаксических конструкций.</a:t>
            </a:r>
          </a:p>
          <a:p>
            <a:pPr defTabSz="342900">
              <a:lnSpc>
                <a:spcPts val="1600"/>
              </a:lnSpc>
              <a:spcBef>
                <a:spcPts val="700"/>
              </a:spcBef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Основная задача препроцессора — это предоставление удобных синтаксических конструкций для разработчика, чтобы упростить, и тем самым, ускорить разработку и поддержу стилей в проектах.</a:t>
            </a:r>
          </a:p>
        </p:txBody>
      </p:sp>
      <p:sp>
        <p:nvSpPr>
          <p:cNvPr id="227" name="Линия"/>
          <p:cNvSpPr/>
          <p:nvPr/>
        </p:nvSpPr>
        <p:spPr>
          <a:xfrm>
            <a:off x="16753" y="5092203"/>
            <a:ext cx="9144001" cy="1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8" name="Less…"/>
          <p:cNvSpPr txBox="1"/>
          <p:nvPr/>
        </p:nvSpPr>
        <p:spPr>
          <a:xfrm>
            <a:off x="720291" y="1384258"/>
            <a:ext cx="1545823" cy="1456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20315" indent="-120315" defTabSz="342900">
              <a:lnSpc>
                <a:spcPts val="1600"/>
              </a:lnSpc>
              <a:spcBef>
                <a:spcPts val="700"/>
              </a:spcBef>
              <a:buSzPct val="100000"/>
              <a:buChar char="•"/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Less</a:t>
            </a:r>
          </a:p>
          <a:p>
            <a:pPr marL="120315" indent="-120315" defTabSz="342900">
              <a:lnSpc>
                <a:spcPts val="1600"/>
              </a:lnSpc>
              <a:spcBef>
                <a:spcPts val="700"/>
              </a:spcBef>
              <a:buSzPct val="100000"/>
              <a:buChar char="•"/>
              <a:defRPr b="1" sz="1200">
                <a:solidFill>
                  <a:schemeClr val="accent6">
                    <a:lumOff val="-8509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Sass (SCSS)</a:t>
            </a:r>
          </a:p>
          <a:p>
            <a:pPr marL="120315" indent="-120315" defTabSz="342900">
              <a:lnSpc>
                <a:spcPts val="1600"/>
              </a:lnSpc>
              <a:spcBef>
                <a:spcPts val="700"/>
              </a:spcBef>
              <a:buSzPct val="100000"/>
              <a:buChar char="•"/>
              <a:defRPr sz="1200">
                <a:solidFill>
                  <a:srgbClr val="535353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Stylus</a:t>
            </a:r>
            <a:endParaRPr b="1">
              <a:solidFill>
                <a:schemeClr val="accent6">
                  <a:lumOff val="-8509"/>
                </a:schemeClr>
              </a:solidFill>
            </a:endParaRPr>
          </a:p>
          <a:p>
            <a:pPr marL="120315" indent="-120315" defTabSz="342900">
              <a:lnSpc>
                <a:spcPts val="1600"/>
              </a:lnSpc>
              <a:spcBef>
                <a:spcPts val="700"/>
              </a:spcBef>
              <a:buSzPct val="100000"/>
              <a:buChar char="•"/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Closure Stylesheets</a:t>
            </a:r>
          </a:p>
          <a:p>
            <a:pPr marL="120315" indent="-120315" defTabSz="342900">
              <a:lnSpc>
                <a:spcPts val="1600"/>
              </a:lnSpc>
              <a:spcBef>
                <a:spcPts val="700"/>
              </a:spcBef>
              <a:buSzPct val="100000"/>
              <a:buChar char="•"/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CSS Crush</a:t>
            </a:r>
          </a:p>
        </p:txBody>
      </p:sp>
      <p:sp>
        <p:nvSpPr>
          <p:cNvPr id="229" name="https://sass-scss.ru/documentation/"/>
          <p:cNvSpPr txBox="1"/>
          <p:nvPr/>
        </p:nvSpPr>
        <p:spPr>
          <a:xfrm>
            <a:off x="607254" y="4594809"/>
            <a:ext cx="2849490" cy="28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https://sass-scss.ru/documentation/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8"/>
          <p:cNvSpPr txBox="1"/>
          <p:nvPr>
            <p:ph type="sldNum" sz="quarter" idx="4294967295"/>
          </p:nvPr>
        </p:nvSpPr>
        <p:spPr>
          <a:xfrm>
            <a:off x="8603893" y="6560477"/>
            <a:ext cx="170740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2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Основы SCSS</a:t>
            </a:r>
          </a:p>
        </p:txBody>
      </p:sp>
      <p:sp>
        <p:nvSpPr>
          <p:cNvPr id="233" name="Content Placeholder 2"/>
          <p:cNvSpPr txBox="1"/>
          <p:nvPr/>
        </p:nvSpPr>
        <p:spPr>
          <a:xfrm>
            <a:off x="360363" y="1452563"/>
            <a:ext cx="8329611" cy="4668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normAutofit fontScale="100000" lnSpcReduction="0"/>
          </a:bodyPr>
          <a:lstStyle/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Вложенность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Ссылка на родителя селектора (&amp;)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Вложенные свойства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Шаблонные селекторы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Переменные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Типы данных</a:t>
            </a:r>
          </a:p>
          <a:p>
            <a:pPr lvl="2" marL="900112" indent="-214312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Строки</a:t>
            </a:r>
          </a:p>
          <a:p>
            <a:pPr lvl="2" marL="900112" indent="-214312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Списки</a:t>
            </a:r>
          </a:p>
          <a:p>
            <a:pPr lvl="2" marL="900112" indent="-214312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map </a:t>
            </a:r>
          </a:p>
          <a:p>
            <a:pPr lvl="2" marL="900112" indent="-214312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Цвета</a:t>
            </a:r>
          </a:p>
          <a:p>
            <a:pPr lvl="1" marL="229620" indent="-229620" defTabSz="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Различные виды операций</a:t>
            </a:r>
          </a:p>
          <a:p>
            <a:pPr lvl="1" marL="229620" indent="-229620" defTabSz="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Функции</a:t>
            </a:r>
          </a:p>
          <a:p>
            <a:pPr lvl="1" marL="229620" indent="-229620" defTabSz="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Директивы и выражения</a:t>
            </a:r>
          </a:p>
          <a:p>
            <a:pPr lvl="1" marL="229620" indent="-229620" defTabSz="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Миксины</a:t>
            </a:r>
          </a:p>
          <a:p>
            <a:pPr lvl="1" marL="229620" indent="-229620" defTabSz="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 многое другое.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Box 8"/>
          <p:cNvSpPr txBox="1"/>
          <p:nvPr>
            <p:ph type="sldNum" sz="quarter" idx="4294967295"/>
          </p:nvPr>
        </p:nvSpPr>
        <p:spPr>
          <a:xfrm>
            <a:off x="8603893" y="6560477"/>
            <a:ext cx="170740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6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Основы SCSS</a:t>
            </a:r>
          </a:p>
        </p:txBody>
      </p:sp>
      <p:sp>
        <p:nvSpPr>
          <p:cNvPr id="237" name="Content Placeholder 2"/>
          <p:cNvSpPr txBox="1"/>
          <p:nvPr/>
        </p:nvSpPr>
        <p:spPr>
          <a:xfrm>
            <a:off x="360363" y="1439863"/>
            <a:ext cx="8329611" cy="4668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normAutofit fontScale="100000" lnSpcReduction="0"/>
          </a:bodyPr>
          <a:lstStyle/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Вложенность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Ссылка на родителя селектора (&amp;)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Вложенные свойства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b="1" sz="1400">
                <a:solidFill>
                  <a:schemeClr val="accent6">
                    <a:lumOff val="-8509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Шаблонные селекторы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Переменные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Типы данных</a:t>
            </a:r>
          </a:p>
          <a:p>
            <a:pPr lvl="2" marL="900112" indent="-214312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Строки</a:t>
            </a:r>
          </a:p>
          <a:p>
            <a:pPr lvl="2" marL="900112" indent="-214312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Списки</a:t>
            </a:r>
          </a:p>
          <a:p>
            <a:pPr lvl="2" marL="900112" indent="-214312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map </a:t>
            </a:r>
          </a:p>
          <a:p>
            <a:pPr lvl="2" marL="900112" indent="-214312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Цвета</a:t>
            </a:r>
          </a:p>
          <a:p>
            <a:pPr lvl="1" marL="229620" indent="-229620" defTabSz="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Различные виды операций</a:t>
            </a:r>
          </a:p>
          <a:p>
            <a:pPr lvl="1" marL="229620" indent="-229620" defTabSz="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Функции</a:t>
            </a:r>
          </a:p>
          <a:p>
            <a:pPr lvl="1" marL="229620" indent="-229620" defTabSz="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Директивы и выражения</a:t>
            </a:r>
          </a:p>
          <a:p>
            <a:pPr lvl="1" marL="229620" indent="-229620" defTabSz="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Миксины</a:t>
            </a:r>
          </a:p>
          <a:p>
            <a:pPr lvl="1" marL="229620" indent="-229620" defTabSz="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 многое другое.</a:t>
            </a:r>
          </a:p>
        </p:txBody>
      </p:sp>
      <p:sp>
        <p:nvSpPr>
          <p:cNvPr id="238" name="%for-grids{…"/>
          <p:cNvSpPr txBox="1"/>
          <p:nvPr/>
        </p:nvSpPr>
        <p:spPr>
          <a:xfrm>
            <a:off x="5369257" y="1723976"/>
            <a:ext cx="2908170" cy="3952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lnSpc>
                <a:spcPct val="180000"/>
              </a:lnSpc>
              <a:defRPr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%for-grids</a:t>
            </a:r>
            <a:r>
              <a:rPr>
                <a:solidFill>
                  <a:srgbClr val="000000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lvl="1" indent="228600" defTabSz="457200">
              <a:lnSpc>
                <a:spcPct val="180000"/>
              </a:lnSpc>
              <a:defRPr b="1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min-height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 b="0">
                <a:solidFill>
                  <a:srgbClr val="009999"/>
                </a:solidFill>
              </a:rPr>
              <a:t>1px</a:t>
            </a:r>
            <a:r>
              <a:rPr b="0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lvl="1" indent="228600" defTabSz="457200">
              <a:lnSpc>
                <a:spcPct val="180000"/>
              </a:lnSpc>
              <a:defRPr b="1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position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 b="0">
                <a:solidFill>
                  <a:srgbClr val="0086B3"/>
                </a:solidFill>
              </a:rPr>
              <a:t>relative</a:t>
            </a:r>
            <a:r>
              <a:rPr b="0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lvl="1" indent="228600" defTabSz="457200">
              <a:lnSpc>
                <a:spcPct val="180000"/>
              </a:lnSpc>
              <a:defRPr b="1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padding-left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 b="0">
                <a:solidFill>
                  <a:srgbClr val="009999"/>
                </a:solidFill>
              </a:rPr>
              <a:t>10px</a:t>
            </a:r>
            <a:r>
              <a:rPr b="0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lvl="1" indent="228600" defTabSz="457200">
              <a:lnSpc>
                <a:spcPct val="180000"/>
              </a:lnSpc>
              <a:defRPr b="1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padding-right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 b="0">
                <a:solidFill>
                  <a:srgbClr val="009999"/>
                </a:solidFill>
              </a:rPr>
              <a:t>10px</a:t>
            </a:r>
            <a:r>
              <a:rPr b="0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lvl="1" indent="228600" defTabSz="457200">
              <a:lnSpc>
                <a:spcPct val="180000"/>
              </a:lnSpc>
              <a:defRPr b="1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margin-bottom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 b="0">
                <a:solidFill>
                  <a:srgbClr val="009999"/>
                </a:solidFill>
              </a:rPr>
              <a:t>20px</a:t>
            </a:r>
            <a:r>
              <a:rPr b="0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ct val="180000"/>
              </a:lnSpc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lnSpc>
                <a:spcPct val="180000"/>
              </a:lnSpc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ct val="180000"/>
              </a:lnSpc>
              <a:defRPr b="1">
                <a:solidFill>
                  <a:srgbClr val="4455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.sgrid-N</a:t>
            </a:r>
            <a:r>
              <a:rPr b="0">
                <a:solidFill>
                  <a:srgbClr val="000000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lvl="1" indent="228600" defTabSz="457200">
              <a:lnSpc>
                <a:spcPct val="180000"/>
              </a:lnSpc>
              <a:defRPr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@extend </a:t>
            </a:r>
            <a:r>
              <a:rPr b="0">
                <a:solidFill>
                  <a:srgbClr val="008080"/>
                </a:solidFill>
              </a:rPr>
              <a:t>%for-grids</a:t>
            </a:r>
            <a:r>
              <a:rPr b="0"/>
              <a:t>;</a:t>
            </a:r>
          </a:p>
          <a:p>
            <a:pPr defTabSz="457200">
              <a:lnSpc>
                <a:spcPct val="180000"/>
              </a:lnSpc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Box 8"/>
          <p:cNvSpPr txBox="1"/>
          <p:nvPr>
            <p:ph type="sldNum" sz="quarter" idx="4294967295"/>
          </p:nvPr>
        </p:nvSpPr>
        <p:spPr>
          <a:xfrm>
            <a:off x="8603896" y="6560477"/>
            <a:ext cx="170739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1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Основы SCSS</a:t>
            </a:r>
          </a:p>
        </p:txBody>
      </p:sp>
      <p:sp>
        <p:nvSpPr>
          <p:cNvPr id="242" name="Content Placeholder 2"/>
          <p:cNvSpPr txBox="1"/>
          <p:nvPr/>
        </p:nvSpPr>
        <p:spPr>
          <a:xfrm>
            <a:off x="360363" y="1439863"/>
            <a:ext cx="8329611" cy="4668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normAutofit fontScale="100000" lnSpcReduction="0"/>
          </a:bodyPr>
          <a:lstStyle/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Вложенность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Ссылка на родителя селектора (&amp;)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Вложенные свойства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Шаблонные селекторы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b="1" sz="1400">
                <a:solidFill>
                  <a:schemeClr val="accent6">
                    <a:lumOff val="-8509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Переменные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Типы данных</a:t>
            </a:r>
          </a:p>
          <a:p>
            <a:pPr lvl="2" marL="900112" indent="-214312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Строки</a:t>
            </a:r>
          </a:p>
          <a:p>
            <a:pPr lvl="2" marL="900112" indent="-214312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Списки</a:t>
            </a:r>
          </a:p>
          <a:p>
            <a:pPr lvl="2" marL="900112" indent="-214312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map </a:t>
            </a:r>
          </a:p>
          <a:p>
            <a:pPr lvl="2" marL="900112" indent="-214312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Цвета</a:t>
            </a:r>
          </a:p>
          <a:p>
            <a:pPr lvl="1" marL="229620" indent="-229620" defTabSz="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Различные виды операций</a:t>
            </a:r>
          </a:p>
          <a:p>
            <a:pPr lvl="1" marL="229620" indent="-229620" defTabSz="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Функции</a:t>
            </a:r>
          </a:p>
          <a:p>
            <a:pPr lvl="1" marL="229620" indent="-229620" defTabSz="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Директивы и выражения</a:t>
            </a:r>
          </a:p>
          <a:p>
            <a:pPr lvl="1" marL="229620" indent="-229620" defTabSz="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Миксины</a:t>
            </a:r>
          </a:p>
          <a:p>
            <a:pPr lvl="1" marL="229620" indent="-229620" defTabSz="342900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 многое другое.</a:t>
            </a:r>
          </a:p>
        </p:txBody>
      </p:sp>
      <p:sp>
        <p:nvSpPr>
          <p:cNvPr id="243" name="$width: 5em;…"/>
          <p:cNvSpPr txBox="1"/>
          <p:nvPr/>
        </p:nvSpPr>
        <p:spPr>
          <a:xfrm>
            <a:off x="5178928" y="1597464"/>
            <a:ext cx="2771536" cy="3252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2500"/>
              </a:lnSpc>
              <a:defRPr sz="16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$width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09999"/>
                </a:solidFill>
              </a:rPr>
              <a:t>5em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2500"/>
              </a:lnSpc>
              <a:defRPr sz="16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2500"/>
              </a:lnSpc>
              <a:defRPr sz="1600">
                <a:solidFill>
                  <a:srgbClr val="55555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#main</a:t>
            </a:r>
            <a:r>
              <a:rPr>
                <a:solidFill>
                  <a:srgbClr val="000000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lvl="1" indent="228600" defTabSz="457200">
              <a:lnSpc>
                <a:spcPts val="2500"/>
              </a:lnSpc>
              <a:defRPr sz="16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$width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09999"/>
                </a:solidFill>
              </a:rPr>
              <a:t>5em </a:t>
            </a:r>
            <a:r>
              <a:rPr b="1">
                <a:solidFill>
                  <a:srgbClr val="000000"/>
                </a:solidFill>
              </a:rPr>
              <a:t>!</a:t>
            </a:r>
            <a:r>
              <a:rPr>
                <a:solidFill>
                  <a:srgbClr val="000000"/>
                </a:solidFill>
              </a:rPr>
              <a:t>global;</a:t>
            </a:r>
            <a:endParaRPr>
              <a:solidFill>
                <a:srgbClr val="000000"/>
              </a:solidFill>
            </a:endParaRPr>
          </a:p>
          <a:p>
            <a:pPr lvl="1" indent="228600" defTabSz="457200">
              <a:lnSpc>
                <a:spcPts val="2500"/>
              </a:lnSpc>
              <a:defRPr b="1" sz="16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width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 b="0">
                <a:solidFill>
                  <a:srgbClr val="008080"/>
                </a:solidFill>
              </a:rPr>
              <a:t>$width</a:t>
            </a:r>
            <a:r>
              <a:rPr b="0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2500"/>
              </a:lnSpc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lnSpc>
                <a:spcPts val="2500"/>
              </a:lnSpc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2500"/>
              </a:lnSpc>
              <a:defRPr sz="1600">
                <a:solidFill>
                  <a:srgbClr val="55555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#sidebar</a:t>
            </a:r>
            <a:r>
              <a:rPr>
                <a:solidFill>
                  <a:srgbClr val="000000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lvl="1" indent="228600" defTabSz="457200">
              <a:lnSpc>
                <a:spcPts val="2500"/>
              </a:lnSpc>
              <a:defRPr b="1" sz="16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width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 b="0">
                <a:solidFill>
                  <a:srgbClr val="008080"/>
                </a:solidFill>
              </a:rPr>
              <a:t>$width</a:t>
            </a:r>
            <a:r>
              <a:rPr b="0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2500"/>
              </a:lnSpc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Content Slides">
  <a:themeElements>
    <a:clrScheme name="1_Content Slides">
      <a:dk1>
        <a:srgbClr val="464547"/>
      </a:dk1>
      <a:lt1>
        <a:srgbClr val="FFFFFF"/>
      </a:lt1>
      <a:dk2>
        <a:srgbClr val="A7A7A7"/>
      </a:dk2>
      <a:lt2>
        <a:srgbClr val="535353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0000FF"/>
      </a:hlink>
      <a:folHlink>
        <a:srgbClr val="FF00FF"/>
      </a:folHlink>
    </a:clrScheme>
    <a:fontScheme name="1_Content Slide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Content Slid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464547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464547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Content Slides">
  <a:themeElements>
    <a:clrScheme name="1_Content Slid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0000FF"/>
      </a:hlink>
      <a:folHlink>
        <a:srgbClr val="FF00FF"/>
      </a:folHlink>
    </a:clrScheme>
    <a:fontScheme name="1_Content Slide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Content Slid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464547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464547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