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media/image1.jpeg" ContentType="image/jpeg"/>
  <Override PartName="/ppt/theme/theme2.xml" ContentType="application/vnd.openxmlformats-officedocument.theme+xml"/>
  <Override PartName="/ppt/media/image2.jpe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13716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464547"/>
        </a:solidFill>
        <a:effectLst/>
        <a:uFillTx/>
        <a:latin typeface="+mn-lt"/>
        <a:ea typeface="+mn-ea"/>
        <a:cs typeface="+mn-cs"/>
        <a:sym typeface="Calibri"/>
      </a:defRPr>
    </a:lvl1pPr>
    <a:lvl2pPr marL="0" marR="0" indent="0" algn="l" defTabSz="13716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464547"/>
        </a:solidFill>
        <a:effectLst/>
        <a:uFillTx/>
        <a:latin typeface="+mn-lt"/>
        <a:ea typeface="+mn-ea"/>
        <a:cs typeface="+mn-cs"/>
        <a:sym typeface="Calibri"/>
      </a:defRPr>
    </a:lvl2pPr>
    <a:lvl3pPr marL="0" marR="0" indent="0" algn="l" defTabSz="13716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464547"/>
        </a:solidFill>
        <a:effectLst/>
        <a:uFillTx/>
        <a:latin typeface="+mn-lt"/>
        <a:ea typeface="+mn-ea"/>
        <a:cs typeface="+mn-cs"/>
        <a:sym typeface="Calibri"/>
      </a:defRPr>
    </a:lvl3pPr>
    <a:lvl4pPr marL="0" marR="0" indent="0" algn="l" defTabSz="13716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464547"/>
        </a:solidFill>
        <a:effectLst/>
        <a:uFillTx/>
        <a:latin typeface="+mn-lt"/>
        <a:ea typeface="+mn-ea"/>
        <a:cs typeface="+mn-cs"/>
        <a:sym typeface="Calibri"/>
      </a:defRPr>
    </a:lvl4pPr>
    <a:lvl5pPr marL="0" marR="0" indent="0" algn="l" defTabSz="13716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464547"/>
        </a:solidFill>
        <a:effectLst/>
        <a:uFillTx/>
        <a:latin typeface="+mn-lt"/>
        <a:ea typeface="+mn-ea"/>
        <a:cs typeface="+mn-cs"/>
        <a:sym typeface="Calibri"/>
      </a:defRPr>
    </a:lvl5pPr>
    <a:lvl6pPr marL="0" marR="0" indent="0" algn="l" defTabSz="13716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464547"/>
        </a:solidFill>
        <a:effectLst/>
        <a:uFillTx/>
        <a:latin typeface="+mn-lt"/>
        <a:ea typeface="+mn-ea"/>
        <a:cs typeface="+mn-cs"/>
        <a:sym typeface="Calibri"/>
      </a:defRPr>
    </a:lvl6pPr>
    <a:lvl7pPr marL="0" marR="0" indent="0" algn="l" defTabSz="13716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464547"/>
        </a:solidFill>
        <a:effectLst/>
        <a:uFillTx/>
        <a:latin typeface="+mn-lt"/>
        <a:ea typeface="+mn-ea"/>
        <a:cs typeface="+mn-cs"/>
        <a:sym typeface="Calibri"/>
      </a:defRPr>
    </a:lvl7pPr>
    <a:lvl8pPr marL="0" marR="0" indent="0" algn="l" defTabSz="13716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464547"/>
        </a:solidFill>
        <a:effectLst/>
        <a:uFillTx/>
        <a:latin typeface="+mn-lt"/>
        <a:ea typeface="+mn-ea"/>
        <a:cs typeface="+mn-cs"/>
        <a:sym typeface="Calibri"/>
      </a:defRPr>
    </a:lvl8pPr>
    <a:lvl9pPr marL="0" marR="0" indent="0" algn="l" defTabSz="13716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464547"/>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464547"/>
        </a:fontRef>
        <a:srgbClr val="464547"/>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ECECEC"/>
          </a:solidFill>
        </a:fill>
      </a:tcStyle>
    </a:wholeTbl>
    <a:band2H>
      <a:tcTxStyle b="def" i="def"/>
      <a:tcStyle>
        <a:tcBdr/>
        <a:fill>
          <a:solidFill>
            <a:srgbClr val="F6F6F6"/>
          </a:solidFill>
        </a:fill>
      </a:tcStyle>
    </a:band2H>
    <a:firstCol>
      <a:tcTxStyle b="on" i="off">
        <a:fontRef idx="min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464547"/>
        </a:fontRef>
        <a:srgbClr val="464547"/>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BDEE3"/>
          </a:solidFill>
        </a:fill>
      </a:tcStyle>
    </a:wholeTbl>
    <a:band2H>
      <a:tcTxStyle b="def" i="def"/>
      <a:tcStyle>
        <a:tcBdr/>
        <a:fill>
          <a:solidFill>
            <a:srgbClr val="E7EFF2"/>
          </a:solidFill>
        </a:fill>
      </a:tcStyle>
    </a:band2H>
    <a:firstCol>
      <a:tcTxStyle b="on" i="off">
        <a:fontRef idx="min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464547"/>
        </a:fontRef>
        <a:srgbClr val="464547"/>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E4CBCE"/>
          </a:solidFill>
        </a:fill>
      </a:tcStyle>
    </a:wholeTbl>
    <a:band2H>
      <a:tcTxStyle b="def" i="def"/>
      <a:tcStyle>
        <a:tcBdr/>
        <a:fill>
          <a:solidFill>
            <a:srgbClr val="F2E7E8"/>
          </a:solidFill>
        </a:fill>
      </a:tcStyle>
    </a:band2H>
    <a:firstCol>
      <a:tcTxStyle b="on" i="off">
        <a:fontRef idx="min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464547"/>
        </a:fontRef>
        <a:srgbClr val="464547"/>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rgbClr val="E8E8E8"/>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chemeClr val="accent1"/>
          </a:solidFill>
        </a:fill>
      </a:tcStyle>
    </a:firstCol>
    <a:lastRow>
      <a:tcTxStyle b="on" i="off">
        <a:fontRef idx="minor">
          <a:srgbClr val="464547"/>
        </a:fontRef>
        <a:srgbClr val="464547"/>
      </a:tcTxStyle>
      <a:tcStyle>
        <a:tcBdr>
          <a:left>
            <a:ln w="25400" cap="flat">
              <a:noFill/>
              <a:miter lim="400000"/>
            </a:ln>
          </a:left>
          <a:right>
            <a:ln w="25400" cap="flat">
              <a:noFill/>
              <a:miter lim="400000"/>
            </a:ln>
          </a:right>
          <a:top>
            <a:ln w="101600" cap="flat">
              <a:solidFill>
                <a:srgbClr val="464547"/>
              </a:solidFill>
              <a:prstDash val="solid"/>
              <a:round/>
            </a:ln>
          </a:top>
          <a:bottom>
            <a:ln w="50800" cap="flat">
              <a:solidFill>
                <a:srgbClr val="464547"/>
              </a:solidFill>
              <a:prstDash val="solid"/>
              <a:round/>
            </a:ln>
          </a:bottom>
          <a:insideH>
            <a:ln w="25400" cap="flat">
              <a:noFill/>
              <a:miter lim="400000"/>
            </a:ln>
          </a:insideH>
          <a:insideV>
            <a:ln w="25400" cap="flat">
              <a:noFill/>
              <a:miter lim="400000"/>
            </a:ln>
          </a:insideV>
        </a:tcBdr>
        <a:fill>
          <a:solidFill>
            <a:srgbClr val="FFFFFF"/>
          </a:solidFill>
        </a:fill>
      </a:tcStyle>
    </a:lastRow>
    <a:firstRow>
      <a:tcTxStyle b="on" i="off">
        <a:fontRef idx="minor">
          <a:srgbClr val="FFFFFF"/>
        </a:fontRef>
        <a:srgbClr val="FFFFFF"/>
      </a:tcTxStyle>
      <a:tcStyle>
        <a:tcBdr>
          <a:left>
            <a:ln w="25400" cap="flat">
              <a:noFill/>
              <a:miter lim="400000"/>
            </a:ln>
          </a:left>
          <a:right>
            <a:ln w="25400" cap="flat">
              <a:noFill/>
              <a:miter lim="400000"/>
            </a:ln>
          </a:right>
          <a:top>
            <a:ln w="50800" cap="flat">
              <a:solidFill>
                <a:srgbClr val="464547"/>
              </a:solidFill>
              <a:prstDash val="solid"/>
              <a:round/>
            </a:ln>
          </a:top>
          <a:bottom>
            <a:ln w="50800" cap="flat">
              <a:solidFill>
                <a:srgbClr val="464547"/>
              </a:solidFill>
              <a:prstDash val="solid"/>
              <a:round/>
            </a:ln>
          </a:bottom>
          <a:insideH>
            <a:ln w="25400" cap="flat">
              <a:noFill/>
              <a:miter lim="400000"/>
            </a:ln>
          </a:insideH>
          <a:insideV>
            <a:ln w="25400" cap="flat">
              <a:noFill/>
              <a:miter lim="400000"/>
            </a:ln>
          </a:insideV>
        </a:tcBdr>
        <a:fill>
          <a:solidFill>
            <a:schemeClr val="accent1"/>
          </a:solidFill>
        </a:fill>
      </a:tcStyle>
    </a:firstRow>
  </a:tblStyle>
  <a:tblStyle styleId="{33BA23B1-9221-436E-865A-0063620EA4FD}" styleName="">
    <a:tblBg/>
    <a:wholeTbl>
      <a:tcTxStyle b="off" i="off">
        <a:fontRef idx="minor">
          <a:srgbClr val="464547"/>
        </a:fontRef>
        <a:srgbClr val="464547"/>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ECECE"/>
          </a:solidFill>
        </a:fill>
      </a:tcStyle>
    </a:wholeTbl>
    <a:band2H>
      <a:tcTxStyle b="def" i="def"/>
      <a:tcStyle>
        <a:tcBdr/>
        <a:fill>
          <a:solidFill>
            <a:srgbClr val="E8E8E8"/>
          </a:solidFill>
        </a:fill>
      </a:tcStyle>
    </a:band2H>
    <a:firstCol>
      <a:tcTxStyle b="on" i="off">
        <a:fontRef idx="min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464547"/>
          </a:solidFill>
        </a:fill>
      </a:tcStyle>
    </a:firstCol>
    <a:lastRow>
      <a:tcTxStyle b="on" i="off">
        <a:fontRef idx="min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464547"/>
          </a:solidFill>
        </a:fill>
      </a:tcStyle>
    </a:lastRow>
    <a:firstRow>
      <a:tcTxStyle b="on" i="off">
        <a:fontRef idx="min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464547"/>
          </a:solidFill>
        </a:fill>
      </a:tcStyle>
    </a:firstRow>
  </a:tblStyle>
  <a:tblStyle styleId="{2708684C-4D16-4618-839F-0558EEFCDFE6}" styleName="">
    <a:tblBg/>
    <a:wholeTbl>
      <a:tcTxStyle b="off" i="off">
        <a:fontRef idx="minor">
          <a:srgbClr val="464547"/>
        </a:fontRef>
        <a:srgbClr val="464547"/>
      </a:tcTxStyle>
      <a:tcStyle>
        <a:tcBdr>
          <a:left>
            <a:ln w="25400" cap="flat">
              <a:solidFill>
                <a:srgbClr val="464547"/>
              </a:solidFill>
              <a:prstDash val="solid"/>
              <a:round/>
            </a:ln>
          </a:left>
          <a:right>
            <a:ln w="25400" cap="flat">
              <a:solidFill>
                <a:srgbClr val="464547"/>
              </a:solidFill>
              <a:prstDash val="solid"/>
              <a:round/>
            </a:ln>
          </a:right>
          <a:top>
            <a:ln w="25400" cap="flat">
              <a:solidFill>
                <a:srgbClr val="464547"/>
              </a:solidFill>
              <a:prstDash val="solid"/>
              <a:round/>
            </a:ln>
          </a:top>
          <a:bottom>
            <a:ln w="25400" cap="flat">
              <a:solidFill>
                <a:srgbClr val="464547"/>
              </a:solidFill>
              <a:prstDash val="solid"/>
              <a:round/>
            </a:ln>
          </a:bottom>
          <a:insideH>
            <a:ln w="25400" cap="flat">
              <a:solidFill>
                <a:srgbClr val="464547"/>
              </a:solidFill>
              <a:prstDash val="solid"/>
              <a:round/>
            </a:ln>
          </a:insideH>
          <a:insideV>
            <a:ln w="25400" cap="flat">
              <a:solidFill>
                <a:srgbClr val="464547"/>
              </a:solidFill>
              <a:prstDash val="solid"/>
              <a:round/>
            </a:ln>
          </a:insideV>
        </a:tcBdr>
        <a:fill>
          <a:solidFill>
            <a:srgbClr val="464547">
              <a:alpha val="20000"/>
            </a:srgbClr>
          </a:solidFill>
        </a:fill>
      </a:tcStyle>
    </a:wholeTbl>
    <a:band2H>
      <a:tcTxStyle b="def" i="def"/>
      <a:tcStyle>
        <a:tcBdr/>
        <a:fill>
          <a:solidFill>
            <a:srgbClr val="FFFFFF"/>
          </a:solidFill>
        </a:fill>
      </a:tcStyle>
    </a:band2H>
    <a:firstCol>
      <a:tcTxStyle b="on" i="off">
        <a:fontRef idx="minor">
          <a:srgbClr val="464547"/>
        </a:fontRef>
        <a:srgbClr val="464547"/>
      </a:tcTxStyle>
      <a:tcStyle>
        <a:tcBdr>
          <a:left>
            <a:ln w="25400" cap="flat">
              <a:solidFill>
                <a:srgbClr val="464547"/>
              </a:solidFill>
              <a:prstDash val="solid"/>
              <a:round/>
            </a:ln>
          </a:left>
          <a:right>
            <a:ln w="25400" cap="flat">
              <a:solidFill>
                <a:srgbClr val="464547"/>
              </a:solidFill>
              <a:prstDash val="solid"/>
              <a:round/>
            </a:ln>
          </a:right>
          <a:top>
            <a:ln w="25400" cap="flat">
              <a:solidFill>
                <a:srgbClr val="464547"/>
              </a:solidFill>
              <a:prstDash val="solid"/>
              <a:round/>
            </a:ln>
          </a:top>
          <a:bottom>
            <a:ln w="25400" cap="flat">
              <a:solidFill>
                <a:srgbClr val="464547"/>
              </a:solidFill>
              <a:prstDash val="solid"/>
              <a:round/>
            </a:ln>
          </a:bottom>
          <a:insideH>
            <a:ln w="25400" cap="flat">
              <a:solidFill>
                <a:srgbClr val="464547"/>
              </a:solidFill>
              <a:prstDash val="solid"/>
              <a:round/>
            </a:ln>
          </a:insideH>
          <a:insideV>
            <a:ln w="25400" cap="flat">
              <a:solidFill>
                <a:srgbClr val="464547"/>
              </a:solidFill>
              <a:prstDash val="solid"/>
              <a:round/>
            </a:ln>
          </a:insideV>
        </a:tcBdr>
        <a:fill>
          <a:solidFill>
            <a:srgbClr val="464547">
              <a:alpha val="20000"/>
            </a:srgbClr>
          </a:solidFill>
        </a:fill>
      </a:tcStyle>
    </a:firstCol>
    <a:lastRow>
      <a:tcTxStyle b="on" i="off">
        <a:fontRef idx="minor">
          <a:srgbClr val="464547"/>
        </a:fontRef>
        <a:srgbClr val="464547"/>
      </a:tcTxStyle>
      <a:tcStyle>
        <a:tcBdr>
          <a:left>
            <a:ln w="25400" cap="flat">
              <a:solidFill>
                <a:srgbClr val="464547"/>
              </a:solidFill>
              <a:prstDash val="solid"/>
              <a:round/>
            </a:ln>
          </a:left>
          <a:right>
            <a:ln w="25400" cap="flat">
              <a:solidFill>
                <a:srgbClr val="464547"/>
              </a:solidFill>
              <a:prstDash val="solid"/>
              <a:round/>
            </a:ln>
          </a:right>
          <a:top>
            <a:ln w="101600" cap="flat">
              <a:solidFill>
                <a:srgbClr val="464547"/>
              </a:solidFill>
              <a:prstDash val="solid"/>
              <a:round/>
            </a:ln>
          </a:top>
          <a:bottom>
            <a:ln w="25400" cap="flat">
              <a:solidFill>
                <a:srgbClr val="464547"/>
              </a:solidFill>
              <a:prstDash val="solid"/>
              <a:round/>
            </a:ln>
          </a:bottom>
          <a:insideH>
            <a:ln w="25400" cap="flat">
              <a:solidFill>
                <a:srgbClr val="464547"/>
              </a:solidFill>
              <a:prstDash val="solid"/>
              <a:round/>
            </a:ln>
          </a:insideH>
          <a:insideV>
            <a:ln w="25400" cap="flat">
              <a:solidFill>
                <a:srgbClr val="464547"/>
              </a:solidFill>
              <a:prstDash val="solid"/>
              <a:round/>
            </a:ln>
          </a:insideV>
        </a:tcBdr>
        <a:fill>
          <a:noFill/>
        </a:fill>
      </a:tcStyle>
    </a:lastRow>
    <a:firstRow>
      <a:tcTxStyle b="on" i="off">
        <a:fontRef idx="minor">
          <a:srgbClr val="464547"/>
        </a:fontRef>
        <a:srgbClr val="464547"/>
      </a:tcTxStyle>
      <a:tcStyle>
        <a:tcBdr>
          <a:left>
            <a:ln w="25400" cap="flat">
              <a:solidFill>
                <a:srgbClr val="464547"/>
              </a:solidFill>
              <a:prstDash val="solid"/>
              <a:round/>
            </a:ln>
          </a:left>
          <a:right>
            <a:ln w="25400" cap="flat">
              <a:solidFill>
                <a:srgbClr val="464547"/>
              </a:solidFill>
              <a:prstDash val="solid"/>
              <a:round/>
            </a:ln>
          </a:right>
          <a:top>
            <a:ln w="25400" cap="flat">
              <a:solidFill>
                <a:srgbClr val="464547"/>
              </a:solidFill>
              <a:prstDash val="solid"/>
              <a:round/>
            </a:ln>
          </a:top>
          <a:bottom>
            <a:ln w="50800" cap="flat">
              <a:solidFill>
                <a:srgbClr val="464547"/>
              </a:solidFill>
              <a:prstDash val="solid"/>
              <a:round/>
            </a:ln>
          </a:bottom>
          <a:insideH>
            <a:ln w="25400" cap="flat">
              <a:solidFill>
                <a:srgbClr val="464547"/>
              </a:solidFill>
              <a:prstDash val="solid"/>
              <a:round/>
            </a:ln>
          </a:insideH>
          <a:insideV>
            <a:ln w="25400" cap="flat">
              <a:solidFill>
                <a:srgbClr val="464547"/>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28" name="Shape 228"/>
          <p:cNvSpPr/>
          <p:nvPr>
            <p:ph type="sldImg"/>
          </p:nvPr>
        </p:nvSpPr>
        <p:spPr>
          <a:xfrm>
            <a:off x="1143000" y="685800"/>
            <a:ext cx="4572000" cy="3429000"/>
          </a:xfrm>
          <a:prstGeom prst="rect">
            <a:avLst/>
          </a:prstGeom>
        </p:spPr>
        <p:txBody>
          <a:bodyPr/>
          <a:lstStyle/>
          <a:p>
            <a:pPr/>
          </a:p>
        </p:txBody>
      </p:sp>
      <p:sp>
        <p:nvSpPr>
          <p:cNvPr id="229" name="Shape 22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1371600" latinLnBrk="0">
      <a:defRPr>
        <a:latin typeface="+mn-lt"/>
        <a:ea typeface="+mn-ea"/>
        <a:cs typeface="+mn-cs"/>
        <a:sym typeface="Calibri"/>
      </a:defRPr>
    </a:lvl1pPr>
    <a:lvl2pPr indent="228600" defTabSz="1371600" latinLnBrk="0">
      <a:defRPr>
        <a:latin typeface="+mn-lt"/>
        <a:ea typeface="+mn-ea"/>
        <a:cs typeface="+mn-cs"/>
        <a:sym typeface="Calibri"/>
      </a:defRPr>
    </a:lvl2pPr>
    <a:lvl3pPr indent="457200" defTabSz="1371600" latinLnBrk="0">
      <a:defRPr>
        <a:latin typeface="+mn-lt"/>
        <a:ea typeface="+mn-ea"/>
        <a:cs typeface="+mn-cs"/>
        <a:sym typeface="Calibri"/>
      </a:defRPr>
    </a:lvl3pPr>
    <a:lvl4pPr indent="685800" defTabSz="1371600" latinLnBrk="0">
      <a:defRPr>
        <a:latin typeface="+mn-lt"/>
        <a:ea typeface="+mn-ea"/>
        <a:cs typeface="+mn-cs"/>
        <a:sym typeface="Calibri"/>
      </a:defRPr>
    </a:lvl4pPr>
    <a:lvl5pPr indent="914400" defTabSz="1371600" latinLnBrk="0">
      <a:defRPr>
        <a:latin typeface="+mn-lt"/>
        <a:ea typeface="+mn-ea"/>
        <a:cs typeface="+mn-cs"/>
        <a:sym typeface="Calibri"/>
      </a:defRPr>
    </a:lvl5pPr>
    <a:lvl6pPr indent="1143000" defTabSz="1371600" latinLnBrk="0">
      <a:defRPr>
        <a:latin typeface="+mn-lt"/>
        <a:ea typeface="+mn-ea"/>
        <a:cs typeface="+mn-cs"/>
        <a:sym typeface="Calibri"/>
      </a:defRPr>
    </a:lvl6pPr>
    <a:lvl7pPr indent="1371600" defTabSz="1371600" latinLnBrk="0">
      <a:defRPr>
        <a:latin typeface="+mn-lt"/>
        <a:ea typeface="+mn-ea"/>
        <a:cs typeface="+mn-cs"/>
        <a:sym typeface="Calibri"/>
      </a:defRPr>
    </a:lvl7pPr>
    <a:lvl8pPr indent="1600200" defTabSz="1371600" latinLnBrk="0">
      <a:defRPr>
        <a:latin typeface="+mn-lt"/>
        <a:ea typeface="+mn-ea"/>
        <a:cs typeface="+mn-cs"/>
        <a:sym typeface="Calibri"/>
      </a:defRPr>
    </a:lvl8pPr>
    <a:lvl9pPr indent="1828800" defTabSz="1371600" latinLnBrk="0">
      <a:defRPr>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Shape 248"/>
          <p:cNvSpPr/>
          <p:nvPr>
            <p:ph type="sldImg"/>
          </p:nvPr>
        </p:nvSpPr>
        <p:spPr>
          <a:prstGeom prst="rect">
            <a:avLst/>
          </a:prstGeom>
        </p:spPr>
        <p:txBody>
          <a:bodyPr/>
          <a:lstStyle/>
          <a:p>
            <a:pPr/>
          </a:p>
        </p:txBody>
      </p:sp>
      <p:sp>
        <p:nvSpPr>
          <p:cNvPr id="249" name="Shape 249"/>
          <p:cNvSpPr/>
          <p:nvPr>
            <p:ph type="body" sz="quarter" idx="1"/>
          </p:nvPr>
        </p:nvSpPr>
        <p:spPr>
          <a:prstGeom prst="rect">
            <a:avLst/>
          </a:prstGeom>
        </p:spPr>
        <p:txBody>
          <a:bodyPr/>
          <a:lstStyle/>
          <a:p>
            <a:pPr/>
            <a:r>
              <a:t>Стандарты доступности Интернета</a:t>
            </a:r>
          </a:p>
          <a:p>
            <a:pPr/>
            <a:r>
              <a:t>Воспринимаемая информация и пользовательский интерфейс</a:t>
            </a:r>
          </a:p>
          <a:p>
            <a:pPr/>
            <a:r>
              <a:t>Удобный пользовательский интерфейс и навигация</a:t>
            </a:r>
          </a:p>
          <a:p>
            <a:pPr/>
            <a:r>
              <a:t>Понятная информация и пользовательский интерфейс</a:t>
            </a:r>
          </a:p>
          <a:p>
            <a:pPr/>
            <a:r>
              <a:t>Надежное содержание и надежная интерпретация</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Shape 253"/>
          <p:cNvSpPr/>
          <p:nvPr>
            <p:ph type="sldImg"/>
          </p:nvPr>
        </p:nvSpPr>
        <p:spPr>
          <a:prstGeom prst="rect">
            <a:avLst/>
          </a:prstGeom>
        </p:spPr>
        <p:txBody>
          <a:bodyPr/>
          <a:lstStyle/>
          <a:p>
            <a:pPr/>
          </a:p>
        </p:txBody>
      </p:sp>
      <p:sp>
        <p:nvSpPr>
          <p:cNvPr id="254" name="Shape 254"/>
          <p:cNvSpPr/>
          <p:nvPr>
            <p:ph type="body" sz="quarter" idx="1"/>
          </p:nvPr>
        </p:nvSpPr>
        <p:spPr>
          <a:prstGeom prst="rect">
            <a:avLst/>
          </a:prstGeom>
        </p:spPr>
        <p:txBody>
          <a:bodyPr/>
          <a:lstStyle/>
          <a:p>
            <a:pPr/>
            <a:r>
              <a:t>Веб-доступность зависит от нескольких компонентов, которые работают вместе. Некоторые из них включают:</a:t>
            </a:r>
          </a:p>
          <a:p>
            <a:pPr/>
          </a:p>
          <a:p>
            <a:pPr/>
            <a:r>
              <a:t>- Веб-контент - относится к любой части веб-сайта, включая текст, изображения, формы и мультимедиа, а также любой код разметки, сценарии, приложения и т. Д.</a:t>
            </a:r>
          </a:p>
          <a:p>
            <a:pPr/>
          </a:p>
          <a:p>
            <a:pPr/>
            <a:r>
              <a:t>- Пользовательские агенты - программное обеспечение, которое люди используют для доступа к веб-контенту, включая настольные графические браузеры, голосовые браузеры, браузеры мобильных телефонов, мультимедийные проигрыватели, плагины и некоторые вспомогательные технологии.</a:t>
            </a:r>
          </a:p>
          <a:p>
            <a:pPr/>
          </a:p>
          <a:p>
            <a:pPr/>
            <a:r>
              <a:t>- Инструменты разработки - программное обеспечение или услуги, которые люди используют для создания веб-контента, включая редакторы кода, инструменты преобразования документов, системы управления контентом, блоги, сценарии баз данных и другие инструменты.</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Shape 258"/>
          <p:cNvSpPr/>
          <p:nvPr>
            <p:ph type="sldImg"/>
          </p:nvPr>
        </p:nvSpPr>
        <p:spPr>
          <a:prstGeom prst="rect">
            <a:avLst/>
          </a:prstGeom>
        </p:spPr>
        <p:txBody>
          <a:bodyPr/>
          <a:lstStyle/>
          <a:p>
            <a:pPr/>
          </a:p>
        </p:txBody>
      </p:sp>
      <p:sp>
        <p:nvSpPr>
          <p:cNvPr id="259" name="Shape 259"/>
          <p:cNvSpPr/>
          <p:nvPr>
            <p:ph type="body" sz="quarter" idx="1"/>
          </p:nvPr>
        </p:nvSpPr>
        <p:spPr>
          <a:prstGeom prst="rect">
            <a:avLst/>
          </a:prstGeom>
        </p:spPr>
        <p:txBody>
          <a:bodyPr/>
          <a:lstStyle/>
          <a:p>
            <a:pPr/>
            <a:r>
              <a:t>Текстовые альтернативы могут быть представлены разными способами. Например, их можно читать вслух для людей, которые не видят экран, и для людей с трудностями при чтении, увеличивать до нестандартных размеров текста или отображать на устройствах Брайля. </a:t>
            </a:r>
          </a:p>
          <a:p>
            <a:pPr/>
          </a:p>
          <a:p>
            <a:pPr/>
            <a:r>
              <a:t>Альтернативные тексты служат в качестве меток для элементов управления и функций, помогающих при навигации с помощью клавиатуры и навигации с помощью распознавания голоса (речевой ввод). </a:t>
            </a:r>
          </a:p>
          <a:p>
            <a:pPr/>
          </a:p>
          <a:p>
            <a:pPr/>
            <a:r>
              <a:t>Они также действуют как метки для обозначения аудио, видео и файлов в других форматах, а также приложений, встроенных как часть веб-сайта.</a:t>
            </a:r>
          </a:p>
          <a:p>
            <a:pPr/>
          </a:p>
          <a:p>
            <a:pPr/>
          </a:p>
          <a:p>
            <a:pPr/>
            <a:r>
              <a:t>People who cannot hear audio or see video need alternatives. Examples include:</a:t>
            </a:r>
          </a:p>
          <a:p>
            <a:pPr/>
          </a:p>
          <a:p>
            <a:pPr/>
            <a:r>
              <a:t>Text transcripts and captions for audio content, such as recordings of a radio interview</a:t>
            </a:r>
          </a:p>
          <a:p>
            <a:pPr/>
            <a:r>
              <a:t>Audio descriptions, which are narrations to describe important visual details in a video</a:t>
            </a:r>
          </a:p>
          <a:p>
            <a:pPr/>
            <a:r>
              <a:t>Sign language interpretation of audio content, including relevant auditory experiences</a:t>
            </a:r>
          </a:p>
          <a:p>
            <a:pPr/>
            <a:r>
              <a:t>Well-written text transcripts containing the correct sequence of any auditory or visual information provide a basic level of accessibility and facilitate the production of captions and audio descriptions.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Shape 266"/>
          <p:cNvSpPr/>
          <p:nvPr>
            <p:ph type="sldImg"/>
          </p:nvPr>
        </p:nvSpPr>
        <p:spPr>
          <a:prstGeom prst="rect">
            <a:avLst/>
          </a:prstGeom>
        </p:spPr>
        <p:txBody>
          <a:bodyPr/>
          <a:lstStyle/>
          <a:p>
            <a:pPr/>
          </a:p>
        </p:txBody>
      </p:sp>
      <p:sp>
        <p:nvSpPr>
          <p:cNvPr id="267" name="Shape 267"/>
          <p:cNvSpPr/>
          <p:nvPr>
            <p:ph type="body" sz="quarter" idx="1"/>
          </p:nvPr>
        </p:nvSpPr>
        <p:spPr>
          <a:prstGeom prst="rect">
            <a:avLst/>
          </a:prstGeom>
        </p:spPr>
        <p:txBody>
          <a:bodyPr/>
          <a:lstStyle/>
          <a:p>
            <a:pPr/>
            <a:r>
              <a:t>Контент, который мигает с определенной частотой или с определенной частотой, может вызвать светочувствительные реакции, в том числе судороги. В идеале следует избегать мигания содержимого или использовать его только так, чтобы не создавать известных рисков. Также анимация и движущийся контент могут вызывать дискомфорт и физические реакции.</a:t>
            </a:r>
          </a:p>
          <a:p>
            <a:pPr/>
          </a:p>
          <a:p>
            <a:pPr/>
            <a:r>
              <a:t>Примеры того, как избежать судорог и физических реакций:</a:t>
            </a:r>
          </a:p>
          <a:p>
            <a:pPr/>
            <a:r>
              <a:t>Не включайте контент, который мигает с определенной частотой и с определенной частотой.</a:t>
            </a:r>
          </a:p>
          <a:p>
            <a:pPr/>
            <a:r>
              <a:t>Предупреждать пользователей перед отображением мигающего содержимого и предлагать альтернативы</a:t>
            </a:r>
          </a:p>
          <a:p>
            <a:pPr/>
          </a:p>
          <a:p>
            <a:pPr/>
            <a:r>
              <a:t>Предоставьте механизмы для отключения анимации, если они не являются необходимыми</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Shape 271"/>
          <p:cNvSpPr/>
          <p:nvPr>
            <p:ph type="sldImg"/>
          </p:nvPr>
        </p:nvSpPr>
        <p:spPr>
          <a:prstGeom prst="rect">
            <a:avLst/>
          </a:prstGeom>
        </p:spPr>
        <p:txBody>
          <a:bodyPr/>
          <a:lstStyle/>
          <a:p>
            <a:pPr/>
          </a:p>
        </p:txBody>
      </p:sp>
      <p:sp>
        <p:nvSpPr>
          <p:cNvPr id="272" name="Shape 272"/>
          <p:cNvSpPr/>
          <p:nvPr>
            <p:ph type="body" sz="quarter" idx="1"/>
          </p:nvPr>
        </p:nvSpPr>
        <p:spPr>
          <a:prstGeom prst="rect">
            <a:avLst/>
          </a:prstGeom>
        </p:spPr>
        <p:txBody>
          <a:bodyPr/>
          <a:lstStyle/>
          <a:p>
            <a:pPr/>
            <a:r>
              <a:t>Возможности ввода помимо клавиатуры, такие как активация касанием, распознавание голоса (ввод речи) и жесты, упрощают использование контента для многих людей. Однако не все могут использовать каждый из этих способов ввода в одинаковой степени. Конкретные конструктивные соображения максимально увеличивают пользу от этих способов ввода. Это включает в себя:</a:t>
            </a:r>
          </a:p>
          <a:p>
            <a:pPr/>
          </a:p>
          <a:p>
            <a:pPr/>
            <a:r>
              <a:t>- Жесты, требующие ловкости или тонкого движения, имеют альтернативы, не требующие высокой ловкости.</a:t>
            </a:r>
          </a:p>
          <a:p>
            <a:pPr/>
            <a:r>
              <a:t>- Компоненты разработаны таким образом, чтобы избежать случайной активации, например, с помощью функции отмены.</a:t>
            </a:r>
          </a:p>
          <a:p>
            <a:pPr/>
            <a:r>
              <a:t>- Ярлыки, представленные пользователям, соответствуют соответствующим именам объектов в коде, чтобы поддерживать активацию голосом.</a:t>
            </a:r>
          </a:p>
          <a:p>
            <a:pPr/>
            <a:r>
              <a:t>- Функциональность, которая активируется движением, также может быть активирована через компоненты пользовательского интерфейса.</a:t>
            </a:r>
          </a:p>
          <a:p>
            <a:pPr/>
            <a:r>
              <a:t>- Кнопки, ссылки и другие активные компоненты достаточно большие, чтобы их было легче активировать прикосновением.</a:t>
            </a:r>
          </a:p>
          <a:p>
            <a:pPr/>
          </a:p>
          <a:p>
            <a:pPr/>
            <a:r>
              <a:t>Выполнение этого требования упрощает использование контента для многих людей с широким спектром способностей, использующих широкий спектр устройств. Сюда входит контент, используемый на мобильных телефонах, планшетных компьютерах и терминалах самообслуживания, таких как билетные автоматы.</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Shape 279"/>
          <p:cNvSpPr/>
          <p:nvPr>
            <p:ph type="sldImg"/>
          </p:nvPr>
        </p:nvSpPr>
        <p:spPr>
          <a:prstGeom prst="rect">
            <a:avLst/>
          </a:prstGeom>
        </p:spPr>
        <p:txBody>
          <a:bodyPr/>
          <a:lstStyle/>
          <a:p>
            <a:pPr/>
          </a:p>
        </p:txBody>
      </p:sp>
      <p:sp>
        <p:nvSpPr>
          <p:cNvPr id="280" name="Shape 280"/>
          <p:cNvSpPr/>
          <p:nvPr>
            <p:ph type="body" sz="quarter" idx="1"/>
          </p:nvPr>
        </p:nvSpPr>
        <p:spPr>
          <a:prstGeom prst="rect">
            <a:avLst/>
          </a:prstGeom>
        </p:spPr>
        <p:txBody>
          <a:bodyPr/>
          <a:lstStyle/>
          <a:p>
            <a:pPr/>
            <a:r>
              <a:t>Формы и другое взаимодействие могут сбивать с толку или затруднять использование многих людей, и, как следствие, они могут с большей вероятностью совершать ошибки. Примеры того, как помочь пользователям избежать и исправить ошибки, включают:</a:t>
            </a:r>
          </a:p>
          <a:p>
            <a:pPr/>
            <a:r>
              <a:t>Описательные инструкции, сообщения об ошибках и предложения по исправлению</a:t>
            </a:r>
          </a:p>
          <a:p>
            <a:pPr/>
            <a:r>
              <a:t>Контекстно-зависимая справка для более сложных функций и взаимодействия</a:t>
            </a:r>
          </a:p>
          <a:p>
            <a:pPr/>
            <a:r>
              <a:t>Возможность просматривать, исправлять или отменять отправленные материалы при необходимости</a:t>
            </a:r>
          </a:p>
          <a:p>
            <a:pPr/>
            <a:r>
              <a:t>Выполнение этого требования помогает людям, которые не видят и не слышат контент и могут не распознавать неявные отношения, последовательности и другие сигналы. Это также помогает людям, которые не понимают функциональность, дезориентированы или сбиты с толку, забывают или делают ошибки, используя формы и взаимодействие по любой другой причине.</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Shape 284"/>
          <p:cNvSpPr/>
          <p:nvPr>
            <p:ph type="sldImg"/>
          </p:nvPr>
        </p:nvSpPr>
        <p:spPr>
          <a:prstGeom prst="rect">
            <a:avLst/>
          </a:prstGeom>
        </p:spPr>
        <p:txBody>
          <a:bodyPr/>
          <a:lstStyle/>
          <a:p>
            <a:pPr/>
          </a:p>
        </p:txBody>
      </p:sp>
      <p:sp>
        <p:nvSpPr>
          <p:cNvPr id="285" name="Shape 285"/>
          <p:cNvSpPr/>
          <p:nvPr>
            <p:ph type="body" sz="quarter" idx="1"/>
          </p:nvPr>
        </p:nvSpPr>
        <p:spPr>
          <a:prstGeom prst="rect">
            <a:avLst/>
          </a:prstGeom>
        </p:spPr>
        <p:txBody>
          <a:bodyPr/>
          <a:lstStyle/>
          <a:p>
            <a:pPr/>
            <a:r>
              <a:t>Контент совместим с текущими и будущими пользовательскими инструментами</a:t>
            </a:r>
          </a:p>
          <a:p>
            <a:pPr/>
            <a:r>
              <a:t>Надежный контент совместим с различными браузерами, вспомогательными технологиями и другими пользовательскими агентами. Примеры того, как это может быть достигнуто, включают:</a:t>
            </a:r>
          </a:p>
          <a:p>
            <a:pPr/>
            <a:r>
              <a:t>Обеспечение надежной интерпретации разметки, например, путем проверки ее действительности.</a:t>
            </a:r>
          </a:p>
          <a:p>
            <a:pPr/>
            <a:r>
              <a:t>Предоставление имени, роли и значения для нестандартных компонентов пользовательского интерфейса</a:t>
            </a:r>
          </a:p>
          <a:p>
            <a:pPr/>
            <a:r>
              <a:t>Выполнение этого требования помогает максимизировать совместимость с существующими и будущими пользовательскими агентами, включая вспомогательные технологии. В частности, это позволяет вспомогательным технологиям надежно обрабатывать контент и по-разному представлять или управлять им. Сюда входят нестандартные (скриптовые) кнопки, поля ввода и другие элементы управления.</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Image Title">
    <p:spTree>
      <p:nvGrpSpPr>
        <p:cNvPr id="1" name=""/>
        <p:cNvGrpSpPr/>
        <p:nvPr/>
      </p:nvGrpSpPr>
      <p:grpSpPr>
        <a:xfrm>
          <a:off x="0" y="0"/>
          <a:ext cx="0" cy="0"/>
          <a:chOff x="0" y="0"/>
          <a:chExt cx="0" cy="0"/>
        </a:xfrm>
      </p:grpSpPr>
      <p:sp>
        <p:nvSpPr>
          <p:cNvPr id="15" name="Picture Placeholder 10"/>
          <p:cNvSpPr/>
          <p:nvPr>
            <p:ph type="pic" idx="21"/>
          </p:nvPr>
        </p:nvSpPr>
        <p:spPr>
          <a:xfrm>
            <a:off x="3048000" y="0"/>
            <a:ext cx="18288000" cy="13716000"/>
          </a:xfrm>
          <a:prstGeom prst="rect">
            <a:avLst/>
          </a:prstGeom>
          <a:ln w="12700"/>
        </p:spPr>
        <p:txBody>
          <a:bodyPr lIns="91439" tIns="45719" rIns="91439" bIns="45719">
            <a:noAutofit/>
          </a:bodyPr>
          <a:lstStyle/>
          <a:p>
            <a:pPr/>
          </a:p>
        </p:txBody>
      </p:sp>
      <p:sp>
        <p:nvSpPr>
          <p:cNvPr id="16" name="Body Level One…"/>
          <p:cNvSpPr txBox="1"/>
          <p:nvPr>
            <p:ph type="body" sz="quarter" idx="1"/>
          </p:nvPr>
        </p:nvSpPr>
        <p:spPr>
          <a:xfrm>
            <a:off x="4311650" y="4151152"/>
            <a:ext cx="13820780" cy="1190077"/>
          </a:xfrm>
          <a:prstGeom prst="rect">
            <a:avLst/>
          </a:prstGeom>
        </p:spPr>
        <p:txBody>
          <a:bodyPr/>
          <a:lstStyle>
            <a:lvl1pPr>
              <a:lnSpc>
                <a:spcPct val="80000"/>
              </a:lnSpc>
              <a:spcBef>
                <a:spcPts val="0"/>
              </a:spcBef>
              <a:defRPr spc="-300" sz="8200">
                <a:solidFill>
                  <a:srgbClr val="FFFFFF"/>
                </a:solidFill>
                <a:latin typeface="Arial Black"/>
                <a:ea typeface="Arial Black"/>
                <a:cs typeface="Arial Black"/>
                <a:sym typeface="Arial Black"/>
              </a:defRPr>
            </a:lvl1pPr>
            <a:lvl2pPr marL="733424" indent="-390524">
              <a:lnSpc>
                <a:spcPct val="80000"/>
              </a:lnSpc>
              <a:spcBef>
                <a:spcPts val="0"/>
              </a:spcBef>
              <a:defRPr spc="-300" sz="8200">
                <a:solidFill>
                  <a:srgbClr val="FFFFFF"/>
                </a:solidFill>
                <a:latin typeface="Arial Black"/>
                <a:ea typeface="Arial Black"/>
                <a:cs typeface="Arial Black"/>
                <a:sym typeface="Arial Black"/>
              </a:defRPr>
            </a:lvl2pPr>
            <a:lvl3pPr marL="998219" indent="-312417">
              <a:lnSpc>
                <a:spcPct val="80000"/>
              </a:lnSpc>
              <a:spcBef>
                <a:spcPts val="0"/>
              </a:spcBef>
              <a:defRPr spc="-300" sz="8200">
                <a:solidFill>
                  <a:srgbClr val="FFFFFF"/>
                </a:solidFill>
                <a:latin typeface="Arial Black"/>
                <a:ea typeface="Arial Black"/>
                <a:cs typeface="Arial Black"/>
                <a:sym typeface="Arial Black"/>
              </a:defRPr>
            </a:lvl3pPr>
            <a:lvl4pPr marL="1341120" indent="-312420">
              <a:lnSpc>
                <a:spcPct val="80000"/>
              </a:lnSpc>
              <a:spcBef>
                <a:spcPts val="0"/>
              </a:spcBef>
              <a:defRPr spc="-300" sz="8200">
                <a:solidFill>
                  <a:srgbClr val="FFFFFF"/>
                </a:solidFill>
                <a:latin typeface="Arial Black"/>
                <a:ea typeface="Arial Black"/>
                <a:cs typeface="Arial Black"/>
                <a:sym typeface="Arial Black"/>
              </a:defRPr>
            </a:lvl4pPr>
            <a:lvl5pPr marL="1684020" indent="-312420">
              <a:lnSpc>
                <a:spcPct val="80000"/>
              </a:lnSpc>
              <a:spcBef>
                <a:spcPts val="0"/>
              </a:spcBef>
              <a:defRPr spc="-300" sz="8200">
                <a:solidFill>
                  <a:srgbClr val="FFFFFF"/>
                </a:solidFill>
                <a:latin typeface="Arial Black"/>
                <a:ea typeface="Arial Black"/>
                <a:cs typeface="Arial Black"/>
                <a:sym typeface="Arial Black"/>
              </a:defRPr>
            </a:lvl5pPr>
          </a:lstStyle>
          <a:p>
            <a:pPr/>
            <a:r>
              <a:t>Body Level One</a:t>
            </a:r>
          </a:p>
          <a:p>
            <a:pPr lvl="1"/>
            <a:r>
              <a:t>Body Level Two</a:t>
            </a:r>
          </a:p>
          <a:p>
            <a:pPr lvl="2"/>
            <a:r>
              <a:t>Body Level Three</a:t>
            </a:r>
          </a:p>
          <a:p>
            <a:pPr lvl="3"/>
            <a:r>
              <a:t>Body Level Four</a:t>
            </a:r>
          </a:p>
          <a:p>
            <a:pPr lvl="4"/>
            <a:r>
              <a:t>Body Level Five</a:t>
            </a:r>
          </a:p>
        </p:txBody>
      </p:sp>
      <p:sp>
        <p:nvSpPr>
          <p:cNvPr id="17" name="Text Placeholder 7"/>
          <p:cNvSpPr/>
          <p:nvPr>
            <p:ph type="body" sz="quarter" idx="22"/>
          </p:nvPr>
        </p:nvSpPr>
        <p:spPr>
          <a:xfrm>
            <a:off x="4368797" y="8906936"/>
            <a:ext cx="12976235" cy="569391"/>
          </a:xfrm>
          <a:prstGeom prst="rect">
            <a:avLst/>
          </a:prstGeom>
        </p:spPr>
        <p:txBody>
          <a:bodyPr/>
          <a:lstStyle/>
          <a:p>
            <a:pPr>
              <a:lnSpc>
                <a:spcPct val="120000"/>
              </a:lnSpc>
              <a:spcBef>
                <a:spcPts val="0"/>
              </a:spcBef>
            </a:pPr>
          </a:p>
        </p:txBody>
      </p:sp>
      <p:sp>
        <p:nvSpPr>
          <p:cNvPr id="18" name="Text Placeholder 11"/>
          <p:cNvSpPr/>
          <p:nvPr>
            <p:ph type="body" sz="quarter" idx="23"/>
          </p:nvPr>
        </p:nvSpPr>
        <p:spPr>
          <a:xfrm>
            <a:off x="4368793" y="10918972"/>
            <a:ext cx="7299333" cy="746131"/>
          </a:xfrm>
          <a:prstGeom prst="rect">
            <a:avLst/>
          </a:prstGeom>
        </p:spPr>
        <p:txBody>
          <a:bodyPr/>
          <a:lstStyle/>
          <a:p>
            <a:pPr>
              <a:lnSpc>
                <a:spcPct val="120000"/>
              </a:lnSpc>
              <a:spcBef>
                <a:spcPts val="0"/>
              </a:spcBef>
            </a:pPr>
          </a:p>
        </p:txBody>
      </p:sp>
      <p:sp>
        <p:nvSpPr>
          <p:cNvPr id="19" name="Picture Placeholder 9"/>
          <p:cNvSpPr/>
          <p:nvPr>
            <p:ph type="pic" sz="quarter" idx="24"/>
          </p:nvPr>
        </p:nvSpPr>
        <p:spPr>
          <a:xfrm>
            <a:off x="4267200" y="1343024"/>
            <a:ext cx="2743200" cy="1524005"/>
          </a:xfrm>
          <a:prstGeom prst="rect">
            <a:avLst/>
          </a:prstGeom>
          <a:ln w="12700"/>
        </p:spPr>
        <p:txBody>
          <a:bodyPr lIns="91439" tIns="45719" rIns="91439" bIns="45719">
            <a:noAutofit/>
          </a:bodyPr>
          <a:lstStyle/>
          <a:p>
            <a:pPr/>
          </a:p>
        </p:txBody>
      </p:sp>
      <p:sp>
        <p:nvSpPr>
          <p:cNvPr id="20" name="Slide Number"/>
          <p:cNvSpPr txBox="1"/>
          <p:nvPr>
            <p:ph type="sldNum" sz="quarter" idx="2"/>
          </p:nvPr>
        </p:nvSpPr>
        <p:spPr>
          <a:xfrm>
            <a:off x="15639145" y="12443465"/>
            <a:ext cx="515255" cy="538473"/>
          </a:xfrm>
          <a:prstGeom prst="rect">
            <a:avLst/>
          </a:prstGeom>
        </p:spPr>
        <p:txBody>
          <a:bodyPr anchor="ctr"/>
          <a:lstStyle>
            <a:lvl1pPr>
              <a:defRPr sz="2400">
                <a:solidFill>
                  <a:srgbClr val="464547"/>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Title">
    <p:spTree>
      <p:nvGrpSpPr>
        <p:cNvPr id="1" name=""/>
        <p:cNvGrpSpPr/>
        <p:nvPr/>
      </p:nvGrpSpPr>
      <p:grpSpPr>
        <a:xfrm>
          <a:off x="0" y="0"/>
          <a:ext cx="0" cy="0"/>
          <a:chOff x="0" y="0"/>
          <a:chExt cx="0" cy="0"/>
        </a:xfrm>
      </p:grpSpPr>
      <p:sp>
        <p:nvSpPr>
          <p:cNvPr id="128" name="Rectangle 7"/>
          <p:cNvSpPr/>
          <p:nvPr/>
        </p:nvSpPr>
        <p:spPr>
          <a:xfrm>
            <a:off x="3048000" y="13001414"/>
            <a:ext cx="18288000" cy="731525"/>
          </a:xfrm>
          <a:prstGeom prst="rect">
            <a:avLst/>
          </a:prstGeom>
          <a:solidFill>
            <a:srgbClr val="464547"/>
          </a:solidFill>
          <a:ln w="12700">
            <a:miter lim="400000"/>
          </a:ln>
        </p:spPr>
        <p:txBody>
          <a:bodyPr lIns="91436" tIns="91436" rIns="91436" bIns="91436" anchor="ctr"/>
          <a:lstStyle/>
          <a:p>
            <a:pPr algn="ctr">
              <a:defRPr>
                <a:solidFill>
                  <a:srgbClr val="FFFFFF"/>
                </a:solidFill>
                <a:latin typeface="Trebuchet MS"/>
                <a:ea typeface="Trebuchet MS"/>
                <a:cs typeface="Trebuchet MS"/>
                <a:sym typeface="Trebuchet MS"/>
              </a:defRPr>
            </a:pPr>
          </a:p>
        </p:txBody>
      </p:sp>
      <p:sp>
        <p:nvSpPr>
          <p:cNvPr id="129" name="TextBox 10"/>
          <p:cNvSpPr txBox="1"/>
          <p:nvPr/>
        </p:nvSpPr>
        <p:spPr>
          <a:xfrm>
            <a:off x="5392420" y="13128640"/>
            <a:ext cx="4632960" cy="424173"/>
          </a:xfrm>
          <a:prstGeom prst="rect">
            <a:avLst/>
          </a:prstGeom>
          <a:ln w="25400">
            <a:miter lim="400000"/>
          </a:ln>
          <a:extLst>
            <a:ext uri="{C572A759-6A51-4108-AA02-DFA0A04FC94B}">
              <ma14:wrappingTextBoxFlag xmlns:ma14="http://schemas.microsoft.com/office/mac/drawingml/2011/main" val="1"/>
            </a:ext>
          </a:extLst>
        </p:spPr>
        <p:txBody>
          <a:bodyPr lIns="91436" tIns="91436" rIns="91436" bIns="91436">
            <a:spAutoFit/>
          </a:bodyPr>
          <a:lstStyle>
            <a:lvl1pPr>
              <a:defRPr spc="40" sz="1600">
                <a:solidFill>
                  <a:schemeClr val="accent1"/>
                </a:solidFill>
                <a:latin typeface="Trebuchet MS"/>
                <a:ea typeface="Trebuchet MS"/>
                <a:cs typeface="Trebuchet MS"/>
                <a:sym typeface="Trebuchet MS"/>
              </a:defRPr>
            </a:lvl1pPr>
          </a:lstStyle>
          <a:p>
            <a:pPr/>
            <a:r>
              <a:t>CONFIDENTIAL</a:t>
            </a:r>
          </a:p>
        </p:txBody>
      </p:sp>
      <p:sp>
        <p:nvSpPr>
          <p:cNvPr id="130" name="Straight Connector 11"/>
          <p:cNvSpPr/>
          <p:nvPr/>
        </p:nvSpPr>
        <p:spPr>
          <a:xfrm>
            <a:off x="5257798" y="13202580"/>
            <a:ext cx="2" cy="329189"/>
          </a:xfrm>
          <a:prstGeom prst="line">
            <a:avLst/>
          </a:prstGeom>
          <a:ln w="3175">
            <a:solidFill>
              <a:schemeClr val="accent1"/>
            </a:solidFill>
          </a:ln>
        </p:spPr>
        <p:txBody>
          <a:bodyPr lIns="91437" tIns="91437" rIns="91437" bIns="91437"/>
          <a:lstStyle/>
          <a:p>
            <a:pPr/>
          </a:p>
        </p:txBody>
      </p:sp>
      <p:pic>
        <p:nvPicPr>
          <p:cNvPr id="131" name="Picture 13" descr="Picture 13"/>
          <p:cNvPicPr>
            <a:picLocks noChangeAspect="1"/>
          </p:cNvPicPr>
          <p:nvPr/>
        </p:nvPicPr>
        <p:blipFill>
          <a:blip r:embed="rId2">
            <a:extLst/>
          </a:blip>
          <a:stretch>
            <a:fillRect/>
          </a:stretch>
        </p:blipFill>
        <p:spPr>
          <a:xfrm>
            <a:off x="3981658" y="13231366"/>
            <a:ext cx="952505" cy="338839"/>
          </a:xfrm>
          <a:prstGeom prst="rect">
            <a:avLst/>
          </a:prstGeom>
          <a:ln w="12700">
            <a:miter lim="400000"/>
          </a:ln>
        </p:spPr>
      </p:pic>
      <p:sp>
        <p:nvSpPr>
          <p:cNvPr id="132" name="Rectangle 13"/>
          <p:cNvSpPr/>
          <p:nvPr/>
        </p:nvSpPr>
        <p:spPr>
          <a:xfrm>
            <a:off x="3048000" y="12699482"/>
            <a:ext cx="18288000" cy="1016521"/>
          </a:xfrm>
          <a:prstGeom prst="rect">
            <a:avLst/>
          </a:prstGeom>
          <a:solidFill>
            <a:srgbClr val="FFFFFF"/>
          </a:solidFill>
          <a:ln w="12700">
            <a:miter lim="400000"/>
          </a:ln>
        </p:spPr>
        <p:txBody>
          <a:bodyPr lIns="91436" tIns="91436" rIns="91436" bIns="91436" anchor="ctr"/>
          <a:lstStyle/>
          <a:p>
            <a:pPr algn="ctr" defTabSz="685800">
              <a:defRPr sz="2800">
                <a:solidFill>
                  <a:srgbClr val="FFFFFF"/>
                </a:solidFill>
                <a:latin typeface="Trebuchet MS"/>
                <a:ea typeface="Trebuchet MS"/>
                <a:cs typeface="Trebuchet MS"/>
                <a:sym typeface="Trebuchet MS"/>
              </a:defRPr>
            </a:pPr>
          </a:p>
        </p:txBody>
      </p:sp>
      <p:sp>
        <p:nvSpPr>
          <p:cNvPr id="133" name="Picture Placeholder 5"/>
          <p:cNvSpPr/>
          <p:nvPr>
            <p:ph type="pic" idx="21"/>
          </p:nvPr>
        </p:nvSpPr>
        <p:spPr>
          <a:xfrm>
            <a:off x="3048000" y="0"/>
            <a:ext cx="18288000" cy="13716000"/>
          </a:xfrm>
          <a:prstGeom prst="rect">
            <a:avLst/>
          </a:prstGeom>
          <a:ln w="12700"/>
        </p:spPr>
        <p:txBody>
          <a:bodyPr lIns="91439" tIns="45719" rIns="91439" bIns="45719">
            <a:noAutofit/>
          </a:bodyPr>
          <a:lstStyle/>
          <a:p>
            <a:pPr/>
          </a:p>
        </p:txBody>
      </p:sp>
      <p:sp>
        <p:nvSpPr>
          <p:cNvPr id="134" name="Body Level One…"/>
          <p:cNvSpPr txBox="1"/>
          <p:nvPr>
            <p:ph type="body" sz="quarter" idx="1"/>
          </p:nvPr>
        </p:nvSpPr>
        <p:spPr>
          <a:xfrm>
            <a:off x="4792808" y="10527272"/>
            <a:ext cx="10029954" cy="1294205"/>
          </a:xfrm>
          <a:prstGeom prst="rect">
            <a:avLst/>
          </a:prstGeom>
          <a:solidFill>
            <a:srgbClr val="2FC2D9"/>
          </a:solidFill>
        </p:spPr>
        <p:txBody>
          <a:bodyPr lIns="54864" tIns="54864" rIns="54864" bIns="54864"/>
          <a:lstStyle>
            <a:lvl1pPr>
              <a:lnSpc>
                <a:spcPct val="100000"/>
              </a:lnSpc>
              <a:spcBef>
                <a:spcPts val="1800"/>
              </a:spcBef>
              <a:defRPr cap="all" sz="7600">
                <a:solidFill>
                  <a:srgbClr val="FFFFFF"/>
                </a:solidFill>
                <a:latin typeface="Arial Black"/>
                <a:ea typeface="Arial Black"/>
                <a:cs typeface="Arial Black"/>
                <a:sym typeface="Arial Black"/>
              </a:defRPr>
            </a:lvl1pPr>
            <a:lvl2pPr marL="0" indent="0">
              <a:lnSpc>
                <a:spcPct val="100000"/>
              </a:lnSpc>
              <a:spcBef>
                <a:spcPts val="1800"/>
              </a:spcBef>
              <a:buSzTx/>
              <a:buNone/>
              <a:defRPr cap="all" sz="7600">
                <a:solidFill>
                  <a:srgbClr val="FFFFFF"/>
                </a:solidFill>
                <a:latin typeface="Arial Black"/>
                <a:ea typeface="Arial Black"/>
                <a:cs typeface="Arial Black"/>
                <a:sym typeface="Arial Black"/>
              </a:defRPr>
            </a:lvl2pPr>
            <a:lvl3pPr marL="0" indent="0">
              <a:lnSpc>
                <a:spcPct val="100000"/>
              </a:lnSpc>
              <a:spcBef>
                <a:spcPts val="1800"/>
              </a:spcBef>
              <a:buSzTx/>
              <a:buNone/>
              <a:defRPr cap="all" sz="7600">
                <a:solidFill>
                  <a:srgbClr val="FFFFFF"/>
                </a:solidFill>
                <a:latin typeface="Arial Black"/>
                <a:ea typeface="Arial Black"/>
                <a:cs typeface="Arial Black"/>
                <a:sym typeface="Arial Black"/>
              </a:defRPr>
            </a:lvl3pPr>
            <a:lvl4pPr marL="0" indent="0">
              <a:lnSpc>
                <a:spcPct val="100000"/>
              </a:lnSpc>
              <a:spcBef>
                <a:spcPts val="1800"/>
              </a:spcBef>
              <a:buSzTx/>
              <a:buNone/>
              <a:defRPr cap="all" sz="7600">
                <a:solidFill>
                  <a:srgbClr val="FFFFFF"/>
                </a:solidFill>
                <a:latin typeface="Arial Black"/>
                <a:ea typeface="Arial Black"/>
                <a:cs typeface="Arial Black"/>
                <a:sym typeface="Arial Black"/>
              </a:defRPr>
            </a:lvl4pPr>
            <a:lvl5pPr marL="0" indent="0">
              <a:lnSpc>
                <a:spcPct val="100000"/>
              </a:lnSpc>
              <a:spcBef>
                <a:spcPts val="1800"/>
              </a:spcBef>
              <a:buSzTx/>
              <a:buNone/>
              <a:defRPr cap="all" sz="7600">
                <a:solidFill>
                  <a:srgbClr val="FFFFFF"/>
                </a:solidFill>
                <a:latin typeface="Arial Black"/>
                <a:ea typeface="Arial Black"/>
                <a:cs typeface="Arial Black"/>
                <a:sym typeface="Arial Black"/>
              </a:defRPr>
            </a:lvl5pPr>
          </a:lstStyle>
          <a:p>
            <a:pPr/>
            <a:r>
              <a:t>Body Level One</a:t>
            </a:r>
          </a:p>
          <a:p>
            <a:pPr lvl="1"/>
            <a:r>
              <a:t>Body Level Two</a:t>
            </a:r>
          </a:p>
          <a:p>
            <a:pPr lvl="2"/>
            <a:r>
              <a:t>Body Level Three</a:t>
            </a:r>
          </a:p>
          <a:p>
            <a:pPr lvl="3"/>
            <a:r>
              <a:t>Body Level Four</a:t>
            </a:r>
          </a:p>
          <a:p>
            <a:pPr lvl="4"/>
            <a:r>
              <a:t>Body Level Five</a:t>
            </a:r>
          </a:p>
        </p:txBody>
      </p:sp>
      <p:sp>
        <p:nvSpPr>
          <p:cNvPr id="135" name="Text Placeholder 12"/>
          <p:cNvSpPr/>
          <p:nvPr>
            <p:ph type="body" sz="quarter" idx="22"/>
          </p:nvPr>
        </p:nvSpPr>
        <p:spPr>
          <a:xfrm>
            <a:off x="4792808" y="9051652"/>
            <a:ext cx="7376858" cy="1294205"/>
          </a:xfrm>
          <a:prstGeom prst="rect">
            <a:avLst/>
          </a:prstGeom>
          <a:solidFill>
            <a:srgbClr val="2FC2D9"/>
          </a:solidFill>
        </p:spPr>
        <p:txBody>
          <a:bodyPr lIns="54864" tIns="54864" rIns="54864" bIns="54864"/>
          <a:lstStyle/>
          <a:p>
            <a:pPr>
              <a:lnSpc>
                <a:spcPct val="120000"/>
              </a:lnSpc>
              <a:spcBef>
                <a:spcPts val="0"/>
              </a:spcBef>
            </a:pPr>
          </a:p>
        </p:txBody>
      </p:sp>
      <p:sp>
        <p:nvSpPr>
          <p:cNvPr id="136" name="Title Text"/>
          <p:cNvSpPr txBox="1"/>
          <p:nvPr>
            <p:ph type="title"/>
          </p:nvPr>
        </p:nvSpPr>
        <p:spPr>
          <a:xfrm>
            <a:off x="4792808" y="7653208"/>
            <a:ext cx="10571519" cy="1294205"/>
          </a:xfrm>
          <a:prstGeom prst="rect">
            <a:avLst/>
          </a:prstGeom>
          <a:solidFill>
            <a:srgbClr val="2FC2D9"/>
          </a:solidFill>
        </p:spPr>
        <p:txBody>
          <a:bodyPr lIns="54864" tIns="54864" rIns="54864" bIns="54864" anchor="t">
            <a:normAutofit fontScale="100000" lnSpcReduction="0"/>
          </a:bodyPr>
          <a:lstStyle>
            <a:lvl1pPr algn="l">
              <a:defRPr sz="7600">
                <a:solidFill>
                  <a:srgbClr val="FFFFFF"/>
                </a:solidFill>
              </a:defRPr>
            </a:lvl1pPr>
          </a:lstStyle>
          <a:p>
            <a:pPr/>
            <a:r>
              <a:t>Title Text</a:t>
            </a:r>
          </a:p>
        </p:txBody>
      </p:sp>
      <p:sp>
        <p:nvSpPr>
          <p:cNvPr id="137" name="Text Placeholder 14"/>
          <p:cNvSpPr/>
          <p:nvPr>
            <p:ph type="body" sz="quarter" idx="23"/>
          </p:nvPr>
        </p:nvSpPr>
        <p:spPr>
          <a:xfrm>
            <a:off x="4781256" y="6552340"/>
            <a:ext cx="7462313" cy="569391"/>
          </a:xfrm>
          <a:prstGeom prst="rect">
            <a:avLst/>
          </a:prstGeom>
          <a:solidFill>
            <a:schemeClr val="accent2"/>
          </a:solidFill>
        </p:spPr>
        <p:txBody>
          <a:bodyPr/>
          <a:lstStyle/>
          <a:p>
            <a:pPr>
              <a:lnSpc>
                <a:spcPct val="120000"/>
              </a:lnSpc>
              <a:spcBef>
                <a:spcPts val="0"/>
              </a:spcBef>
            </a:pPr>
          </a:p>
        </p:txBody>
      </p:sp>
      <p:sp>
        <p:nvSpPr>
          <p:cNvPr id="1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Title (No Image)">
    <p:spTree>
      <p:nvGrpSpPr>
        <p:cNvPr id="1" name=""/>
        <p:cNvGrpSpPr/>
        <p:nvPr/>
      </p:nvGrpSpPr>
      <p:grpSpPr>
        <a:xfrm>
          <a:off x="0" y="0"/>
          <a:ext cx="0" cy="0"/>
          <a:chOff x="0" y="0"/>
          <a:chExt cx="0" cy="0"/>
        </a:xfrm>
      </p:grpSpPr>
      <p:sp>
        <p:nvSpPr>
          <p:cNvPr id="145" name="Rectangle 7"/>
          <p:cNvSpPr/>
          <p:nvPr/>
        </p:nvSpPr>
        <p:spPr>
          <a:xfrm>
            <a:off x="3048000" y="13001414"/>
            <a:ext cx="18288000" cy="731525"/>
          </a:xfrm>
          <a:prstGeom prst="rect">
            <a:avLst/>
          </a:prstGeom>
          <a:solidFill>
            <a:srgbClr val="464547"/>
          </a:solidFill>
          <a:ln w="12700">
            <a:miter lim="400000"/>
          </a:ln>
        </p:spPr>
        <p:txBody>
          <a:bodyPr lIns="91436" tIns="91436" rIns="91436" bIns="91436" anchor="ctr"/>
          <a:lstStyle/>
          <a:p>
            <a:pPr algn="ctr">
              <a:defRPr>
                <a:solidFill>
                  <a:srgbClr val="FFFFFF"/>
                </a:solidFill>
                <a:latin typeface="Trebuchet MS"/>
                <a:ea typeface="Trebuchet MS"/>
                <a:cs typeface="Trebuchet MS"/>
                <a:sym typeface="Trebuchet MS"/>
              </a:defRPr>
            </a:pPr>
          </a:p>
        </p:txBody>
      </p:sp>
      <p:sp>
        <p:nvSpPr>
          <p:cNvPr id="146" name="TextBox 10"/>
          <p:cNvSpPr txBox="1"/>
          <p:nvPr/>
        </p:nvSpPr>
        <p:spPr>
          <a:xfrm>
            <a:off x="5392420" y="13128640"/>
            <a:ext cx="4632960" cy="424173"/>
          </a:xfrm>
          <a:prstGeom prst="rect">
            <a:avLst/>
          </a:prstGeom>
          <a:ln w="25400">
            <a:miter lim="400000"/>
          </a:ln>
          <a:extLst>
            <a:ext uri="{C572A759-6A51-4108-AA02-DFA0A04FC94B}">
              <ma14:wrappingTextBoxFlag xmlns:ma14="http://schemas.microsoft.com/office/mac/drawingml/2011/main" val="1"/>
            </a:ext>
          </a:extLst>
        </p:spPr>
        <p:txBody>
          <a:bodyPr lIns="91436" tIns="91436" rIns="91436" bIns="91436">
            <a:spAutoFit/>
          </a:bodyPr>
          <a:lstStyle>
            <a:lvl1pPr>
              <a:defRPr spc="40" sz="1600">
                <a:solidFill>
                  <a:schemeClr val="accent1"/>
                </a:solidFill>
                <a:latin typeface="Trebuchet MS"/>
                <a:ea typeface="Trebuchet MS"/>
                <a:cs typeface="Trebuchet MS"/>
                <a:sym typeface="Trebuchet MS"/>
              </a:defRPr>
            </a:lvl1pPr>
          </a:lstStyle>
          <a:p>
            <a:pPr/>
            <a:r>
              <a:t>CONFIDENTIAL</a:t>
            </a:r>
          </a:p>
        </p:txBody>
      </p:sp>
      <p:sp>
        <p:nvSpPr>
          <p:cNvPr id="147" name="Straight Connector 11"/>
          <p:cNvSpPr/>
          <p:nvPr/>
        </p:nvSpPr>
        <p:spPr>
          <a:xfrm>
            <a:off x="5257798" y="13202580"/>
            <a:ext cx="2" cy="329189"/>
          </a:xfrm>
          <a:prstGeom prst="line">
            <a:avLst/>
          </a:prstGeom>
          <a:ln w="3175">
            <a:solidFill>
              <a:schemeClr val="accent1"/>
            </a:solidFill>
          </a:ln>
        </p:spPr>
        <p:txBody>
          <a:bodyPr lIns="91437" tIns="91437" rIns="91437" bIns="91437"/>
          <a:lstStyle/>
          <a:p>
            <a:pPr/>
          </a:p>
        </p:txBody>
      </p:sp>
      <p:pic>
        <p:nvPicPr>
          <p:cNvPr id="148" name="Picture 13" descr="Picture 13"/>
          <p:cNvPicPr>
            <a:picLocks noChangeAspect="1"/>
          </p:cNvPicPr>
          <p:nvPr/>
        </p:nvPicPr>
        <p:blipFill>
          <a:blip r:embed="rId2">
            <a:extLst/>
          </a:blip>
          <a:stretch>
            <a:fillRect/>
          </a:stretch>
        </p:blipFill>
        <p:spPr>
          <a:xfrm>
            <a:off x="3981658" y="13231366"/>
            <a:ext cx="952505" cy="338839"/>
          </a:xfrm>
          <a:prstGeom prst="rect">
            <a:avLst/>
          </a:prstGeom>
          <a:ln w="12700">
            <a:miter lim="400000"/>
          </a:ln>
        </p:spPr>
      </p:pic>
      <p:pic>
        <p:nvPicPr>
          <p:cNvPr id="149" name="Picture Placeholder 6" descr="Picture Placeholder 6"/>
          <p:cNvPicPr>
            <a:picLocks noChangeAspect="1"/>
          </p:cNvPicPr>
          <p:nvPr/>
        </p:nvPicPr>
        <p:blipFill>
          <a:blip r:embed="rId3">
            <a:extLst/>
          </a:blip>
          <a:srcRect l="0" t="11964" r="0" b="12753"/>
          <a:stretch>
            <a:fillRect/>
          </a:stretch>
        </p:blipFill>
        <p:spPr>
          <a:xfrm>
            <a:off x="2222" y="-24498"/>
            <a:ext cx="24379556" cy="13764996"/>
          </a:xfrm>
          <a:prstGeom prst="rect">
            <a:avLst/>
          </a:prstGeom>
          <a:ln w="12700">
            <a:miter lim="400000"/>
          </a:ln>
        </p:spPr>
      </p:pic>
      <p:sp>
        <p:nvSpPr>
          <p:cNvPr id="150" name="Body Level One…"/>
          <p:cNvSpPr txBox="1"/>
          <p:nvPr>
            <p:ph type="body" sz="quarter" idx="1"/>
          </p:nvPr>
        </p:nvSpPr>
        <p:spPr>
          <a:xfrm>
            <a:off x="4792808" y="10527272"/>
            <a:ext cx="10029954" cy="1294205"/>
          </a:xfrm>
          <a:prstGeom prst="rect">
            <a:avLst/>
          </a:prstGeom>
          <a:solidFill>
            <a:srgbClr val="2FC2D9"/>
          </a:solidFill>
        </p:spPr>
        <p:txBody>
          <a:bodyPr lIns="54864" tIns="54864" rIns="54864" bIns="54864"/>
          <a:lstStyle>
            <a:lvl1pPr>
              <a:lnSpc>
                <a:spcPct val="100000"/>
              </a:lnSpc>
              <a:spcBef>
                <a:spcPts val="1800"/>
              </a:spcBef>
              <a:defRPr cap="all" sz="7600">
                <a:solidFill>
                  <a:srgbClr val="FFFFFF"/>
                </a:solidFill>
                <a:latin typeface="Arial Black"/>
                <a:ea typeface="Arial Black"/>
                <a:cs typeface="Arial Black"/>
                <a:sym typeface="Arial Black"/>
              </a:defRPr>
            </a:lvl1pPr>
            <a:lvl2pPr marL="0" indent="0">
              <a:lnSpc>
                <a:spcPct val="100000"/>
              </a:lnSpc>
              <a:spcBef>
                <a:spcPts val="1800"/>
              </a:spcBef>
              <a:buSzTx/>
              <a:buNone/>
              <a:defRPr cap="all" sz="7600">
                <a:solidFill>
                  <a:srgbClr val="FFFFFF"/>
                </a:solidFill>
                <a:latin typeface="Arial Black"/>
                <a:ea typeface="Arial Black"/>
                <a:cs typeface="Arial Black"/>
                <a:sym typeface="Arial Black"/>
              </a:defRPr>
            </a:lvl2pPr>
            <a:lvl3pPr marL="0" indent="0">
              <a:lnSpc>
                <a:spcPct val="100000"/>
              </a:lnSpc>
              <a:spcBef>
                <a:spcPts val="1800"/>
              </a:spcBef>
              <a:buSzTx/>
              <a:buNone/>
              <a:defRPr cap="all" sz="7600">
                <a:solidFill>
                  <a:srgbClr val="FFFFFF"/>
                </a:solidFill>
                <a:latin typeface="Arial Black"/>
                <a:ea typeface="Arial Black"/>
                <a:cs typeface="Arial Black"/>
                <a:sym typeface="Arial Black"/>
              </a:defRPr>
            </a:lvl3pPr>
            <a:lvl4pPr marL="0" indent="0">
              <a:lnSpc>
                <a:spcPct val="100000"/>
              </a:lnSpc>
              <a:spcBef>
                <a:spcPts val="1800"/>
              </a:spcBef>
              <a:buSzTx/>
              <a:buNone/>
              <a:defRPr cap="all" sz="7600">
                <a:solidFill>
                  <a:srgbClr val="FFFFFF"/>
                </a:solidFill>
                <a:latin typeface="Arial Black"/>
                <a:ea typeface="Arial Black"/>
                <a:cs typeface="Arial Black"/>
                <a:sym typeface="Arial Black"/>
              </a:defRPr>
            </a:lvl4pPr>
            <a:lvl5pPr marL="0" indent="0">
              <a:lnSpc>
                <a:spcPct val="100000"/>
              </a:lnSpc>
              <a:spcBef>
                <a:spcPts val="1800"/>
              </a:spcBef>
              <a:buSzTx/>
              <a:buNone/>
              <a:defRPr cap="all" sz="7600">
                <a:solidFill>
                  <a:srgbClr val="FFFFFF"/>
                </a:solidFill>
                <a:latin typeface="Arial Black"/>
                <a:ea typeface="Arial Black"/>
                <a:cs typeface="Arial Black"/>
                <a:sym typeface="Arial Black"/>
              </a:defRPr>
            </a:lvl5pPr>
          </a:lstStyle>
          <a:p>
            <a:pPr/>
            <a:r>
              <a:t>Body Level One</a:t>
            </a:r>
          </a:p>
          <a:p>
            <a:pPr lvl="1"/>
            <a:r>
              <a:t>Body Level Two</a:t>
            </a:r>
          </a:p>
          <a:p>
            <a:pPr lvl="2"/>
            <a:r>
              <a:t>Body Level Three</a:t>
            </a:r>
          </a:p>
          <a:p>
            <a:pPr lvl="3"/>
            <a:r>
              <a:t>Body Level Four</a:t>
            </a:r>
          </a:p>
          <a:p>
            <a:pPr lvl="4"/>
            <a:r>
              <a:t>Body Level Five</a:t>
            </a:r>
          </a:p>
        </p:txBody>
      </p:sp>
      <p:sp>
        <p:nvSpPr>
          <p:cNvPr id="151" name="Text Placeholder 12"/>
          <p:cNvSpPr/>
          <p:nvPr>
            <p:ph type="body" sz="quarter" idx="21"/>
          </p:nvPr>
        </p:nvSpPr>
        <p:spPr>
          <a:xfrm>
            <a:off x="4792808" y="9051652"/>
            <a:ext cx="7376858" cy="1294205"/>
          </a:xfrm>
          <a:prstGeom prst="rect">
            <a:avLst/>
          </a:prstGeom>
          <a:solidFill>
            <a:srgbClr val="2FC2D9"/>
          </a:solidFill>
        </p:spPr>
        <p:txBody>
          <a:bodyPr lIns="54864" tIns="54864" rIns="54864" bIns="54864"/>
          <a:lstStyle/>
          <a:p>
            <a:pPr>
              <a:lnSpc>
                <a:spcPct val="120000"/>
              </a:lnSpc>
              <a:spcBef>
                <a:spcPts val="0"/>
              </a:spcBef>
            </a:pPr>
          </a:p>
        </p:txBody>
      </p:sp>
      <p:sp>
        <p:nvSpPr>
          <p:cNvPr id="152" name="Title Text"/>
          <p:cNvSpPr txBox="1"/>
          <p:nvPr>
            <p:ph type="title"/>
          </p:nvPr>
        </p:nvSpPr>
        <p:spPr>
          <a:xfrm>
            <a:off x="4792808" y="7653208"/>
            <a:ext cx="10571519" cy="1294205"/>
          </a:xfrm>
          <a:prstGeom prst="rect">
            <a:avLst/>
          </a:prstGeom>
          <a:solidFill>
            <a:srgbClr val="2FC2D9"/>
          </a:solidFill>
        </p:spPr>
        <p:txBody>
          <a:bodyPr lIns="54864" tIns="54864" rIns="54864" bIns="54864" anchor="t">
            <a:normAutofit fontScale="100000" lnSpcReduction="0"/>
          </a:bodyPr>
          <a:lstStyle>
            <a:lvl1pPr algn="l">
              <a:defRPr sz="7600">
                <a:solidFill>
                  <a:srgbClr val="FFFFFF"/>
                </a:solidFill>
              </a:defRPr>
            </a:lvl1pPr>
          </a:lstStyle>
          <a:p>
            <a:pPr/>
            <a:r>
              <a:t>Title Text</a:t>
            </a:r>
          </a:p>
        </p:txBody>
      </p:sp>
      <p:sp>
        <p:nvSpPr>
          <p:cNvPr id="153" name="Text Placeholder 14"/>
          <p:cNvSpPr/>
          <p:nvPr>
            <p:ph type="body" sz="quarter" idx="22"/>
          </p:nvPr>
        </p:nvSpPr>
        <p:spPr>
          <a:xfrm>
            <a:off x="4781256" y="6552340"/>
            <a:ext cx="7462313" cy="569391"/>
          </a:xfrm>
          <a:prstGeom prst="rect">
            <a:avLst/>
          </a:prstGeom>
          <a:solidFill>
            <a:schemeClr val="accent2"/>
          </a:solidFill>
        </p:spPr>
        <p:txBody>
          <a:bodyPr/>
          <a:lstStyle/>
          <a:p>
            <a:pPr>
              <a:lnSpc>
                <a:spcPct val="120000"/>
              </a:lnSpc>
              <a:spcBef>
                <a:spcPts val="0"/>
              </a:spcBef>
            </a:pPr>
          </a:p>
        </p:txBody>
      </p:sp>
      <p:sp>
        <p:nvSpPr>
          <p:cNvPr id="1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p Background">
    <p:spTree>
      <p:nvGrpSpPr>
        <p:cNvPr id="1" name=""/>
        <p:cNvGrpSpPr/>
        <p:nvPr/>
      </p:nvGrpSpPr>
      <p:grpSpPr>
        <a:xfrm>
          <a:off x="0" y="0"/>
          <a:ext cx="0" cy="0"/>
          <a:chOff x="0" y="0"/>
          <a:chExt cx="0" cy="0"/>
        </a:xfrm>
      </p:grpSpPr>
      <p:sp>
        <p:nvSpPr>
          <p:cNvPr id="161" name="Rectangle 7"/>
          <p:cNvSpPr/>
          <p:nvPr/>
        </p:nvSpPr>
        <p:spPr>
          <a:xfrm>
            <a:off x="3048000" y="13001414"/>
            <a:ext cx="18288000" cy="731525"/>
          </a:xfrm>
          <a:prstGeom prst="rect">
            <a:avLst/>
          </a:prstGeom>
          <a:solidFill>
            <a:srgbClr val="464547"/>
          </a:solidFill>
          <a:ln w="12700">
            <a:miter lim="400000"/>
          </a:ln>
        </p:spPr>
        <p:txBody>
          <a:bodyPr lIns="91436" tIns="91436" rIns="91436" bIns="91436" anchor="ctr"/>
          <a:lstStyle/>
          <a:p>
            <a:pPr algn="ctr">
              <a:defRPr>
                <a:solidFill>
                  <a:srgbClr val="FFFFFF"/>
                </a:solidFill>
                <a:latin typeface="Trebuchet MS"/>
                <a:ea typeface="Trebuchet MS"/>
                <a:cs typeface="Trebuchet MS"/>
                <a:sym typeface="Trebuchet MS"/>
              </a:defRPr>
            </a:pPr>
          </a:p>
        </p:txBody>
      </p:sp>
      <p:sp>
        <p:nvSpPr>
          <p:cNvPr id="162" name="TextBox 10"/>
          <p:cNvSpPr txBox="1"/>
          <p:nvPr/>
        </p:nvSpPr>
        <p:spPr>
          <a:xfrm>
            <a:off x="5392420" y="13128640"/>
            <a:ext cx="4632960" cy="424173"/>
          </a:xfrm>
          <a:prstGeom prst="rect">
            <a:avLst/>
          </a:prstGeom>
          <a:ln w="25400">
            <a:miter lim="400000"/>
          </a:ln>
          <a:extLst>
            <a:ext uri="{C572A759-6A51-4108-AA02-DFA0A04FC94B}">
              <ma14:wrappingTextBoxFlag xmlns:ma14="http://schemas.microsoft.com/office/mac/drawingml/2011/main" val="1"/>
            </a:ext>
          </a:extLst>
        </p:spPr>
        <p:txBody>
          <a:bodyPr lIns="91436" tIns="91436" rIns="91436" bIns="91436">
            <a:spAutoFit/>
          </a:bodyPr>
          <a:lstStyle>
            <a:lvl1pPr>
              <a:defRPr spc="40" sz="1600">
                <a:solidFill>
                  <a:schemeClr val="accent1"/>
                </a:solidFill>
                <a:latin typeface="Trebuchet MS"/>
                <a:ea typeface="Trebuchet MS"/>
                <a:cs typeface="Trebuchet MS"/>
                <a:sym typeface="Trebuchet MS"/>
              </a:defRPr>
            </a:lvl1pPr>
          </a:lstStyle>
          <a:p>
            <a:pPr/>
            <a:r>
              <a:t>CONFIDENTIAL</a:t>
            </a:r>
          </a:p>
        </p:txBody>
      </p:sp>
      <p:sp>
        <p:nvSpPr>
          <p:cNvPr id="163" name="Straight Connector 11"/>
          <p:cNvSpPr/>
          <p:nvPr/>
        </p:nvSpPr>
        <p:spPr>
          <a:xfrm>
            <a:off x="5257798" y="13202580"/>
            <a:ext cx="2" cy="329189"/>
          </a:xfrm>
          <a:prstGeom prst="line">
            <a:avLst/>
          </a:prstGeom>
          <a:ln w="3175">
            <a:solidFill>
              <a:schemeClr val="accent1"/>
            </a:solidFill>
          </a:ln>
        </p:spPr>
        <p:txBody>
          <a:bodyPr lIns="91437" tIns="91437" rIns="91437" bIns="91437"/>
          <a:lstStyle/>
          <a:p>
            <a:pPr/>
          </a:p>
        </p:txBody>
      </p:sp>
      <p:pic>
        <p:nvPicPr>
          <p:cNvPr id="164" name="Picture 13" descr="Picture 13"/>
          <p:cNvPicPr>
            <a:picLocks noChangeAspect="1"/>
          </p:cNvPicPr>
          <p:nvPr/>
        </p:nvPicPr>
        <p:blipFill>
          <a:blip r:embed="rId2">
            <a:extLst/>
          </a:blip>
          <a:stretch>
            <a:fillRect/>
          </a:stretch>
        </p:blipFill>
        <p:spPr>
          <a:xfrm>
            <a:off x="3981658" y="13231366"/>
            <a:ext cx="952505" cy="338839"/>
          </a:xfrm>
          <a:prstGeom prst="rect">
            <a:avLst/>
          </a:prstGeom>
          <a:ln w="12700">
            <a:miter lim="400000"/>
          </a:ln>
        </p:spPr>
      </p:pic>
      <p:sp>
        <p:nvSpPr>
          <p:cNvPr id="165" name="Rectangle 4"/>
          <p:cNvSpPr/>
          <p:nvPr/>
        </p:nvSpPr>
        <p:spPr>
          <a:xfrm>
            <a:off x="-1472" y="0"/>
            <a:ext cx="24386944" cy="13716000"/>
          </a:xfrm>
          <a:prstGeom prst="rect">
            <a:avLst/>
          </a:prstGeom>
          <a:gradFill>
            <a:gsLst>
              <a:gs pos="0">
                <a:schemeClr val="accent3"/>
              </a:gs>
              <a:gs pos="100000">
                <a:srgbClr val="2FC2D9"/>
              </a:gs>
            </a:gsLst>
            <a:lin ang="17640000"/>
          </a:gradFill>
          <a:ln w="12700">
            <a:miter lim="400000"/>
          </a:ln>
        </p:spPr>
        <p:txBody>
          <a:bodyPr lIns="91436" tIns="91436" rIns="91436" bIns="91436" anchor="ctr"/>
          <a:lstStyle/>
          <a:p>
            <a:pPr algn="ctr" defTabSz="685800">
              <a:lnSpc>
                <a:spcPct val="85000"/>
              </a:lnSpc>
              <a:defRPr sz="2800">
                <a:solidFill>
                  <a:srgbClr val="FFFFFF"/>
                </a:solidFill>
                <a:latin typeface="Trebuchet MS"/>
                <a:ea typeface="Trebuchet MS"/>
                <a:cs typeface="Trebuchet MS"/>
                <a:sym typeface="Trebuchet MS"/>
              </a:defRPr>
            </a:pPr>
          </a:p>
        </p:txBody>
      </p:sp>
      <p:sp>
        <p:nvSpPr>
          <p:cNvPr id="166" name="Body Level One…"/>
          <p:cNvSpPr txBox="1"/>
          <p:nvPr>
            <p:ph type="body" sz="half" idx="1"/>
          </p:nvPr>
        </p:nvSpPr>
        <p:spPr>
          <a:xfrm>
            <a:off x="935564" y="6394824"/>
            <a:ext cx="15148992" cy="5843748"/>
          </a:xfrm>
          <a:prstGeom prst="rect">
            <a:avLst/>
          </a:prstGeom>
        </p:spPr>
        <p:txBody>
          <a:bodyPr/>
          <a:lstStyle>
            <a:lvl1pPr marL="1016000" marR="1016000">
              <a:lnSpc>
                <a:spcPct val="90000"/>
              </a:lnSpc>
              <a:spcBef>
                <a:spcPts val="0"/>
              </a:spcBef>
              <a:defRPr sz="5800">
                <a:solidFill>
                  <a:srgbClr val="FFFFFF"/>
                </a:solidFill>
                <a:latin typeface="Arial Black"/>
                <a:ea typeface="Arial Black"/>
                <a:cs typeface="Arial Black"/>
                <a:sym typeface="Arial Black"/>
              </a:defRPr>
            </a:lvl1pPr>
            <a:lvl2pPr marL="2394745" marR="1016000" indent="-1035845">
              <a:lnSpc>
                <a:spcPct val="90000"/>
              </a:lnSpc>
              <a:spcBef>
                <a:spcPts val="0"/>
              </a:spcBef>
              <a:defRPr sz="5800">
                <a:solidFill>
                  <a:srgbClr val="FFFFFF"/>
                </a:solidFill>
                <a:latin typeface="Arial Black"/>
                <a:ea typeface="Arial Black"/>
                <a:cs typeface="Arial Black"/>
                <a:sym typeface="Arial Black"/>
              </a:defRPr>
            </a:lvl2pPr>
            <a:lvl3pPr marL="2530475" marR="1016000" indent="-828675">
              <a:lnSpc>
                <a:spcPct val="90000"/>
              </a:lnSpc>
              <a:spcBef>
                <a:spcPts val="0"/>
              </a:spcBef>
              <a:defRPr sz="5800">
                <a:solidFill>
                  <a:srgbClr val="FFFFFF"/>
                </a:solidFill>
                <a:latin typeface="Arial Black"/>
                <a:ea typeface="Arial Black"/>
                <a:cs typeface="Arial Black"/>
                <a:sym typeface="Arial Black"/>
              </a:defRPr>
            </a:lvl3pPr>
            <a:lvl4pPr marL="2873375" marR="1016000" indent="-828675">
              <a:lnSpc>
                <a:spcPct val="90000"/>
              </a:lnSpc>
              <a:spcBef>
                <a:spcPts val="0"/>
              </a:spcBef>
              <a:defRPr sz="5800">
                <a:solidFill>
                  <a:srgbClr val="FFFFFF"/>
                </a:solidFill>
                <a:latin typeface="Arial Black"/>
                <a:ea typeface="Arial Black"/>
                <a:cs typeface="Arial Black"/>
                <a:sym typeface="Arial Black"/>
              </a:defRPr>
            </a:lvl4pPr>
            <a:lvl5pPr marL="3216275" marR="1016000" indent="-828675">
              <a:lnSpc>
                <a:spcPct val="90000"/>
              </a:lnSpc>
              <a:spcBef>
                <a:spcPts val="0"/>
              </a:spcBef>
              <a:defRPr sz="5800">
                <a:solidFill>
                  <a:srgbClr val="FFFFFF"/>
                </a:solidFill>
                <a:latin typeface="Arial Black"/>
                <a:ea typeface="Arial Black"/>
                <a:cs typeface="Arial Black"/>
                <a:sym typeface="Arial Black"/>
              </a:defRPr>
            </a:lvl5pPr>
          </a:lstStyle>
          <a:p>
            <a:pPr/>
            <a:r>
              <a:t>Body Level One</a:t>
            </a:r>
          </a:p>
          <a:p>
            <a:pPr lvl="1"/>
            <a:r>
              <a:t>Body Level Two</a:t>
            </a:r>
          </a:p>
          <a:p>
            <a:pPr lvl="2"/>
            <a:r>
              <a:t>Body Level Three</a:t>
            </a:r>
          </a:p>
          <a:p>
            <a:pPr lvl="3"/>
            <a:r>
              <a:t>Body Level Four</a:t>
            </a:r>
          </a:p>
          <a:p>
            <a:pPr lvl="4"/>
            <a:r>
              <a:t>Body Level Five</a:t>
            </a:r>
          </a:p>
        </p:txBody>
      </p:sp>
      <p:pic>
        <p:nvPicPr>
          <p:cNvPr id="167" name="Picture 6" descr="Picture 6"/>
          <p:cNvPicPr>
            <a:picLocks noChangeAspect="1"/>
          </p:cNvPicPr>
          <p:nvPr/>
        </p:nvPicPr>
        <p:blipFill>
          <a:blip r:embed="rId3">
            <a:alphaModFix amt="25000"/>
            <a:extLst/>
          </a:blip>
          <a:stretch>
            <a:fillRect/>
          </a:stretch>
        </p:blipFill>
        <p:spPr>
          <a:xfrm>
            <a:off x="131849" y="-355600"/>
            <a:ext cx="24857060" cy="14427200"/>
          </a:xfrm>
          <a:prstGeom prst="rect">
            <a:avLst/>
          </a:prstGeom>
          <a:ln w="12700">
            <a:miter lim="400000"/>
          </a:ln>
        </p:spPr>
      </p:pic>
      <p:sp>
        <p:nvSpPr>
          <p:cNvPr id="1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 List with Graphic">
    <p:spTree>
      <p:nvGrpSpPr>
        <p:cNvPr id="1" name=""/>
        <p:cNvGrpSpPr/>
        <p:nvPr/>
      </p:nvGrpSpPr>
      <p:grpSpPr>
        <a:xfrm>
          <a:off x="0" y="0"/>
          <a:ext cx="0" cy="0"/>
          <a:chOff x="0" y="0"/>
          <a:chExt cx="0" cy="0"/>
        </a:xfrm>
      </p:grpSpPr>
      <p:sp>
        <p:nvSpPr>
          <p:cNvPr id="175" name="Rectangle 7"/>
          <p:cNvSpPr/>
          <p:nvPr/>
        </p:nvSpPr>
        <p:spPr>
          <a:xfrm>
            <a:off x="3048000" y="13001414"/>
            <a:ext cx="18288000" cy="731525"/>
          </a:xfrm>
          <a:prstGeom prst="rect">
            <a:avLst/>
          </a:prstGeom>
          <a:solidFill>
            <a:srgbClr val="464547"/>
          </a:solidFill>
          <a:ln w="12700">
            <a:miter lim="400000"/>
          </a:ln>
        </p:spPr>
        <p:txBody>
          <a:bodyPr lIns="91436" tIns="91436" rIns="91436" bIns="91436" anchor="ctr"/>
          <a:lstStyle/>
          <a:p>
            <a:pPr algn="ctr">
              <a:defRPr>
                <a:solidFill>
                  <a:srgbClr val="FFFFFF"/>
                </a:solidFill>
                <a:latin typeface="Trebuchet MS"/>
                <a:ea typeface="Trebuchet MS"/>
                <a:cs typeface="Trebuchet MS"/>
                <a:sym typeface="Trebuchet MS"/>
              </a:defRPr>
            </a:pPr>
          </a:p>
        </p:txBody>
      </p:sp>
      <p:sp>
        <p:nvSpPr>
          <p:cNvPr id="176" name="TextBox 10"/>
          <p:cNvSpPr txBox="1"/>
          <p:nvPr/>
        </p:nvSpPr>
        <p:spPr>
          <a:xfrm>
            <a:off x="5392420" y="13128640"/>
            <a:ext cx="4632960" cy="424173"/>
          </a:xfrm>
          <a:prstGeom prst="rect">
            <a:avLst/>
          </a:prstGeom>
          <a:ln w="25400">
            <a:miter lim="400000"/>
          </a:ln>
          <a:extLst>
            <a:ext uri="{C572A759-6A51-4108-AA02-DFA0A04FC94B}">
              <ma14:wrappingTextBoxFlag xmlns:ma14="http://schemas.microsoft.com/office/mac/drawingml/2011/main" val="1"/>
            </a:ext>
          </a:extLst>
        </p:spPr>
        <p:txBody>
          <a:bodyPr lIns="91436" tIns="91436" rIns="91436" bIns="91436">
            <a:spAutoFit/>
          </a:bodyPr>
          <a:lstStyle>
            <a:lvl1pPr>
              <a:defRPr spc="40" sz="1600">
                <a:solidFill>
                  <a:schemeClr val="accent1"/>
                </a:solidFill>
                <a:latin typeface="Trebuchet MS"/>
                <a:ea typeface="Trebuchet MS"/>
                <a:cs typeface="Trebuchet MS"/>
                <a:sym typeface="Trebuchet MS"/>
              </a:defRPr>
            </a:lvl1pPr>
          </a:lstStyle>
          <a:p>
            <a:pPr/>
            <a:r>
              <a:t>CONFIDENTIAL</a:t>
            </a:r>
          </a:p>
        </p:txBody>
      </p:sp>
      <p:sp>
        <p:nvSpPr>
          <p:cNvPr id="177" name="Straight Connector 11"/>
          <p:cNvSpPr/>
          <p:nvPr/>
        </p:nvSpPr>
        <p:spPr>
          <a:xfrm>
            <a:off x="5257798" y="13202580"/>
            <a:ext cx="2" cy="329189"/>
          </a:xfrm>
          <a:prstGeom prst="line">
            <a:avLst/>
          </a:prstGeom>
          <a:ln w="3175">
            <a:solidFill>
              <a:schemeClr val="accent1"/>
            </a:solidFill>
          </a:ln>
        </p:spPr>
        <p:txBody>
          <a:bodyPr lIns="91437" tIns="91437" rIns="91437" bIns="91437"/>
          <a:lstStyle/>
          <a:p>
            <a:pPr/>
          </a:p>
        </p:txBody>
      </p:sp>
      <p:pic>
        <p:nvPicPr>
          <p:cNvPr id="178" name="Picture 13" descr="Picture 13"/>
          <p:cNvPicPr>
            <a:picLocks noChangeAspect="1"/>
          </p:cNvPicPr>
          <p:nvPr/>
        </p:nvPicPr>
        <p:blipFill>
          <a:blip r:embed="rId2">
            <a:extLst/>
          </a:blip>
          <a:stretch>
            <a:fillRect/>
          </a:stretch>
        </p:blipFill>
        <p:spPr>
          <a:xfrm>
            <a:off x="3981658" y="13231366"/>
            <a:ext cx="952505" cy="338839"/>
          </a:xfrm>
          <a:prstGeom prst="rect">
            <a:avLst/>
          </a:prstGeom>
          <a:ln w="12700">
            <a:miter lim="400000"/>
          </a:ln>
        </p:spPr>
      </p:pic>
      <p:sp>
        <p:nvSpPr>
          <p:cNvPr id="179" name="Picture Placeholder 4"/>
          <p:cNvSpPr/>
          <p:nvPr>
            <p:ph type="pic" sz="half" idx="21"/>
          </p:nvPr>
        </p:nvSpPr>
        <p:spPr>
          <a:xfrm>
            <a:off x="13106400" y="1821876"/>
            <a:ext cx="8229600" cy="11155686"/>
          </a:xfrm>
          <a:prstGeom prst="rect">
            <a:avLst/>
          </a:prstGeom>
          <a:ln w="12700"/>
        </p:spPr>
        <p:txBody>
          <a:bodyPr lIns="91439" tIns="45719" rIns="91439" bIns="45719">
            <a:noAutofit/>
          </a:bodyPr>
          <a:lstStyle/>
          <a:p>
            <a:pPr/>
          </a:p>
        </p:txBody>
      </p:sp>
      <p:sp>
        <p:nvSpPr>
          <p:cNvPr id="180" name="Body Level One…"/>
          <p:cNvSpPr txBox="1"/>
          <p:nvPr>
            <p:ph type="body" sz="half" idx="1"/>
          </p:nvPr>
        </p:nvSpPr>
        <p:spPr>
          <a:xfrm>
            <a:off x="3768726" y="2879724"/>
            <a:ext cx="8686805" cy="9144004"/>
          </a:xfrm>
          <a:prstGeom prst="rect">
            <a:avLst/>
          </a:prstGeom>
        </p:spPr>
        <p:txBody>
          <a:bodyPr lIns="91436" tIns="91436" rIns="91436" bIns="91436"/>
          <a:lstStyle>
            <a:lvl1pPr marL="390906" indent="-390906">
              <a:lnSpc>
                <a:spcPct val="120000"/>
              </a:lnSpc>
              <a:spcBef>
                <a:spcPts val="5000"/>
              </a:spcBef>
              <a:buClr>
                <a:schemeClr val="accent2"/>
              </a:buClr>
              <a:buSzPct val="100000"/>
              <a:buFont typeface="Arial"/>
              <a:buChar char="•"/>
              <a:defRPr sz="3600"/>
            </a:lvl1pPr>
            <a:lvl2pPr marL="985838" indent="-642939">
              <a:lnSpc>
                <a:spcPct val="120000"/>
              </a:lnSpc>
              <a:spcBef>
                <a:spcPts val="5000"/>
              </a:spcBef>
              <a:buClr>
                <a:schemeClr val="accent2"/>
              </a:buClr>
              <a:buFont typeface="Arial"/>
              <a:defRPr sz="3600"/>
            </a:lvl2pPr>
            <a:lvl3pPr marL="1200150" indent="-514350">
              <a:lnSpc>
                <a:spcPct val="120000"/>
              </a:lnSpc>
              <a:spcBef>
                <a:spcPts val="5000"/>
              </a:spcBef>
              <a:buClr>
                <a:schemeClr val="accent2"/>
              </a:buClr>
              <a:buFont typeface="Arial"/>
              <a:defRPr sz="3600"/>
            </a:lvl3pPr>
            <a:lvl4pPr marL="1543050" indent="-514350">
              <a:lnSpc>
                <a:spcPct val="120000"/>
              </a:lnSpc>
              <a:spcBef>
                <a:spcPts val="5000"/>
              </a:spcBef>
              <a:buClr>
                <a:schemeClr val="accent2"/>
              </a:buClr>
              <a:buFont typeface="Arial"/>
              <a:defRPr sz="3600"/>
            </a:lvl4pPr>
            <a:lvl5pPr marL="1885950" indent="-514350">
              <a:lnSpc>
                <a:spcPct val="120000"/>
              </a:lnSpc>
              <a:spcBef>
                <a:spcPts val="5000"/>
              </a:spcBef>
              <a:buClr>
                <a:schemeClr val="accent2"/>
              </a:buClr>
              <a:buFont typeface="Arial"/>
              <a:defRPr sz="3600"/>
            </a:lvl5pPr>
          </a:lstStyle>
          <a:p>
            <a:pPr/>
            <a:r>
              <a:t>Body Level One</a:t>
            </a:r>
          </a:p>
          <a:p>
            <a:pPr lvl="1"/>
            <a:r>
              <a:t>Body Level Two</a:t>
            </a:r>
          </a:p>
          <a:p>
            <a:pPr lvl="2"/>
            <a:r>
              <a:t>Body Level Three</a:t>
            </a:r>
          </a:p>
          <a:p>
            <a:pPr lvl="3"/>
            <a:r>
              <a:t>Body Level Four</a:t>
            </a:r>
          </a:p>
          <a:p>
            <a:pPr lvl="4"/>
            <a:r>
              <a:t>Body Level Five</a:t>
            </a:r>
          </a:p>
        </p:txBody>
      </p:sp>
      <p:sp>
        <p:nvSpPr>
          <p:cNvPr id="181" name="Text Placeholder 6"/>
          <p:cNvSpPr/>
          <p:nvPr>
            <p:ph type="body" sz="quarter" idx="22"/>
          </p:nvPr>
        </p:nvSpPr>
        <p:spPr>
          <a:xfrm>
            <a:off x="3048000" y="-2"/>
            <a:ext cx="18288000" cy="1865380"/>
          </a:xfrm>
          <a:prstGeom prst="rect">
            <a:avLst/>
          </a:prstGeom>
          <a:solidFill>
            <a:srgbClr val="FFFFFF"/>
          </a:solidFill>
          <a:effectLst>
            <a:outerShdw sx="100000" sy="100000" kx="0" ky="0" algn="b" rotWithShape="0" blurRad="76200" dist="50800" dir="5400000">
              <a:srgbClr val="000000">
                <a:alpha val="30000"/>
              </a:srgbClr>
            </a:outerShdw>
          </a:effectLst>
        </p:spPr>
        <p:txBody>
          <a:bodyPr lIns="91436" tIns="91436" rIns="91436" bIns="91436" anchor="ctr"/>
          <a:lstStyle/>
          <a:p>
            <a:pPr>
              <a:lnSpc>
                <a:spcPct val="120000"/>
              </a:lnSpc>
              <a:spcBef>
                <a:spcPts val="0"/>
              </a:spcBef>
            </a:pPr>
          </a:p>
        </p:txBody>
      </p:sp>
      <p:sp>
        <p:nvSpPr>
          <p:cNvPr id="1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Highlight">
    <p:spTree>
      <p:nvGrpSpPr>
        <p:cNvPr id="1" name=""/>
        <p:cNvGrpSpPr/>
        <p:nvPr/>
      </p:nvGrpSpPr>
      <p:grpSpPr>
        <a:xfrm>
          <a:off x="0" y="0"/>
          <a:ext cx="0" cy="0"/>
          <a:chOff x="0" y="0"/>
          <a:chExt cx="0" cy="0"/>
        </a:xfrm>
      </p:grpSpPr>
      <p:sp>
        <p:nvSpPr>
          <p:cNvPr id="189" name="Rectangle 6"/>
          <p:cNvSpPr/>
          <p:nvPr/>
        </p:nvSpPr>
        <p:spPr>
          <a:xfrm>
            <a:off x="3048000" y="11367778"/>
            <a:ext cx="18288000" cy="633727"/>
          </a:xfrm>
          <a:prstGeom prst="rect">
            <a:avLst/>
          </a:prstGeom>
          <a:solidFill>
            <a:srgbClr val="133C41"/>
          </a:solidFill>
          <a:ln w="12700">
            <a:miter lim="400000"/>
          </a:ln>
        </p:spPr>
        <p:txBody>
          <a:bodyPr lIns="91436" tIns="91436" rIns="91436" bIns="91436" anchor="ctr"/>
          <a:lstStyle/>
          <a:p>
            <a:pPr algn="ctr" defTabSz="1828800">
              <a:defRPr sz="3200">
                <a:solidFill>
                  <a:srgbClr val="FFFFFF"/>
                </a:solidFill>
              </a:defRPr>
            </a:pPr>
          </a:p>
        </p:txBody>
      </p:sp>
      <p:pic>
        <p:nvPicPr>
          <p:cNvPr id="190" name="Picture 7" descr="Picture 7"/>
          <p:cNvPicPr>
            <a:picLocks noChangeAspect="1"/>
          </p:cNvPicPr>
          <p:nvPr/>
        </p:nvPicPr>
        <p:blipFill>
          <a:blip r:embed="rId2">
            <a:extLst/>
          </a:blip>
          <a:stretch>
            <a:fillRect/>
          </a:stretch>
        </p:blipFill>
        <p:spPr>
          <a:xfrm>
            <a:off x="3768728" y="11538446"/>
            <a:ext cx="941823" cy="333955"/>
          </a:xfrm>
          <a:prstGeom prst="rect">
            <a:avLst/>
          </a:prstGeom>
          <a:ln w="12700">
            <a:miter lim="400000"/>
          </a:ln>
        </p:spPr>
      </p:pic>
      <p:sp>
        <p:nvSpPr>
          <p:cNvPr id="191" name="Title Text"/>
          <p:cNvSpPr txBox="1"/>
          <p:nvPr>
            <p:ph type="title"/>
          </p:nvPr>
        </p:nvSpPr>
        <p:spPr>
          <a:xfrm>
            <a:off x="3768728" y="2171700"/>
            <a:ext cx="16852901" cy="603506"/>
          </a:xfrm>
          <a:prstGeom prst="rect">
            <a:avLst/>
          </a:prstGeom>
          <a:ln w="12700"/>
        </p:spPr>
        <p:txBody>
          <a:bodyPr lIns="0" tIns="0" rIns="0" bIns="0">
            <a:normAutofit fontScale="100000" lnSpcReduction="0"/>
          </a:bodyPr>
          <a:lstStyle>
            <a:lvl1pPr algn="l" defTabSz="2438400">
              <a:defRPr cap="none" spc="260" sz="5200">
                <a:solidFill>
                  <a:srgbClr val="222222"/>
                </a:solidFill>
                <a:latin typeface="Calibri Light"/>
                <a:ea typeface="Calibri Light"/>
                <a:cs typeface="Calibri Light"/>
                <a:sym typeface="Calibri Light"/>
              </a:defRPr>
            </a:lvl1pPr>
          </a:lstStyle>
          <a:p>
            <a:pPr/>
            <a:r>
              <a:t>Title Text</a:t>
            </a:r>
          </a:p>
        </p:txBody>
      </p:sp>
      <p:sp>
        <p:nvSpPr>
          <p:cNvPr id="192" name="Body Level One…"/>
          <p:cNvSpPr txBox="1"/>
          <p:nvPr>
            <p:ph type="body" sz="half" idx="1"/>
          </p:nvPr>
        </p:nvSpPr>
        <p:spPr>
          <a:xfrm>
            <a:off x="3762376" y="4559300"/>
            <a:ext cx="16859252" cy="6108700"/>
          </a:xfrm>
          <a:prstGeom prst="rect">
            <a:avLst/>
          </a:prstGeom>
          <a:ln w="12700"/>
        </p:spPr>
        <p:txBody>
          <a:bodyPr lIns="0" tIns="0" rIns="0" bIns="0"/>
          <a:lstStyle>
            <a:lvl1pPr marL="436417" indent="-436417" defTabSz="2438400">
              <a:lnSpc>
                <a:spcPts val="4200"/>
              </a:lnSpc>
              <a:spcBef>
                <a:spcPts val="800"/>
              </a:spcBef>
              <a:buSzPct val="100000"/>
              <a:buFont typeface="Arial"/>
              <a:buChar char="•"/>
              <a:defRPr>
                <a:solidFill>
                  <a:srgbClr val="222222"/>
                </a:solidFill>
                <a:latin typeface="Calibri Light"/>
                <a:ea typeface="Calibri Light"/>
                <a:cs typeface="Calibri Light"/>
                <a:sym typeface="Calibri Light"/>
              </a:defRPr>
            </a:lvl1pPr>
            <a:lvl2pPr marL="893618" indent="-436418" defTabSz="2438400">
              <a:lnSpc>
                <a:spcPts val="4200"/>
              </a:lnSpc>
              <a:spcBef>
                <a:spcPts val="800"/>
              </a:spcBef>
              <a:buFont typeface="Arial"/>
              <a:buChar char="•"/>
              <a:defRPr>
                <a:solidFill>
                  <a:srgbClr val="222222"/>
                </a:solidFill>
                <a:latin typeface="Calibri Light"/>
                <a:ea typeface="Calibri Light"/>
                <a:cs typeface="Calibri Light"/>
                <a:sym typeface="Calibri Light"/>
              </a:defRPr>
            </a:lvl2pPr>
            <a:lvl3pPr marL="1350817" indent="-436417" defTabSz="2438400">
              <a:lnSpc>
                <a:spcPts val="4200"/>
              </a:lnSpc>
              <a:spcBef>
                <a:spcPts val="800"/>
              </a:spcBef>
              <a:buFont typeface="Arial"/>
              <a:defRPr>
                <a:solidFill>
                  <a:srgbClr val="222222"/>
                </a:solidFill>
                <a:latin typeface="Calibri Light"/>
                <a:ea typeface="Calibri Light"/>
                <a:cs typeface="Calibri Light"/>
                <a:sym typeface="Calibri Light"/>
              </a:defRPr>
            </a:lvl3pPr>
            <a:lvl4pPr marL="2098962" indent="-727362" defTabSz="2438400">
              <a:lnSpc>
                <a:spcPts val="4200"/>
              </a:lnSpc>
              <a:spcBef>
                <a:spcPts val="800"/>
              </a:spcBef>
              <a:buFont typeface="Arial"/>
              <a:buChar char="•"/>
              <a:defRPr>
                <a:solidFill>
                  <a:srgbClr val="222222"/>
                </a:solidFill>
                <a:latin typeface="Calibri Light"/>
                <a:ea typeface="Calibri Light"/>
                <a:cs typeface="Calibri Light"/>
                <a:sym typeface="Calibri Light"/>
              </a:defRPr>
            </a:lvl4pPr>
            <a:lvl5pPr marL="0" indent="0" defTabSz="2438400">
              <a:lnSpc>
                <a:spcPts val="4200"/>
              </a:lnSpc>
              <a:spcBef>
                <a:spcPts val="800"/>
              </a:spcBef>
              <a:buSzTx/>
              <a:buFont typeface="Arial"/>
              <a:buNone/>
              <a:defRPr>
                <a:solidFill>
                  <a:srgbClr val="222222"/>
                </a:solidFill>
                <a:latin typeface="Calibri Light"/>
                <a:ea typeface="Calibri Light"/>
                <a:cs typeface="Calibri Light"/>
                <a:sym typeface="Calibri Light"/>
              </a:defRPr>
            </a:lvl5pPr>
          </a:lstStyle>
          <a:p>
            <a:pPr/>
            <a:r>
              <a:t>Body Level One</a:t>
            </a:r>
          </a:p>
          <a:p>
            <a:pPr lvl="1"/>
            <a:r>
              <a:t>Body Level Two</a:t>
            </a:r>
          </a:p>
          <a:p>
            <a:pPr lvl="2"/>
            <a:r>
              <a:t>Body Level Three</a:t>
            </a:r>
          </a:p>
          <a:p>
            <a:pPr lvl="3"/>
            <a:r>
              <a:t>Body Level Four</a:t>
            </a:r>
          </a:p>
          <a:p>
            <a:pPr lvl="4"/>
            <a:r>
              <a:t>Body Level Five</a:t>
            </a:r>
          </a:p>
        </p:txBody>
      </p:sp>
      <p:sp>
        <p:nvSpPr>
          <p:cNvPr id="193" name="Text Placeholder 4"/>
          <p:cNvSpPr/>
          <p:nvPr>
            <p:ph type="body" sz="quarter" idx="21"/>
          </p:nvPr>
        </p:nvSpPr>
        <p:spPr>
          <a:xfrm>
            <a:off x="3762376" y="3873500"/>
            <a:ext cx="16859252" cy="685800"/>
          </a:xfrm>
          <a:prstGeom prst="rect">
            <a:avLst/>
          </a:prstGeom>
          <a:ln w="12700"/>
        </p:spPr>
        <p:txBody>
          <a:bodyPr lIns="0" tIns="0" rIns="0" bIns="0"/>
          <a:lstStyle/>
          <a:p>
            <a:pPr>
              <a:lnSpc>
                <a:spcPct val="120000"/>
              </a:lnSpc>
              <a:spcBef>
                <a:spcPts val="0"/>
              </a:spcBef>
            </a:pPr>
          </a:p>
        </p:txBody>
      </p:sp>
      <p:sp>
        <p:nvSpPr>
          <p:cNvPr id="194" name="Straight Connector 5"/>
          <p:cNvSpPr/>
          <p:nvPr/>
        </p:nvSpPr>
        <p:spPr>
          <a:xfrm>
            <a:off x="3636818" y="3147373"/>
            <a:ext cx="17110364" cy="1"/>
          </a:xfrm>
          <a:prstGeom prst="line">
            <a:avLst/>
          </a:prstGeom>
          <a:ln w="25400">
            <a:solidFill>
              <a:srgbClr val="F5F5F5"/>
            </a:solidFill>
            <a:miter/>
          </a:ln>
        </p:spPr>
        <p:txBody>
          <a:bodyPr lIns="91437" tIns="91437" rIns="91437" bIns="91437"/>
          <a:lstStyle/>
          <a:p>
            <a:pPr/>
          </a:p>
        </p:txBody>
      </p:sp>
      <p:sp>
        <p:nvSpPr>
          <p:cNvPr id="195" name="Slide Number"/>
          <p:cNvSpPr txBox="1"/>
          <p:nvPr>
            <p:ph type="sldNum" sz="quarter" idx="2"/>
          </p:nvPr>
        </p:nvSpPr>
        <p:spPr>
          <a:xfrm>
            <a:off x="20145477" y="11455693"/>
            <a:ext cx="476152" cy="457896"/>
          </a:xfrm>
          <a:prstGeom prst="rect">
            <a:avLst/>
          </a:prstGeom>
          <a:ln w="12700"/>
        </p:spPr>
        <p:txBody>
          <a:bodyPr lIns="0" tIns="0" rIns="0" bIns="0" anchor="ctr"/>
          <a:lstStyle>
            <a:lvl1pPr defTabSz="1828800">
              <a:defRPr sz="3600">
                <a:solidFill>
                  <a:srgbClr val="FEFEFE"/>
                </a:solidFill>
                <a:latin typeface="Calibri Light"/>
                <a:ea typeface="Calibri Light"/>
                <a:cs typeface="Calibri Light"/>
                <a:sym typeface="Calibri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Highlight and Picture">
    <p:spTree>
      <p:nvGrpSpPr>
        <p:cNvPr id="1" name=""/>
        <p:cNvGrpSpPr/>
        <p:nvPr/>
      </p:nvGrpSpPr>
      <p:grpSpPr>
        <a:xfrm>
          <a:off x="0" y="0"/>
          <a:ext cx="0" cy="0"/>
          <a:chOff x="0" y="0"/>
          <a:chExt cx="0" cy="0"/>
        </a:xfrm>
      </p:grpSpPr>
      <p:sp>
        <p:nvSpPr>
          <p:cNvPr id="202" name="Rectangle 6"/>
          <p:cNvSpPr/>
          <p:nvPr/>
        </p:nvSpPr>
        <p:spPr>
          <a:xfrm>
            <a:off x="3048000" y="11367778"/>
            <a:ext cx="18288000" cy="633727"/>
          </a:xfrm>
          <a:prstGeom prst="rect">
            <a:avLst/>
          </a:prstGeom>
          <a:solidFill>
            <a:srgbClr val="133C41"/>
          </a:solidFill>
          <a:ln w="12700">
            <a:miter lim="400000"/>
          </a:ln>
        </p:spPr>
        <p:txBody>
          <a:bodyPr lIns="91436" tIns="91436" rIns="91436" bIns="91436" anchor="ctr"/>
          <a:lstStyle/>
          <a:p>
            <a:pPr algn="ctr" defTabSz="1828800">
              <a:defRPr sz="3200">
                <a:solidFill>
                  <a:srgbClr val="FFFFFF"/>
                </a:solidFill>
              </a:defRPr>
            </a:pPr>
          </a:p>
        </p:txBody>
      </p:sp>
      <p:pic>
        <p:nvPicPr>
          <p:cNvPr id="203" name="Picture 7" descr="Picture 7"/>
          <p:cNvPicPr>
            <a:picLocks noChangeAspect="1"/>
          </p:cNvPicPr>
          <p:nvPr/>
        </p:nvPicPr>
        <p:blipFill>
          <a:blip r:embed="rId2">
            <a:extLst/>
          </a:blip>
          <a:stretch>
            <a:fillRect/>
          </a:stretch>
        </p:blipFill>
        <p:spPr>
          <a:xfrm>
            <a:off x="3768728" y="11538446"/>
            <a:ext cx="941823" cy="333955"/>
          </a:xfrm>
          <a:prstGeom prst="rect">
            <a:avLst/>
          </a:prstGeom>
          <a:ln w="12700">
            <a:miter lim="400000"/>
          </a:ln>
        </p:spPr>
      </p:pic>
      <p:sp>
        <p:nvSpPr>
          <p:cNvPr id="204" name="Title Text"/>
          <p:cNvSpPr txBox="1"/>
          <p:nvPr>
            <p:ph type="title"/>
          </p:nvPr>
        </p:nvSpPr>
        <p:spPr>
          <a:xfrm>
            <a:off x="3768728" y="2171700"/>
            <a:ext cx="16852901" cy="603506"/>
          </a:xfrm>
          <a:prstGeom prst="rect">
            <a:avLst/>
          </a:prstGeom>
          <a:ln w="12700"/>
        </p:spPr>
        <p:txBody>
          <a:bodyPr lIns="0" tIns="0" rIns="0" bIns="0">
            <a:normAutofit fontScale="100000" lnSpcReduction="0"/>
          </a:bodyPr>
          <a:lstStyle>
            <a:lvl1pPr algn="l" defTabSz="2438400">
              <a:defRPr cap="none" spc="260" sz="5200">
                <a:solidFill>
                  <a:srgbClr val="222222"/>
                </a:solidFill>
                <a:latin typeface="Calibri Light"/>
                <a:ea typeface="Calibri Light"/>
                <a:cs typeface="Calibri Light"/>
                <a:sym typeface="Calibri Light"/>
              </a:defRPr>
            </a:lvl1pPr>
          </a:lstStyle>
          <a:p>
            <a:pPr/>
            <a:r>
              <a:t>Title Text</a:t>
            </a:r>
          </a:p>
        </p:txBody>
      </p:sp>
      <p:sp>
        <p:nvSpPr>
          <p:cNvPr id="205" name="Body Level One…"/>
          <p:cNvSpPr txBox="1"/>
          <p:nvPr>
            <p:ph type="body" sz="quarter" idx="1"/>
          </p:nvPr>
        </p:nvSpPr>
        <p:spPr>
          <a:xfrm>
            <a:off x="3762378" y="4559300"/>
            <a:ext cx="7972426" cy="6108700"/>
          </a:xfrm>
          <a:prstGeom prst="rect">
            <a:avLst/>
          </a:prstGeom>
          <a:ln w="12700"/>
        </p:spPr>
        <p:txBody>
          <a:bodyPr lIns="0" tIns="0" rIns="0" bIns="0"/>
          <a:lstStyle>
            <a:lvl1pPr marL="436417" indent="-436417" defTabSz="2438400">
              <a:lnSpc>
                <a:spcPts val="4200"/>
              </a:lnSpc>
              <a:spcBef>
                <a:spcPts val="800"/>
              </a:spcBef>
              <a:buSzPct val="100000"/>
              <a:buFont typeface="Arial"/>
              <a:buChar char="•"/>
              <a:defRPr>
                <a:solidFill>
                  <a:srgbClr val="222222"/>
                </a:solidFill>
                <a:latin typeface="Calibri Light"/>
                <a:ea typeface="Calibri Light"/>
                <a:cs typeface="Calibri Light"/>
                <a:sym typeface="Calibri Light"/>
              </a:defRPr>
            </a:lvl1pPr>
            <a:lvl2pPr marL="893618" indent="-436418" defTabSz="2438400">
              <a:lnSpc>
                <a:spcPts val="4200"/>
              </a:lnSpc>
              <a:spcBef>
                <a:spcPts val="800"/>
              </a:spcBef>
              <a:buFont typeface="Arial"/>
              <a:buChar char="•"/>
              <a:defRPr>
                <a:solidFill>
                  <a:srgbClr val="222222"/>
                </a:solidFill>
                <a:latin typeface="Calibri Light"/>
                <a:ea typeface="Calibri Light"/>
                <a:cs typeface="Calibri Light"/>
                <a:sym typeface="Calibri Light"/>
              </a:defRPr>
            </a:lvl2pPr>
            <a:lvl3pPr marL="1350817" indent="-436417" defTabSz="2438400">
              <a:lnSpc>
                <a:spcPts val="4200"/>
              </a:lnSpc>
              <a:spcBef>
                <a:spcPts val="800"/>
              </a:spcBef>
              <a:buFont typeface="Arial"/>
              <a:defRPr>
                <a:solidFill>
                  <a:srgbClr val="222222"/>
                </a:solidFill>
                <a:latin typeface="Calibri Light"/>
                <a:ea typeface="Calibri Light"/>
                <a:cs typeface="Calibri Light"/>
                <a:sym typeface="Calibri Light"/>
              </a:defRPr>
            </a:lvl3pPr>
            <a:lvl4pPr marL="2098962" indent="-727362" defTabSz="2438400">
              <a:lnSpc>
                <a:spcPts val="4200"/>
              </a:lnSpc>
              <a:spcBef>
                <a:spcPts val="800"/>
              </a:spcBef>
              <a:buFont typeface="Arial"/>
              <a:buChar char="•"/>
              <a:defRPr>
                <a:solidFill>
                  <a:srgbClr val="222222"/>
                </a:solidFill>
                <a:latin typeface="Calibri Light"/>
                <a:ea typeface="Calibri Light"/>
                <a:cs typeface="Calibri Light"/>
                <a:sym typeface="Calibri Light"/>
              </a:defRPr>
            </a:lvl4pPr>
            <a:lvl5pPr marL="0" indent="0" defTabSz="2438400">
              <a:lnSpc>
                <a:spcPts val="4200"/>
              </a:lnSpc>
              <a:spcBef>
                <a:spcPts val="800"/>
              </a:spcBef>
              <a:buSzTx/>
              <a:buFont typeface="Arial"/>
              <a:buNone/>
              <a:defRPr>
                <a:solidFill>
                  <a:srgbClr val="222222"/>
                </a:solidFill>
                <a:latin typeface="Calibri Light"/>
                <a:ea typeface="Calibri Light"/>
                <a:cs typeface="Calibri Light"/>
                <a:sym typeface="Calibri Light"/>
              </a:defRPr>
            </a:lvl5pPr>
          </a:lstStyle>
          <a:p>
            <a:pPr/>
            <a:r>
              <a:t>Body Level One</a:t>
            </a:r>
          </a:p>
          <a:p>
            <a:pPr lvl="1"/>
            <a:r>
              <a:t>Body Level Two</a:t>
            </a:r>
          </a:p>
          <a:p>
            <a:pPr lvl="2"/>
            <a:r>
              <a:t>Body Level Three</a:t>
            </a:r>
          </a:p>
          <a:p>
            <a:pPr lvl="3"/>
            <a:r>
              <a:t>Body Level Four</a:t>
            </a:r>
          </a:p>
          <a:p>
            <a:pPr lvl="4"/>
            <a:r>
              <a:t>Body Level Five</a:t>
            </a:r>
          </a:p>
        </p:txBody>
      </p:sp>
      <p:sp>
        <p:nvSpPr>
          <p:cNvPr id="206" name="Picture Placeholder 8"/>
          <p:cNvSpPr/>
          <p:nvPr>
            <p:ph type="pic" sz="half" idx="21"/>
          </p:nvPr>
        </p:nvSpPr>
        <p:spPr>
          <a:xfrm>
            <a:off x="13716000" y="1714500"/>
            <a:ext cx="7620000" cy="9639300"/>
          </a:xfrm>
          <a:prstGeom prst="rect">
            <a:avLst/>
          </a:prstGeom>
          <a:ln w="12700"/>
        </p:spPr>
        <p:txBody>
          <a:bodyPr lIns="91439" tIns="45719" rIns="91439" bIns="45719">
            <a:noAutofit/>
          </a:bodyPr>
          <a:lstStyle/>
          <a:p>
            <a:pPr/>
          </a:p>
        </p:txBody>
      </p:sp>
      <p:sp>
        <p:nvSpPr>
          <p:cNvPr id="207" name="Text Placeholder 4"/>
          <p:cNvSpPr/>
          <p:nvPr>
            <p:ph type="body" sz="quarter" idx="22"/>
          </p:nvPr>
        </p:nvSpPr>
        <p:spPr>
          <a:xfrm>
            <a:off x="3762375" y="3873500"/>
            <a:ext cx="7972429" cy="685800"/>
          </a:xfrm>
          <a:prstGeom prst="rect">
            <a:avLst/>
          </a:prstGeom>
          <a:ln w="12700"/>
        </p:spPr>
        <p:txBody>
          <a:bodyPr lIns="0" tIns="0" rIns="0" bIns="0"/>
          <a:lstStyle/>
          <a:p>
            <a:pPr>
              <a:lnSpc>
                <a:spcPct val="120000"/>
              </a:lnSpc>
              <a:spcBef>
                <a:spcPts val="0"/>
              </a:spcBef>
            </a:pPr>
          </a:p>
        </p:txBody>
      </p:sp>
      <p:sp>
        <p:nvSpPr>
          <p:cNvPr id="208" name="Straight Connector 6"/>
          <p:cNvSpPr/>
          <p:nvPr/>
        </p:nvSpPr>
        <p:spPr>
          <a:xfrm>
            <a:off x="3636815" y="3147373"/>
            <a:ext cx="8444064" cy="1"/>
          </a:xfrm>
          <a:prstGeom prst="line">
            <a:avLst/>
          </a:prstGeom>
          <a:ln w="25400">
            <a:solidFill>
              <a:srgbClr val="F5F5F5"/>
            </a:solidFill>
            <a:miter/>
          </a:ln>
        </p:spPr>
        <p:txBody>
          <a:bodyPr lIns="91437" tIns="91437" rIns="91437" bIns="91437"/>
          <a:lstStyle/>
          <a:p>
            <a:pPr/>
          </a:p>
        </p:txBody>
      </p:sp>
      <p:sp>
        <p:nvSpPr>
          <p:cNvPr id="209" name="Slide Number"/>
          <p:cNvSpPr txBox="1"/>
          <p:nvPr>
            <p:ph type="sldNum" sz="quarter" idx="2"/>
          </p:nvPr>
        </p:nvSpPr>
        <p:spPr>
          <a:xfrm>
            <a:off x="20145477" y="11455693"/>
            <a:ext cx="476152" cy="457896"/>
          </a:xfrm>
          <a:prstGeom prst="rect">
            <a:avLst/>
          </a:prstGeom>
          <a:ln w="12700"/>
        </p:spPr>
        <p:txBody>
          <a:bodyPr lIns="0" tIns="0" rIns="0" bIns="0" anchor="ctr"/>
          <a:lstStyle>
            <a:lvl1pPr defTabSz="1828800">
              <a:defRPr sz="3600">
                <a:solidFill>
                  <a:srgbClr val="FEFEFE"/>
                </a:solidFill>
                <a:latin typeface="Calibri Light"/>
                <a:ea typeface="Calibri Light"/>
                <a:cs typeface="Calibri Light"/>
                <a:sym typeface="Calibri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Content 0">
    <p:spTree>
      <p:nvGrpSpPr>
        <p:cNvPr id="1" name=""/>
        <p:cNvGrpSpPr/>
        <p:nvPr/>
      </p:nvGrpSpPr>
      <p:grpSpPr>
        <a:xfrm>
          <a:off x="0" y="0"/>
          <a:ext cx="0" cy="0"/>
          <a:chOff x="0" y="0"/>
          <a:chExt cx="0" cy="0"/>
        </a:xfrm>
      </p:grpSpPr>
      <p:sp>
        <p:nvSpPr>
          <p:cNvPr id="216" name="Rectangle 7"/>
          <p:cNvSpPr/>
          <p:nvPr/>
        </p:nvSpPr>
        <p:spPr>
          <a:xfrm>
            <a:off x="3048000" y="13001414"/>
            <a:ext cx="18288000" cy="731525"/>
          </a:xfrm>
          <a:prstGeom prst="rect">
            <a:avLst/>
          </a:prstGeom>
          <a:solidFill>
            <a:srgbClr val="464547"/>
          </a:solidFill>
          <a:ln w="12700">
            <a:miter lim="400000"/>
          </a:ln>
        </p:spPr>
        <p:txBody>
          <a:bodyPr lIns="91436" tIns="91436" rIns="91436" bIns="91436" anchor="ctr"/>
          <a:lstStyle/>
          <a:p>
            <a:pPr algn="ctr">
              <a:defRPr>
                <a:solidFill>
                  <a:srgbClr val="FFFFFF"/>
                </a:solidFill>
                <a:latin typeface="Trebuchet MS"/>
                <a:ea typeface="Trebuchet MS"/>
                <a:cs typeface="Trebuchet MS"/>
                <a:sym typeface="Trebuchet MS"/>
              </a:defRPr>
            </a:pPr>
          </a:p>
        </p:txBody>
      </p:sp>
      <p:sp>
        <p:nvSpPr>
          <p:cNvPr id="217" name="TextBox 10"/>
          <p:cNvSpPr txBox="1"/>
          <p:nvPr/>
        </p:nvSpPr>
        <p:spPr>
          <a:xfrm>
            <a:off x="5392420" y="13128640"/>
            <a:ext cx="4632960" cy="424173"/>
          </a:xfrm>
          <a:prstGeom prst="rect">
            <a:avLst/>
          </a:prstGeom>
          <a:ln w="25400">
            <a:miter lim="400000"/>
          </a:ln>
          <a:extLst>
            <a:ext uri="{C572A759-6A51-4108-AA02-DFA0A04FC94B}">
              <ma14:wrappingTextBoxFlag xmlns:ma14="http://schemas.microsoft.com/office/mac/drawingml/2011/main" val="1"/>
            </a:ext>
          </a:extLst>
        </p:spPr>
        <p:txBody>
          <a:bodyPr lIns="91436" tIns="91436" rIns="91436" bIns="91436">
            <a:spAutoFit/>
          </a:bodyPr>
          <a:lstStyle>
            <a:lvl1pPr>
              <a:defRPr spc="40" sz="1600">
                <a:solidFill>
                  <a:schemeClr val="accent1"/>
                </a:solidFill>
                <a:latin typeface="Trebuchet MS"/>
                <a:ea typeface="Trebuchet MS"/>
                <a:cs typeface="Trebuchet MS"/>
                <a:sym typeface="Trebuchet MS"/>
              </a:defRPr>
            </a:lvl1pPr>
          </a:lstStyle>
          <a:p>
            <a:pPr/>
            <a:r>
              <a:t>CONFIDENTIAL</a:t>
            </a:r>
          </a:p>
        </p:txBody>
      </p:sp>
      <p:sp>
        <p:nvSpPr>
          <p:cNvPr id="218" name="Straight Connector 11"/>
          <p:cNvSpPr/>
          <p:nvPr/>
        </p:nvSpPr>
        <p:spPr>
          <a:xfrm>
            <a:off x="5257798" y="13202580"/>
            <a:ext cx="2" cy="329189"/>
          </a:xfrm>
          <a:prstGeom prst="line">
            <a:avLst/>
          </a:prstGeom>
          <a:ln w="3175">
            <a:solidFill>
              <a:schemeClr val="accent1"/>
            </a:solidFill>
          </a:ln>
        </p:spPr>
        <p:txBody>
          <a:bodyPr lIns="91437" tIns="91437" rIns="91437" bIns="91437"/>
          <a:lstStyle/>
          <a:p>
            <a:pPr>
              <a:defRPr>
                <a:latin typeface="+mj-lt"/>
                <a:ea typeface="+mj-ea"/>
                <a:cs typeface="+mj-cs"/>
                <a:sym typeface="Helvetica"/>
              </a:defRPr>
            </a:pPr>
          </a:p>
        </p:txBody>
      </p:sp>
      <p:pic>
        <p:nvPicPr>
          <p:cNvPr id="219" name="Picture 13" descr="Picture 13"/>
          <p:cNvPicPr>
            <a:picLocks noChangeAspect="1"/>
          </p:cNvPicPr>
          <p:nvPr/>
        </p:nvPicPr>
        <p:blipFill>
          <a:blip r:embed="rId2">
            <a:extLst/>
          </a:blip>
          <a:stretch>
            <a:fillRect/>
          </a:stretch>
        </p:blipFill>
        <p:spPr>
          <a:xfrm>
            <a:off x="3981658" y="13231366"/>
            <a:ext cx="952505" cy="338839"/>
          </a:xfrm>
          <a:prstGeom prst="rect">
            <a:avLst/>
          </a:prstGeom>
          <a:ln w="12700">
            <a:miter lim="400000"/>
          </a:ln>
        </p:spPr>
      </p:pic>
      <p:sp>
        <p:nvSpPr>
          <p:cNvPr id="220" name="Body Level One…"/>
          <p:cNvSpPr txBox="1"/>
          <p:nvPr>
            <p:ph type="body" idx="1"/>
          </p:nvPr>
        </p:nvSpPr>
        <p:spPr>
          <a:xfrm>
            <a:off x="3752946" y="2447406"/>
            <a:ext cx="16675004" cy="9051933"/>
          </a:xfrm>
          <a:prstGeom prst="rect">
            <a:avLst/>
          </a:prstGeom>
        </p:spPr>
        <p:txBody>
          <a:bodyPr/>
          <a:lstStyle>
            <a:lvl1pPr>
              <a:lnSpc>
                <a:spcPct val="120000"/>
              </a:lnSpc>
              <a:spcBef>
                <a:spcPts val="0"/>
              </a:spcBef>
            </a:lvl1pPr>
            <a:lvl2pPr>
              <a:lnSpc>
                <a:spcPct val="120000"/>
              </a:lnSpc>
              <a:spcBef>
                <a:spcPts val="0"/>
              </a:spcBef>
            </a:lvl2pPr>
            <a:lvl3pPr>
              <a:lnSpc>
                <a:spcPct val="120000"/>
              </a:lnSpc>
              <a:spcBef>
                <a:spcPts val="0"/>
              </a:spcBef>
            </a:lvl3pPr>
            <a:lvl4pPr>
              <a:lnSpc>
                <a:spcPct val="120000"/>
              </a:lnSpc>
              <a:spcBef>
                <a:spcPts val="0"/>
              </a:spcBef>
            </a:lvl4pPr>
            <a:lvl5pPr>
              <a:lnSpc>
                <a:spcPct val="120000"/>
              </a:lnSpc>
              <a:spcBef>
                <a:spcPts val="0"/>
              </a:spcBef>
            </a:lvl5pPr>
          </a:lstStyle>
          <a:p>
            <a:pPr/>
            <a:r>
              <a:t>Body Level One</a:t>
            </a:r>
          </a:p>
          <a:p>
            <a:pPr lvl="1"/>
            <a:r>
              <a:t>Body Level Two</a:t>
            </a:r>
          </a:p>
          <a:p>
            <a:pPr lvl="2"/>
            <a:r>
              <a:t>Body Level Three</a:t>
            </a:r>
          </a:p>
          <a:p>
            <a:pPr lvl="3"/>
            <a:r>
              <a:t>Body Level Four</a:t>
            </a:r>
          </a:p>
          <a:p>
            <a:pPr lvl="4"/>
            <a:r>
              <a:t>Body Level Five</a:t>
            </a:r>
          </a:p>
        </p:txBody>
      </p:sp>
      <p:sp>
        <p:nvSpPr>
          <p:cNvPr id="221" name="Text Placeholder 6"/>
          <p:cNvSpPr/>
          <p:nvPr>
            <p:ph type="body" sz="quarter" idx="21"/>
          </p:nvPr>
        </p:nvSpPr>
        <p:spPr>
          <a:xfrm>
            <a:off x="3048000" y="-2"/>
            <a:ext cx="18288000" cy="1865380"/>
          </a:xfrm>
          <a:prstGeom prst="rect">
            <a:avLst/>
          </a:prstGeom>
          <a:solidFill>
            <a:srgbClr val="FFFFFF"/>
          </a:solidFill>
          <a:effectLst>
            <a:outerShdw sx="100000" sy="100000" kx="0" ky="0" algn="b" rotWithShape="0" blurRad="76200" dist="50800" dir="5400000">
              <a:srgbClr val="000000">
                <a:alpha val="30000"/>
              </a:srgbClr>
            </a:outerShdw>
          </a:effectLst>
        </p:spPr>
        <p:txBody>
          <a:bodyPr lIns="91436" tIns="91436" rIns="91436" bIns="91436" anchor="ctr"/>
          <a:lstStyle/>
          <a:p>
            <a:pPr>
              <a:lnSpc>
                <a:spcPct val="120000"/>
              </a:lnSpc>
              <a:spcBef>
                <a:spcPts val="0"/>
              </a:spcBef>
            </a:pPr>
          </a:p>
        </p:txBody>
      </p:sp>
      <p:sp>
        <p:nvSpPr>
          <p:cNvPr id="2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27" name="Rectangle 7"/>
          <p:cNvSpPr/>
          <p:nvPr/>
        </p:nvSpPr>
        <p:spPr>
          <a:xfrm>
            <a:off x="3048000" y="13001414"/>
            <a:ext cx="18288000" cy="731525"/>
          </a:xfrm>
          <a:prstGeom prst="rect">
            <a:avLst/>
          </a:prstGeom>
          <a:solidFill>
            <a:srgbClr val="464547"/>
          </a:solidFill>
          <a:ln w="12700">
            <a:miter lim="400000"/>
          </a:ln>
        </p:spPr>
        <p:txBody>
          <a:bodyPr lIns="91436" tIns="91436" rIns="91436" bIns="91436" anchor="ctr"/>
          <a:lstStyle/>
          <a:p>
            <a:pPr algn="ctr">
              <a:defRPr>
                <a:solidFill>
                  <a:srgbClr val="FFFFFF"/>
                </a:solidFill>
                <a:latin typeface="Trebuchet MS"/>
                <a:ea typeface="Trebuchet MS"/>
                <a:cs typeface="Trebuchet MS"/>
                <a:sym typeface="Trebuchet MS"/>
              </a:defRPr>
            </a:pPr>
          </a:p>
        </p:txBody>
      </p:sp>
      <p:sp>
        <p:nvSpPr>
          <p:cNvPr id="28" name="TextBox 10"/>
          <p:cNvSpPr txBox="1"/>
          <p:nvPr/>
        </p:nvSpPr>
        <p:spPr>
          <a:xfrm>
            <a:off x="5392420" y="13128640"/>
            <a:ext cx="4632960" cy="424173"/>
          </a:xfrm>
          <a:prstGeom prst="rect">
            <a:avLst/>
          </a:prstGeom>
          <a:ln w="25400">
            <a:miter lim="400000"/>
          </a:ln>
          <a:extLst>
            <a:ext uri="{C572A759-6A51-4108-AA02-DFA0A04FC94B}">
              <ma14:wrappingTextBoxFlag xmlns:ma14="http://schemas.microsoft.com/office/mac/drawingml/2011/main" val="1"/>
            </a:ext>
          </a:extLst>
        </p:spPr>
        <p:txBody>
          <a:bodyPr lIns="91436" tIns="91436" rIns="91436" bIns="91436">
            <a:spAutoFit/>
          </a:bodyPr>
          <a:lstStyle>
            <a:lvl1pPr>
              <a:defRPr spc="40" sz="1600">
                <a:solidFill>
                  <a:schemeClr val="accent1"/>
                </a:solidFill>
                <a:latin typeface="Trebuchet MS"/>
                <a:ea typeface="Trebuchet MS"/>
                <a:cs typeface="Trebuchet MS"/>
                <a:sym typeface="Trebuchet MS"/>
              </a:defRPr>
            </a:lvl1pPr>
          </a:lstStyle>
          <a:p>
            <a:pPr/>
            <a:r>
              <a:t>CONFIDENTIAL</a:t>
            </a:r>
          </a:p>
        </p:txBody>
      </p:sp>
      <p:sp>
        <p:nvSpPr>
          <p:cNvPr id="29" name="Straight Connector 11"/>
          <p:cNvSpPr/>
          <p:nvPr/>
        </p:nvSpPr>
        <p:spPr>
          <a:xfrm>
            <a:off x="5257798" y="13202580"/>
            <a:ext cx="2" cy="329189"/>
          </a:xfrm>
          <a:prstGeom prst="line">
            <a:avLst/>
          </a:prstGeom>
          <a:ln w="3175">
            <a:solidFill>
              <a:schemeClr val="accent1"/>
            </a:solidFill>
          </a:ln>
        </p:spPr>
        <p:txBody>
          <a:bodyPr lIns="91437" tIns="91437" rIns="91437" bIns="91437"/>
          <a:lstStyle/>
          <a:p>
            <a:pPr/>
          </a:p>
        </p:txBody>
      </p:sp>
      <p:pic>
        <p:nvPicPr>
          <p:cNvPr id="30" name="Picture 13" descr="Picture 13"/>
          <p:cNvPicPr>
            <a:picLocks noChangeAspect="1"/>
          </p:cNvPicPr>
          <p:nvPr/>
        </p:nvPicPr>
        <p:blipFill>
          <a:blip r:embed="rId2">
            <a:extLst/>
          </a:blip>
          <a:stretch>
            <a:fillRect/>
          </a:stretch>
        </p:blipFill>
        <p:spPr>
          <a:xfrm>
            <a:off x="3981658" y="13231366"/>
            <a:ext cx="952505" cy="338839"/>
          </a:xfrm>
          <a:prstGeom prst="rect">
            <a:avLst/>
          </a:prstGeom>
          <a:ln w="12700">
            <a:miter lim="400000"/>
          </a:ln>
        </p:spPr>
      </p:pic>
      <p:sp>
        <p:nvSpPr>
          <p:cNvPr id="31" name="Body Level One…"/>
          <p:cNvSpPr txBox="1"/>
          <p:nvPr>
            <p:ph type="body" sz="quarter" idx="1"/>
          </p:nvPr>
        </p:nvSpPr>
        <p:spPr>
          <a:xfrm>
            <a:off x="3048000" y="0"/>
            <a:ext cx="18288000" cy="1865378"/>
          </a:xfrm>
          <a:prstGeom prst="rect">
            <a:avLst/>
          </a:prstGeom>
          <a:solidFill>
            <a:srgbClr val="FFFFFF"/>
          </a:solidFill>
          <a:effectLst>
            <a:outerShdw sx="100000" sy="100000" kx="0" ky="0" algn="b" rotWithShape="0" blurRad="76200" dist="50800" dir="5400000">
              <a:srgbClr val="000000">
                <a:alpha val="30000"/>
              </a:srgbClr>
            </a:outerShdw>
          </a:effectLst>
        </p:spPr>
        <p:txBody>
          <a:bodyPr lIns="91436" tIns="91436" rIns="91436" bIns="91436" anchor="ctr"/>
          <a:lstStyle>
            <a:lvl1pPr>
              <a:lnSpc>
                <a:spcPct val="100000"/>
              </a:lnSpc>
              <a:spcBef>
                <a:spcPts val="1200"/>
              </a:spcBef>
              <a:defRPr sz="5200">
                <a:latin typeface="Arial Black"/>
                <a:ea typeface="Arial Black"/>
                <a:cs typeface="Arial Black"/>
                <a:sym typeface="Arial Black"/>
              </a:defRPr>
            </a:lvl1pPr>
            <a:lvl2pPr marL="1138916" indent="-796016">
              <a:lnSpc>
                <a:spcPct val="100000"/>
              </a:lnSpc>
              <a:spcBef>
                <a:spcPts val="1200"/>
              </a:spcBef>
              <a:defRPr sz="5200">
                <a:latin typeface="Arial Black"/>
                <a:ea typeface="Arial Black"/>
                <a:cs typeface="Arial Black"/>
                <a:sym typeface="Arial Black"/>
              </a:defRPr>
            </a:lvl2pPr>
            <a:lvl3pPr marL="1428750" indent="-742950">
              <a:lnSpc>
                <a:spcPct val="100000"/>
              </a:lnSpc>
              <a:spcBef>
                <a:spcPts val="1200"/>
              </a:spcBef>
              <a:defRPr sz="5200">
                <a:latin typeface="Arial Black"/>
                <a:ea typeface="Arial Black"/>
                <a:cs typeface="Arial Black"/>
                <a:sym typeface="Arial Black"/>
              </a:defRPr>
            </a:lvl3pPr>
            <a:lvl4pPr marL="1920238" indent="-891538">
              <a:lnSpc>
                <a:spcPct val="100000"/>
              </a:lnSpc>
              <a:spcBef>
                <a:spcPts val="1200"/>
              </a:spcBef>
              <a:defRPr sz="5200">
                <a:latin typeface="Arial Black"/>
                <a:ea typeface="Arial Black"/>
                <a:cs typeface="Arial Black"/>
                <a:sym typeface="Arial Black"/>
              </a:defRPr>
            </a:lvl4pPr>
            <a:lvl5pPr marL="2486023" indent="-1114424">
              <a:lnSpc>
                <a:spcPct val="100000"/>
              </a:lnSpc>
              <a:spcBef>
                <a:spcPts val="1200"/>
              </a:spcBef>
              <a:defRPr sz="5200">
                <a:latin typeface="Arial Black"/>
                <a:ea typeface="Arial Black"/>
                <a:cs typeface="Arial Black"/>
                <a:sym typeface="Arial Black"/>
              </a:defRPr>
            </a:lvl5pPr>
          </a:lstStyle>
          <a:p>
            <a:pPr/>
            <a:r>
              <a:t>Body Level One</a:t>
            </a:r>
          </a:p>
          <a:p>
            <a:pPr lvl="1"/>
            <a:r>
              <a:t>Body Level Two</a:t>
            </a:r>
          </a:p>
          <a:p>
            <a:pPr lvl="2"/>
            <a:r>
              <a:t>Body Level Three</a:t>
            </a:r>
          </a:p>
          <a:p>
            <a:pPr lvl="3"/>
            <a:r>
              <a:t>Body Level Four</a:t>
            </a:r>
          </a:p>
          <a:p>
            <a:pPr lvl="4"/>
            <a:r>
              <a:t>Body Level Five</a:t>
            </a:r>
          </a:p>
        </p:txBody>
      </p:sp>
      <p:sp>
        <p:nvSpPr>
          <p:cNvPr id="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Content">
    <p:spTree>
      <p:nvGrpSpPr>
        <p:cNvPr id="1" name=""/>
        <p:cNvGrpSpPr/>
        <p:nvPr/>
      </p:nvGrpSpPr>
      <p:grpSpPr>
        <a:xfrm>
          <a:off x="0" y="0"/>
          <a:ext cx="0" cy="0"/>
          <a:chOff x="0" y="0"/>
          <a:chExt cx="0" cy="0"/>
        </a:xfrm>
      </p:grpSpPr>
      <p:sp>
        <p:nvSpPr>
          <p:cNvPr id="3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Text Placeholder 6"/>
          <p:cNvSpPr/>
          <p:nvPr>
            <p:ph type="body" sz="quarter" idx="21"/>
          </p:nvPr>
        </p:nvSpPr>
        <p:spPr>
          <a:xfrm>
            <a:off x="-223413" y="-2"/>
            <a:ext cx="24830826" cy="1865380"/>
          </a:xfrm>
          <a:prstGeom prst="rect">
            <a:avLst/>
          </a:prstGeom>
          <a:solidFill>
            <a:srgbClr val="FFFFFF"/>
          </a:solidFill>
          <a:effectLst>
            <a:outerShdw sx="100000" sy="100000" kx="0" ky="0" algn="b" rotWithShape="0" blurRad="76200" dist="50800" dir="5400000">
              <a:srgbClr val="000000">
                <a:alpha val="30000"/>
              </a:srgbClr>
            </a:outerShdw>
          </a:effectLst>
        </p:spPr>
        <p:txBody>
          <a:bodyPr lIns="91436" tIns="91436" rIns="91436" bIns="91436" anchor="ctr"/>
          <a:lstStyle/>
          <a:p>
            <a:pPr>
              <a:lnSpc>
                <a:spcPct val="120000"/>
              </a:lnSpc>
              <a:spcBef>
                <a:spcPts val="0"/>
              </a:spcBef>
            </a:pP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Content 0">
    <p:spTree>
      <p:nvGrpSpPr>
        <p:cNvPr id="1" name=""/>
        <p:cNvGrpSpPr/>
        <p:nvPr/>
      </p:nvGrpSpPr>
      <p:grpSpPr>
        <a:xfrm>
          <a:off x="0" y="0"/>
          <a:ext cx="0" cy="0"/>
          <a:chOff x="0" y="0"/>
          <a:chExt cx="0" cy="0"/>
        </a:xfrm>
      </p:grpSpPr>
      <p:sp>
        <p:nvSpPr>
          <p:cNvPr id="48" name="Rectangle 7"/>
          <p:cNvSpPr/>
          <p:nvPr/>
        </p:nvSpPr>
        <p:spPr>
          <a:xfrm>
            <a:off x="3048000" y="13001414"/>
            <a:ext cx="18288000" cy="731525"/>
          </a:xfrm>
          <a:prstGeom prst="rect">
            <a:avLst/>
          </a:prstGeom>
          <a:solidFill>
            <a:srgbClr val="464547"/>
          </a:solidFill>
          <a:ln w="12700">
            <a:miter lim="400000"/>
          </a:ln>
        </p:spPr>
        <p:txBody>
          <a:bodyPr lIns="91436" tIns="91436" rIns="91436" bIns="91436" anchor="ctr"/>
          <a:lstStyle/>
          <a:p>
            <a:pPr algn="ctr">
              <a:defRPr>
                <a:solidFill>
                  <a:srgbClr val="FFFFFF"/>
                </a:solidFill>
                <a:latin typeface="Trebuchet MS"/>
                <a:ea typeface="Trebuchet MS"/>
                <a:cs typeface="Trebuchet MS"/>
                <a:sym typeface="Trebuchet MS"/>
              </a:defRPr>
            </a:pPr>
          </a:p>
        </p:txBody>
      </p:sp>
      <p:sp>
        <p:nvSpPr>
          <p:cNvPr id="49" name="TextBox 10"/>
          <p:cNvSpPr txBox="1"/>
          <p:nvPr/>
        </p:nvSpPr>
        <p:spPr>
          <a:xfrm>
            <a:off x="5392420" y="13128640"/>
            <a:ext cx="4632960" cy="424173"/>
          </a:xfrm>
          <a:prstGeom prst="rect">
            <a:avLst/>
          </a:prstGeom>
          <a:ln w="25400">
            <a:miter lim="400000"/>
          </a:ln>
          <a:extLst>
            <a:ext uri="{C572A759-6A51-4108-AA02-DFA0A04FC94B}">
              <ma14:wrappingTextBoxFlag xmlns:ma14="http://schemas.microsoft.com/office/mac/drawingml/2011/main" val="1"/>
            </a:ext>
          </a:extLst>
        </p:spPr>
        <p:txBody>
          <a:bodyPr lIns="91436" tIns="91436" rIns="91436" bIns="91436">
            <a:spAutoFit/>
          </a:bodyPr>
          <a:lstStyle>
            <a:lvl1pPr>
              <a:defRPr spc="40" sz="1600">
                <a:solidFill>
                  <a:schemeClr val="accent1"/>
                </a:solidFill>
                <a:latin typeface="Trebuchet MS"/>
                <a:ea typeface="Trebuchet MS"/>
                <a:cs typeface="Trebuchet MS"/>
                <a:sym typeface="Trebuchet MS"/>
              </a:defRPr>
            </a:lvl1pPr>
          </a:lstStyle>
          <a:p>
            <a:pPr/>
            <a:r>
              <a:t>CONFIDENTIAL</a:t>
            </a:r>
          </a:p>
        </p:txBody>
      </p:sp>
      <p:sp>
        <p:nvSpPr>
          <p:cNvPr id="50" name="Straight Connector 11"/>
          <p:cNvSpPr/>
          <p:nvPr/>
        </p:nvSpPr>
        <p:spPr>
          <a:xfrm>
            <a:off x="5257798" y="13202580"/>
            <a:ext cx="2" cy="329189"/>
          </a:xfrm>
          <a:prstGeom prst="line">
            <a:avLst/>
          </a:prstGeom>
          <a:ln w="3175">
            <a:solidFill>
              <a:schemeClr val="accent1"/>
            </a:solidFill>
          </a:ln>
        </p:spPr>
        <p:txBody>
          <a:bodyPr lIns="91437" tIns="91437" rIns="91437" bIns="91437"/>
          <a:lstStyle/>
          <a:p>
            <a:pPr/>
          </a:p>
        </p:txBody>
      </p:sp>
      <p:pic>
        <p:nvPicPr>
          <p:cNvPr id="51" name="Picture 13" descr="Picture 13"/>
          <p:cNvPicPr>
            <a:picLocks noChangeAspect="1"/>
          </p:cNvPicPr>
          <p:nvPr/>
        </p:nvPicPr>
        <p:blipFill>
          <a:blip r:embed="rId2">
            <a:extLst/>
          </a:blip>
          <a:stretch>
            <a:fillRect/>
          </a:stretch>
        </p:blipFill>
        <p:spPr>
          <a:xfrm>
            <a:off x="3981658" y="13231366"/>
            <a:ext cx="952505" cy="338839"/>
          </a:xfrm>
          <a:prstGeom prst="rect">
            <a:avLst/>
          </a:prstGeom>
          <a:ln w="12700">
            <a:miter lim="400000"/>
          </a:ln>
        </p:spPr>
      </p:pic>
      <p:sp>
        <p:nvSpPr>
          <p:cNvPr id="52" name="Body Level One…"/>
          <p:cNvSpPr txBox="1"/>
          <p:nvPr>
            <p:ph type="body" idx="1"/>
          </p:nvPr>
        </p:nvSpPr>
        <p:spPr>
          <a:xfrm>
            <a:off x="3752946" y="2447406"/>
            <a:ext cx="16675004" cy="905193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3" name="Text Placeholder 6"/>
          <p:cNvSpPr/>
          <p:nvPr>
            <p:ph type="body" sz="quarter" idx="21"/>
          </p:nvPr>
        </p:nvSpPr>
        <p:spPr>
          <a:xfrm>
            <a:off x="3048000" y="-2"/>
            <a:ext cx="18288000" cy="1865380"/>
          </a:xfrm>
          <a:prstGeom prst="rect">
            <a:avLst/>
          </a:prstGeom>
          <a:solidFill>
            <a:srgbClr val="FFFFFF"/>
          </a:solidFill>
          <a:effectLst>
            <a:outerShdw sx="100000" sy="100000" kx="0" ky="0" algn="b" rotWithShape="0" blurRad="76200" dist="50800" dir="5400000">
              <a:srgbClr val="000000">
                <a:alpha val="30000"/>
              </a:srgbClr>
            </a:outerShdw>
          </a:effectLst>
        </p:spPr>
        <p:txBody>
          <a:bodyPr lIns="91436" tIns="91436" rIns="91436" bIns="91436" anchor="ctr"/>
          <a:lstStyle/>
          <a:p>
            <a:pPr>
              <a:lnSpc>
                <a:spcPct val="120000"/>
              </a:lnSpc>
              <a:spcBef>
                <a:spcPts val="0"/>
              </a:spcBef>
            </a:pPr>
          </a:p>
        </p:txBody>
      </p:sp>
      <p:sp>
        <p:nvSpPr>
          <p:cNvPr id="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Numbered List">
    <p:spTree>
      <p:nvGrpSpPr>
        <p:cNvPr id="1" name=""/>
        <p:cNvGrpSpPr/>
        <p:nvPr/>
      </p:nvGrpSpPr>
      <p:grpSpPr>
        <a:xfrm>
          <a:off x="0" y="0"/>
          <a:ext cx="0" cy="0"/>
          <a:chOff x="0" y="0"/>
          <a:chExt cx="0" cy="0"/>
        </a:xfrm>
      </p:grpSpPr>
      <p:sp>
        <p:nvSpPr>
          <p:cNvPr id="61" name="Rectangle 7"/>
          <p:cNvSpPr/>
          <p:nvPr/>
        </p:nvSpPr>
        <p:spPr>
          <a:xfrm>
            <a:off x="3048000" y="13001414"/>
            <a:ext cx="18288000" cy="731525"/>
          </a:xfrm>
          <a:prstGeom prst="rect">
            <a:avLst/>
          </a:prstGeom>
          <a:solidFill>
            <a:srgbClr val="464547"/>
          </a:solidFill>
          <a:ln w="12700">
            <a:miter lim="400000"/>
          </a:ln>
        </p:spPr>
        <p:txBody>
          <a:bodyPr lIns="91436" tIns="91436" rIns="91436" bIns="91436" anchor="ctr"/>
          <a:lstStyle/>
          <a:p>
            <a:pPr algn="ctr">
              <a:defRPr>
                <a:solidFill>
                  <a:srgbClr val="FFFFFF"/>
                </a:solidFill>
                <a:latin typeface="Trebuchet MS"/>
                <a:ea typeface="Trebuchet MS"/>
                <a:cs typeface="Trebuchet MS"/>
                <a:sym typeface="Trebuchet MS"/>
              </a:defRPr>
            </a:pPr>
          </a:p>
        </p:txBody>
      </p:sp>
      <p:sp>
        <p:nvSpPr>
          <p:cNvPr id="62" name="TextBox 10"/>
          <p:cNvSpPr txBox="1"/>
          <p:nvPr/>
        </p:nvSpPr>
        <p:spPr>
          <a:xfrm>
            <a:off x="5392420" y="13128640"/>
            <a:ext cx="4632960" cy="424173"/>
          </a:xfrm>
          <a:prstGeom prst="rect">
            <a:avLst/>
          </a:prstGeom>
          <a:ln w="25400">
            <a:miter lim="400000"/>
          </a:ln>
          <a:extLst>
            <a:ext uri="{C572A759-6A51-4108-AA02-DFA0A04FC94B}">
              <ma14:wrappingTextBoxFlag xmlns:ma14="http://schemas.microsoft.com/office/mac/drawingml/2011/main" val="1"/>
            </a:ext>
          </a:extLst>
        </p:spPr>
        <p:txBody>
          <a:bodyPr lIns="91436" tIns="91436" rIns="91436" bIns="91436">
            <a:spAutoFit/>
          </a:bodyPr>
          <a:lstStyle>
            <a:lvl1pPr>
              <a:defRPr spc="40" sz="1600">
                <a:solidFill>
                  <a:schemeClr val="accent1"/>
                </a:solidFill>
                <a:latin typeface="Trebuchet MS"/>
                <a:ea typeface="Trebuchet MS"/>
                <a:cs typeface="Trebuchet MS"/>
                <a:sym typeface="Trebuchet MS"/>
              </a:defRPr>
            </a:lvl1pPr>
          </a:lstStyle>
          <a:p>
            <a:pPr/>
            <a:r>
              <a:t>CONFIDENTIAL</a:t>
            </a:r>
          </a:p>
        </p:txBody>
      </p:sp>
      <p:sp>
        <p:nvSpPr>
          <p:cNvPr id="63" name="Straight Connector 11"/>
          <p:cNvSpPr/>
          <p:nvPr/>
        </p:nvSpPr>
        <p:spPr>
          <a:xfrm>
            <a:off x="5257798" y="13202580"/>
            <a:ext cx="2" cy="329189"/>
          </a:xfrm>
          <a:prstGeom prst="line">
            <a:avLst/>
          </a:prstGeom>
          <a:ln w="3175">
            <a:solidFill>
              <a:schemeClr val="accent1"/>
            </a:solidFill>
          </a:ln>
        </p:spPr>
        <p:txBody>
          <a:bodyPr lIns="91437" tIns="91437" rIns="91437" bIns="91437"/>
          <a:lstStyle/>
          <a:p>
            <a:pPr/>
          </a:p>
        </p:txBody>
      </p:sp>
      <p:pic>
        <p:nvPicPr>
          <p:cNvPr id="64" name="Picture 13" descr="Picture 13"/>
          <p:cNvPicPr>
            <a:picLocks noChangeAspect="1"/>
          </p:cNvPicPr>
          <p:nvPr/>
        </p:nvPicPr>
        <p:blipFill>
          <a:blip r:embed="rId2">
            <a:extLst/>
          </a:blip>
          <a:stretch>
            <a:fillRect/>
          </a:stretch>
        </p:blipFill>
        <p:spPr>
          <a:xfrm>
            <a:off x="3981658" y="13231366"/>
            <a:ext cx="952505" cy="338839"/>
          </a:xfrm>
          <a:prstGeom prst="rect">
            <a:avLst/>
          </a:prstGeom>
          <a:ln w="12700">
            <a:miter lim="400000"/>
          </a:ln>
        </p:spPr>
      </p:pic>
      <p:sp>
        <p:nvSpPr>
          <p:cNvPr id="65" name="Body Level One…"/>
          <p:cNvSpPr txBox="1"/>
          <p:nvPr>
            <p:ph type="body" idx="1"/>
          </p:nvPr>
        </p:nvSpPr>
        <p:spPr>
          <a:xfrm>
            <a:off x="3752946" y="2879724"/>
            <a:ext cx="16665484" cy="8445508"/>
          </a:xfrm>
          <a:prstGeom prst="rect">
            <a:avLst/>
          </a:prstGeom>
        </p:spPr>
        <p:txBody>
          <a:bodyPr/>
          <a:lstStyle>
            <a:lvl1pPr marL="685800" indent="-685800">
              <a:lnSpc>
                <a:spcPts val="3600"/>
              </a:lnSpc>
              <a:spcBef>
                <a:spcPts val="3600"/>
              </a:spcBef>
              <a:buClr>
                <a:schemeClr val="accent2"/>
              </a:buClr>
              <a:buSzPct val="140000"/>
              <a:buAutoNum type="arabicPeriod" startAt="1"/>
              <a:defRPr sz="3000"/>
            </a:lvl1pPr>
            <a:lvl2pPr marL="802141" indent="-459239">
              <a:lnSpc>
                <a:spcPts val="3600"/>
              </a:lnSpc>
              <a:spcBef>
                <a:spcPts val="3600"/>
              </a:spcBef>
              <a:buClr>
                <a:schemeClr val="accent2"/>
              </a:buClr>
              <a:defRPr sz="3000"/>
            </a:lvl2pPr>
            <a:lvl3pPr marL="1114424" indent="-428624">
              <a:lnSpc>
                <a:spcPts val="3600"/>
              </a:lnSpc>
              <a:spcBef>
                <a:spcPts val="3600"/>
              </a:spcBef>
              <a:buClr>
                <a:schemeClr val="accent2"/>
              </a:buClr>
              <a:defRPr sz="3000"/>
            </a:lvl3pPr>
            <a:lvl4pPr marL="1543050" indent="-514350">
              <a:lnSpc>
                <a:spcPts val="3600"/>
              </a:lnSpc>
              <a:spcBef>
                <a:spcPts val="3600"/>
              </a:spcBef>
              <a:buClr>
                <a:schemeClr val="accent2"/>
              </a:buClr>
              <a:defRPr sz="3000"/>
            </a:lvl4pPr>
            <a:lvl5pPr marL="2014534" indent="-642934">
              <a:lnSpc>
                <a:spcPts val="3600"/>
              </a:lnSpc>
              <a:spcBef>
                <a:spcPts val="3600"/>
              </a:spcBef>
              <a:buClr>
                <a:schemeClr val="accent2"/>
              </a:buClr>
              <a:defRPr sz="3000"/>
            </a:lvl5pPr>
          </a:lstStyle>
          <a:p>
            <a:pPr/>
            <a:r>
              <a:t>Body Level One</a:t>
            </a:r>
          </a:p>
          <a:p>
            <a:pPr lvl="1"/>
            <a:r>
              <a:t>Body Level Two</a:t>
            </a:r>
          </a:p>
          <a:p>
            <a:pPr lvl="2"/>
            <a:r>
              <a:t>Body Level Three</a:t>
            </a:r>
          </a:p>
          <a:p>
            <a:pPr lvl="3"/>
            <a:r>
              <a:t>Body Level Four</a:t>
            </a:r>
          </a:p>
          <a:p>
            <a:pPr lvl="4"/>
            <a:r>
              <a:t>Body Level Five</a:t>
            </a:r>
          </a:p>
        </p:txBody>
      </p:sp>
      <p:sp>
        <p:nvSpPr>
          <p:cNvPr id="66" name="Text Placeholder 6"/>
          <p:cNvSpPr/>
          <p:nvPr>
            <p:ph type="body" sz="quarter" idx="21"/>
          </p:nvPr>
        </p:nvSpPr>
        <p:spPr>
          <a:xfrm>
            <a:off x="3048000" y="-2"/>
            <a:ext cx="18288000" cy="1865380"/>
          </a:xfrm>
          <a:prstGeom prst="rect">
            <a:avLst/>
          </a:prstGeom>
          <a:solidFill>
            <a:srgbClr val="FFFFFF"/>
          </a:solidFill>
          <a:effectLst>
            <a:outerShdw sx="100000" sy="100000" kx="0" ky="0" algn="b" rotWithShape="0" blurRad="76200" dist="50800" dir="5400000">
              <a:srgbClr val="000000">
                <a:alpha val="30000"/>
              </a:srgbClr>
            </a:outerShdw>
          </a:effectLst>
        </p:spPr>
        <p:txBody>
          <a:bodyPr lIns="91436" tIns="91436" rIns="91436" bIns="91436" anchor="ctr"/>
          <a:lstStyle/>
          <a:p>
            <a:pPr>
              <a:lnSpc>
                <a:spcPct val="120000"/>
              </a:lnSpc>
              <a:spcBef>
                <a:spcPts val="0"/>
              </a:spcBef>
            </a:pP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ed Content">
    <p:spTree>
      <p:nvGrpSpPr>
        <p:cNvPr id="1" name=""/>
        <p:cNvGrpSpPr/>
        <p:nvPr/>
      </p:nvGrpSpPr>
      <p:grpSpPr>
        <a:xfrm>
          <a:off x="0" y="0"/>
          <a:ext cx="0" cy="0"/>
          <a:chOff x="0" y="0"/>
          <a:chExt cx="0" cy="0"/>
        </a:xfrm>
      </p:grpSpPr>
      <p:sp>
        <p:nvSpPr>
          <p:cNvPr id="74" name="Rectangle 7"/>
          <p:cNvSpPr/>
          <p:nvPr/>
        </p:nvSpPr>
        <p:spPr>
          <a:xfrm>
            <a:off x="3048000" y="13001414"/>
            <a:ext cx="18288000" cy="731525"/>
          </a:xfrm>
          <a:prstGeom prst="rect">
            <a:avLst/>
          </a:prstGeom>
          <a:solidFill>
            <a:srgbClr val="464547"/>
          </a:solidFill>
          <a:ln w="12700">
            <a:miter lim="400000"/>
          </a:ln>
        </p:spPr>
        <p:txBody>
          <a:bodyPr lIns="91436" tIns="91436" rIns="91436" bIns="91436" anchor="ctr"/>
          <a:lstStyle/>
          <a:p>
            <a:pPr algn="ctr">
              <a:defRPr>
                <a:solidFill>
                  <a:srgbClr val="FFFFFF"/>
                </a:solidFill>
                <a:latin typeface="Trebuchet MS"/>
                <a:ea typeface="Trebuchet MS"/>
                <a:cs typeface="Trebuchet MS"/>
                <a:sym typeface="Trebuchet MS"/>
              </a:defRPr>
            </a:pPr>
          </a:p>
        </p:txBody>
      </p:sp>
      <p:sp>
        <p:nvSpPr>
          <p:cNvPr id="75" name="TextBox 10"/>
          <p:cNvSpPr txBox="1"/>
          <p:nvPr/>
        </p:nvSpPr>
        <p:spPr>
          <a:xfrm>
            <a:off x="5392420" y="13128640"/>
            <a:ext cx="4632960" cy="424173"/>
          </a:xfrm>
          <a:prstGeom prst="rect">
            <a:avLst/>
          </a:prstGeom>
          <a:ln w="25400">
            <a:miter lim="400000"/>
          </a:ln>
          <a:extLst>
            <a:ext uri="{C572A759-6A51-4108-AA02-DFA0A04FC94B}">
              <ma14:wrappingTextBoxFlag xmlns:ma14="http://schemas.microsoft.com/office/mac/drawingml/2011/main" val="1"/>
            </a:ext>
          </a:extLst>
        </p:spPr>
        <p:txBody>
          <a:bodyPr lIns="91436" tIns="91436" rIns="91436" bIns="91436">
            <a:spAutoFit/>
          </a:bodyPr>
          <a:lstStyle>
            <a:lvl1pPr>
              <a:defRPr spc="40" sz="1600">
                <a:solidFill>
                  <a:schemeClr val="accent1"/>
                </a:solidFill>
                <a:latin typeface="Trebuchet MS"/>
                <a:ea typeface="Trebuchet MS"/>
                <a:cs typeface="Trebuchet MS"/>
                <a:sym typeface="Trebuchet MS"/>
              </a:defRPr>
            </a:lvl1pPr>
          </a:lstStyle>
          <a:p>
            <a:pPr/>
            <a:r>
              <a:t>CONFIDENTIAL</a:t>
            </a:r>
          </a:p>
        </p:txBody>
      </p:sp>
      <p:sp>
        <p:nvSpPr>
          <p:cNvPr id="76" name="Straight Connector 11"/>
          <p:cNvSpPr/>
          <p:nvPr/>
        </p:nvSpPr>
        <p:spPr>
          <a:xfrm>
            <a:off x="5257798" y="13202580"/>
            <a:ext cx="2" cy="329189"/>
          </a:xfrm>
          <a:prstGeom prst="line">
            <a:avLst/>
          </a:prstGeom>
          <a:ln w="3175">
            <a:solidFill>
              <a:schemeClr val="accent1"/>
            </a:solidFill>
          </a:ln>
        </p:spPr>
        <p:txBody>
          <a:bodyPr lIns="91437" tIns="91437" rIns="91437" bIns="91437"/>
          <a:lstStyle/>
          <a:p>
            <a:pPr/>
          </a:p>
        </p:txBody>
      </p:sp>
      <p:pic>
        <p:nvPicPr>
          <p:cNvPr id="77" name="Picture 13" descr="Picture 13"/>
          <p:cNvPicPr>
            <a:picLocks noChangeAspect="1"/>
          </p:cNvPicPr>
          <p:nvPr/>
        </p:nvPicPr>
        <p:blipFill>
          <a:blip r:embed="rId2">
            <a:extLst/>
          </a:blip>
          <a:stretch>
            <a:fillRect/>
          </a:stretch>
        </p:blipFill>
        <p:spPr>
          <a:xfrm>
            <a:off x="3981658" y="13231366"/>
            <a:ext cx="952505" cy="338839"/>
          </a:xfrm>
          <a:prstGeom prst="rect">
            <a:avLst/>
          </a:prstGeom>
          <a:ln w="12700">
            <a:miter lim="400000"/>
          </a:ln>
        </p:spPr>
      </p:pic>
      <p:sp>
        <p:nvSpPr>
          <p:cNvPr id="78" name="Body Level One…"/>
          <p:cNvSpPr txBox="1"/>
          <p:nvPr>
            <p:ph type="body" idx="1"/>
          </p:nvPr>
        </p:nvSpPr>
        <p:spPr>
          <a:xfrm>
            <a:off x="3768726" y="2879724"/>
            <a:ext cx="16659224" cy="9051933"/>
          </a:xfrm>
          <a:prstGeom prst="rect">
            <a:avLst/>
          </a:prstGeom>
        </p:spPr>
        <p:txBody>
          <a:bodyPr/>
          <a:lstStyle>
            <a:lvl1pPr marL="260604" indent="-260604">
              <a:lnSpc>
                <a:spcPct val="120000"/>
              </a:lnSpc>
              <a:spcBef>
                <a:spcPts val="1400"/>
              </a:spcBef>
              <a:buClr>
                <a:schemeClr val="accent2"/>
              </a:buClr>
              <a:buSzPct val="100000"/>
              <a:buFont typeface="Arial"/>
              <a:buChar char="•"/>
            </a:lvl1pPr>
            <a:lvl2pPr>
              <a:lnSpc>
                <a:spcPct val="120000"/>
              </a:lnSpc>
              <a:spcBef>
                <a:spcPts val="1400"/>
              </a:spcBef>
              <a:buClr>
                <a:schemeClr val="accent2"/>
              </a:buClr>
              <a:buFont typeface="Arial"/>
              <a:buChar char="•"/>
            </a:lvl2pPr>
            <a:lvl3pPr>
              <a:lnSpc>
                <a:spcPct val="120000"/>
              </a:lnSpc>
              <a:spcBef>
                <a:spcPts val="1400"/>
              </a:spcBef>
              <a:buClr>
                <a:schemeClr val="accent2"/>
              </a:buClr>
              <a:buFont typeface="Arial"/>
            </a:lvl3pPr>
            <a:lvl4pPr marL="1428750" indent="-400050">
              <a:lnSpc>
                <a:spcPct val="120000"/>
              </a:lnSpc>
              <a:spcBef>
                <a:spcPts val="1400"/>
              </a:spcBef>
              <a:buClr>
                <a:schemeClr val="accent2"/>
              </a:buClr>
              <a:buFont typeface="Arial"/>
            </a:lvl4pPr>
            <a:lvl5pPr marL="1771650" indent="-400050">
              <a:lnSpc>
                <a:spcPct val="120000"/>
              </a:lnSpc>
              <a:spcBef>
                <a:spcPts val="1400"/>
              </a:spcBef>
              <a:buClr>
                <a:schemeClr val="accent2"/>
              </a:buClr>
              <a:buFont typeface="Arial"/>
            </a:lvl5pPr>
          </a:lstStyle>
          <a:p>
            <a:pPr/>
            <a:r>
              <a:t>Body Level One</a:t>
            </a:r>
          </a:p>
          <a:p>
            <a:pPr lvl="1"/>
            <a:r>
              <a:t>Body Level Two</a:t>
            </a:r>
          </a:p>
          <a:p>
            <a:pPr lvl="2"/>
            <a:r>
              <a:t>Body Level Three</a:t>
            </a:r>
          </a:p>
          <a:p>
            <a:pPr lvl="3"/>
            <a:r>
              <a:t>Body Level Four</a:t>
            </a:r>
          </a:p>
          <a:p>
            <a:pPr lvl="4"/>
            <a:r>
              <a:t>Body Level Five</a:t>
            </a:r>
          </a:p>
        </p:txBody>
      </p:sp>
      <p:sp>
        <p:nvSpPr>
          <p:cNvPr id="79" name="Text Placeholder 6"/>
          <p:cNvSpPr/>
          <p:nvPr>
            <p:ph type="body" sz="quarter" idx="21"/>
          </p:nvPr>
        </p:nvSpPr>
        <p:spPr>
          <a:xfrm>
            <a:off x="3048000" y="-2"/>
            <a:ext cx="18288000" cy="1865380"/>
          </a:xfrm>
          <a:prstGeom prst="rect">
            <a:avLst/>
          </a:prstGeom>
          <a:solidFill>
            <a:srgbClr val="FFFFFF"/>
          </a:solidFill>
          <a:effectLst>
            <a:outerShdw sx="100000" sy="100000" kx="0" ky="0" algn="b" rotWithShape="0" blurRad="76200" dist="50800" dir="5400000">
              <a:srgbClr val="000000">
                <a:alpha val="30000"/>
              </a:srgbClr>
            </a:outerShdw>
          </a:effectLst>
        </p:spPr>
        <p:txBody>
          <a:bodyPr lIns="91436" tIns="91436" rIns="91436" bIns="91436" anchor="ctr"/>
          <a:lstStyle/>
          <a:p>
            <a:pPr>
              <a:lnSpc>
                <a:spcPct val="120000"/>
              </a:lnSpc>
              <a:spcBef>
                <a:spcPts val="0"/>
              </a:spcBef>
            </a:pP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ed Content 0">
    <p:spTree>
      <p:nvGrpSpPr>
        <p:cNvPr id="1" name=""/>
        <p:cNvGrpSpPr/>
        <p:nvPr/>
      </p:nvGrpSpPr>
      <p:grpSpPr>
        <a:xfrm>
          <a:off x="0" y="0"/>
          <a:ext cx="0" cy="0"/>
          <a:chOff x="0" y="0"/>
          <a:chExt cx="0" cy="0"/>
        </a:xfrm>
      </p:grpSpPr>
      <p:sp>
        <p:nvSpPr>
          <p:cNvPr id="87" name="Rectangle 7"/>
          <p:cNvSpPr/>
          <p:nvPr/>
        </p:nvSpPr>
        <p:spPr>
          <a:xfrm>
            <a:off x="3048000" y="13001414"/>
            <a:ext cx="18288000" cy="731525"/>
          </a:xfrm>
          <a:prstGeom prst="rect">
            <a:avLst/>
          </a:prstGeom>
          <a:solidFill>
            <a:srgbClr val="464547"/>
          </a:solidFill>
          <a:ln w="12700">
            <a:miter lim="400000"/>
          </a:ln>
        </p:spPr>
        <p:txBody>
          <a:bodyPr lIns="91436" tIns="91436" rIns="91436" bIns="91436" anchor="ctr"/>
          <a:lstStyle/>
          <a:p>
            <a:pPr algn="ctr">
              <a:defRPr>
                <a:solidFill>
                  <a:srgbClr val="FFFFFF"/>
                </a:solidFill>
                <a:latin typeface="Trebuchet MS"/>
                <a:ea typeface="Trebuchet MS"/>
                <a:cs typeface="Trebuchet MS"/>
                <a:sym typeface="Trebuchet MS"/>
              </a:defRPr>
            </a:pPr>
          </a:p>
        </p:txBody>
      </p:sp>
      <p:sp>
        <p:nvSpPr>
          <p:cNvPr id="88" name="TextBox 10"/>
          <p:cNvSpPr txBox="1"/>
          <p:nvPr/>
        </p:nvSpPr>
        <p:spPr>
          <a:xfrm>
            <a:off x="5392420" y="13128640"/>
            <a:ext cx="4632960" cy="424173"/>
          </a:xfrm>
          <a:prstGeom prst="rect">
            <a:avLst/>
          </a:prstGeom>
          <a:ln w="25400">
            <a:miter lim="400000"/>
          </a:ln>
          <a:extLst>
            <a:ext uri="{C572A759-6A51-4108-AA02-DFA0A04FC94B}">
              <ma14:wrappingTextBoxFlag xmlns:ma14="http://schemas.microsoft.com/office/mac/drawingml/2011/main" val="1"/>
            </a:ext>
          </a:extLst>
        </p:spPr>
        <p:txBody>
          <a:bodyPr lIns="91436" tIns="91436" rIns="91436" bIns="91436">
            <a:spAutoFit/>
          </a:bodyPr>
          <a:lstStyle>
            <a:lvl1pPr>
              <a:defRPr spc="40" sz="1600">
                <a:solidFill>
                  <a:schemeClr val="accent1"/>
                </a:solidFill>
                <a:latin typeface="Trebuchet MS"/>
                <a:ea typeface="Trebuchet MS"/>
                <a:cs typeface="Trebuchet MS"/>
                <a:sym typeface="Trebuchet MS"/>
              </a:defRPr>
            </a:lvl1pPr>
          </a:lstStyle>
          <a:p>
            <a:pPr/>
            <a:r>
              <a:t>CONFIDENTIAL</a:t>
            </a:r>
          </a:p>
        </p:txBody>
      </p:sp>
      <p:sp>
        <p:nvSpPr>
          <p:cNvPr id="89" name="Straight Connector 11"/>
          <p:cNvSpPr/>
          <p:nvPr/>
        </p:nvSpPr>
        <p:spPr>
          <a:xfrm>
            <a:off x="5257798" y="13202580"/>
            <a:ext cx="2" cy="329189"/>
          </a:xfrm>
          <a:prstGeom prst="line">
            <a:avLst/>
          </a:prstGeom>
          <a:ln w="3175">
            <a:solidFill>
              <a:schemeClr val="accent1"/>
            </a:solidFill>
          </a:ln>
        </p:spPr>
        <p:txBody>
          <a:bodyPr lIns="91437" tIns="91437" rIns="91437" bIns="91437"/>
          <a:lstStyle/>
          <a:p>
            <a:pPr/>
          </a:p>
        </p:txBody>
      </p:sp>
      <p:pic>
        <p:nvPicPr>
          <p:cNvPr id="90" name="Picture 13" descr="Picture 13"/>
          <p:cNvPicPr>
            <a:picLocks noChangeAspect="1"/>
          </p:cNvPicPr>
          <p:nvPr/>
        </p:nvPicPr>
        <p:blipFill>
          <a:blip r:embed="rId2">
            <a:extLst/>
          </a:blip>
          <a:stretch>
            <a:fillRect/>
          </a:stretch>
        </p:blipFill>
        <p:spPr>
          <a:xfrm>
            <a:off x="3981658" y="13231366"/>
            <a:ext cx="952505" cy="338839"/>
          </a:xfrm>
          <a:prstGeom prst="rect">
            <a:avLst/>
          </a:prstGeom>
          <a:ln w="12700">
            <a:miter lim="400000"/>
          </a:ln>
        </p:spPr>
      </p:pic>
      <p:sp>
        <p:nvSpPr>
          <p:cNvPr id="91" name="Body Level One…"/>
          <p:cNvSpPr txBox="1"/>
          <p:nvPr>
            <p:ph type="body" idx="1"/>
          </p:nvPr>
        </p:nvSpPr>
        <p:spPr>
          <a:xfrm>
            <a:off x="3768726" y="2879724"/>
            <a:ext cx="16659224" cy="9051933"/>
          </a:xfrm>
          <a:prstGeom prst="rect">
            <a:avLst/>
          </a:prstGeom>
        </p:spPr>
        <p:txBody>
          <a:bodyPr/>
          <a:lstStyle>
            <a:lvl1pPr marL="260604" indent="-260604">
              <a:lnSpc>
                <a:spcPct val="120000"/>
              </a:lnSpc>
              <a:spcBef>
                <a:spcPts val="1400"/>
              </a:spcBef>
              <a:buClr>
                <a:schemeClr val="accent2"/>
              </a:buClr>
              <a:buSzPct val="100000"/>
              <a:buFont typeface="Arial"/>
              <a:buChar char="•"/>
            </a:lvl1pPr>
            <a:lvl2pPr>
              <a:lnSpc>
                <a:spcPct val="120000"/>
              </a:lnSpc>
              <a:spcBef>
                <a:spcPts val="1400"/>
              </a:spcBef>
              <a:buClr>
                <a:schemeClr val="accent2"/>
              </a:buClr>
              <a:buFont typeface="Arial"/>
              <a:buChar char="•"/>
            </a:lvl2pPr>
            <a:lvl3pPr>
              <a:lnSpc>
                <a:spcPct val="120000"/>
              </a:lnSpc>
              <a:spcBef>
                <a:spcPts val="1400"/>
              </a:spcBef>
              <a:buClr>
                <a:schemeClr val="accent2"/>
              </a:buClr>
              <a:buFont typeface="Arial"/>
            </a:lvl3pPr>
            <a:lvl4pPr marL="1428750" indent="-400050">
              <a:lnSpc>
                <a:spcPct val="120000"/>
              </a:lnSpc>
              <a:spcBef>
                <a:spcPts val="1400"/>
              </a:spcBef>
              <a:buClr>
                <a:schemeClr val="accent2"/>
              </a:buClr>
              <a:buFont typeface="Arial"/>
            </a:lvl4pPr>
            <a:lvl5pPr marL="1771650" indent="-400050">
              <a:lnSpc>
                <a:spcPct val="120000"/>
              </a:lnSpc>
              <a:spcBef>
                <a:spcPts val="1400"/>
              </a:spcBef>
              <a:buClr>
                <a:schemeClr val="accent2"/>
              </a:buClr>
              <a:buFont typeface="Arial"/>
            </a:lvl5pPr>
          </a:lstStyle>
          <a:p>
            <a:pPr/>
            <a:r>
              <a:t>Body Level One</a:t>
            </a:r>
          </a:p>
          <a:p>
            <a:pPr lvl="1"/>
            <a:r>
              <a:t>Body Level Two</a:t>
            </a:r>
          </a:p>
          <a:p>
            <a:pPr lvl="2"/>
            <a:r>
              <a:t>Body Level Three</a:t>
            </a:r>
          </a:p>
          <a:p>
            <a:pPr lvl="3"/>
            <a:r>
              <a:t>Body Level Four</a:t>
            </a:r>
          </a:p>
          <a:p>
            <a:pPr lvl="4"/>
            <a:r>
              <a:t>Body Level Five</a:t>
            </a:r>
          </a:p>
        </p:txBody>
      </p:sp>
      <p:sp>
        <p:nvSpPr>
          <p:cNvPr id="92" name="Text Placeholder 6"/>
          <p:cNvSpPr/>
          <p:nvPr>
            <p:ph type="body" sz="quarter" idx="21"/>
          </p:nvPr>
        </p:nvSpPr>
        <p:spPr>
          <a:xfrm>
            <a:off x="3048000" y="-2"/>
            <a:ext cx="18288000" cy="1865380"/>
          </a:xfrm>
          <a:prstGeom prst="rect">
            <a:avLst/>
          </a:prstGeom>
          <a:solidFill>
            <a:srgbClr val="FFFFFF"/>
          </a:solidFill>
          <a:effectLst>
            <a:outerShdw sx="100000" sy="100000" kx="0" ky="0" algn="b" rotWithShape="0" blurRad="76200" dist="50800" dir="5400000">
              <a:srgbClr val="000000">
                <a:alpha val="30000"/>
              </a:srgbClr>
            </a:outerShdw>
          </a:effectLst>
        </p:spPr>
        <p:txBody>
          <a:bodyPr lIns="91436" tIns="91436" rIns="91436" bIns="91436" anchor="ctr"/>
          <a:lstStyle/>
          <a:p>
            <a:pPr>
              <a:lnSpc>
                <a:spcPct val="120000"/>
              </a:lnSpc>
              <a:spcBef>
                <a:spcPts val="0"/>
              </a:spcBef>
            </a:pP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and Image">
    <p:spTree>
      <p:nvGrpSpPr>
        <p:cNvPr id="1" name=""/>
        <p:cNvGrpSpPr/>
        <p:nvPr/>
      </p:nvGrpSpPr>
      <p:grpSpPr>
        <a:xfrm>
          <a:off x="0" y="0"/>
          <a:ext cx="0" cy="0"/>
          <a:chOff x="0" y="0"/>
          <a:chExt cx="0" cy="0"/>
        </a:xfrm>
      </p:grpSpPr>
      <p:sp>
        <p:nvSpPr>
          <p:cNvPr id="100" name="Rectangle 7"/>
          <p:cNvSpPr/>
          <p:nvPr/>
        </p:nvSpPr>
        <p:spPr>
          <a:xfrm>
            <a:off x="3048000" y="13001414"/>
            <a:ext cx="18288000" cy="731525"/>
          </a:xfrm>
          <a:prstGeom prst="rect">
            <a:avLst/>
          </a:prstGeom>
          <a:solidFill>
            <a:srgbClr val="464547"/>
          </a:solidFill>
          <a:ln w="12700">
            <a:miter lim="400000"/>
          </a:ln>
        </p:spPr>
        <p:txBody>
          <a:bodyPr lIns="91436" tIns="91436" rIns="91436" bIns="91436" anchor="ctr"/>
          <a:lstStyle/>
          <a:p>
            <a:pPr algn="ctr">
              <a:defRPr>
                <a:solidFill>
                  <a:srgbClr val="FFFFFF"/>
                </a:solidFill>
                <a:latin typeface="Trebuchet MS"/>
                <a:ea typeface="Trebuchet MS"/>
                <a:cs typeface="Trebuchet MS"/>
                <a:sym typeface="Trebuchet MS"/>
              </a:defRPr>
            </a:pPr>
          </a:p>
        </p:txBody>
      </p:sp>
      <p:sp>
        <p:nvSpPr>
          <p:cNvPr id="101" name="TextBox 10"/>
          <p:cNvSpPr txBox="1"/>
          <p:nvPr/>
        </p:nvSpPr>
        <p:spPr>
          <a:xfrm>
            <a:off x="5392420" y="13128640"/>
            <a:ext cx="4632960" cy="424173"/>
          </a:xfrm>
          <a:prstGeom prst="rect">
            <a:avLst/>
          </a:prstGeom>
          <a:ln w="25400">
            <a:miter lim="400000"/>
          </a:ln>
          <a:extLst>
            <a:ext uri="{C572A759-6A51-4108-AA02-DFA0A04FC94B}">
              <ma14:wrappingTextBoxFlag xmlns:ma14="http://schemas.microsoft.com/office/mac/drawingml/2011/main" val="1"/>
            </a:ext>
          </a:extLst>
        </p:spPr>
        <p:txBody>
          <a:bodyPr lIns="91436" tIns="91436" rIns="91436" bIns="91436">
            <a:spAutoFit/>
          </a:bodyPr>
          <a:lstStyle>
            <a:lvl1pPr>
              <a:defRPr spc="40" sz="1600">
                <a:solidFill>
                  <a:schemeClr val="accent1"/>
                </a:solidFill>
                <a:latin typeface="Trebuchet MS"/>
                <a:ea typeface="Trebuchet MS"/>
                <a:cs typeface="Trebuchet MS"/>
                <a:sym typeface="Trebuchet MS"/>
              </a:defRPr>
            </a:lvl1pPr>
          </a:lstStyle>
          <a:p>
            <a:pPr/>
            <a:r>
              <a:t>CONFIDENTIAL</a:t>
            </a:r>
          </a:p>
        </p:txBody>
      </p:sp>
      <p:sp>
        <p:nvSpPr>
          <p:cNvPr id="102" name="Straight Connector 11"/>
          <p:cNvSpPr/>
          <p:nvPr/>
        </p:nvSpPr>
        <p:spPr>
          <a:xfrm>
            <a:off x="5257798" y="13202580"/>
            <a:ext cx="2" cy="329189"/>
          </a:xfrm>
          <a:prstGeom prst="line">
            <a:avLst/>
          </a:prstGeom>
          <a:ln w="3175">
            <a:solidFill>
              <a:schemeClr val="accent1"/>
            </a:solidFill>
          </a:ln>
        </p:spPr>
        <p:txBody>
          <a:bodyPr lIns="91437" tIns="91437" rIns="91437" bIns="91437"/>
          <a:lstStyle/>
          <a:p>
            <a:pPr/>
          </a:p>
        </p:txBody>
      </p:sp>
      <p:pic>
        <p:nvPicPr>
          <p:cNvPr id="103" name="Picture 13" descr="Picture 13"/>
          <p:cNvPicPr>
            <a:picLocks noChangeAspect="1"/>
          </p:cNvPicPr>
          <p:nvPr/>
        </p:nvPicPr>
        <p:blipFill>
          <a:blip r:embed="rId2">
            <a:extLst/>
          </a:blip>
          <a:stretch>
            <a:fillRect/>
          </a:stretch>
        </p:blipFill>
        <p:spPr>
          <a:xfrm>
            <a:off x="3981658" y="13231366"/>
            <a:ext cx="952505" cy="338839"/>
          </a:xfrm>
          <a:prstGeom prst="rect">
            <a:avLst/>
          </a:prstGeom>
          <a:ln w="12700">
            <a:miter lim="400000"/>
          </a:ln>
        </p:spPr>
      </p:pic>
      <p:sp>
        <p:nvSpPr>
          <p:cNvPr id="104" name="Picture Placeholder 4"/>
          <p:cNvSpPr/>
          <p:nvPr>
            <p:ph type="pic" sz="half" idx="21"/>
          </p:nvPr>
        </p:nvSpPr>
        <p:spPr>
          <a:xfrm>
            <a:off x="12184532" y="1878058"/>
            <a:ext cx="9151472" cy="11083644"/>
          </a:xfrm>
          <a:prstGeom prst="rect">
            <a:avLst/>
          </a:prstGeom>
          <a:ln w="12700"/>
        </p:spPr>
        <p:txBody>
          <a:bodyPr lIns="91439" tIns="45719" rIns="91439" bIns="45719">
            <a:noAutofit/>
          </a:bodyPr>
          <a:lstStyle/>
          <a:p>
            <a:pPr/>
          </a:p>
        </p:txBody>
      </p:sp>
      <p:sp>
        <p:nvSpPr>
          <p:cNvPr id="105" name="Body Level One…"/>
          <p:cNvSpPr txBox="1"/>
          <p:nvPr>
            <p:ph type="body" sz="half" idx="1"/>
          </p:nvPr>
        </p:nvSpPr>
        <p:spPr>
          <a:xfrm>
            <a:off x="3768728" y="2879724"/>
            <a:ext cx="7621170" cy="9051933"/>
          </a:xfrm>
          <a:prstGeom prst="rect">
            <a:avLst/>
          </a:prstGeom>
        </p:spPr>
        <p:txBody>
          <a:bodyPr/>
          <a:lstStyle>
            <a:lvl1pPr marL="390906" indent="-390906">
              <a:lnSpc>
                <a:spcPts val="3200"/>
              </a:lnSpc>
              <a:spcBef>
                <a:spcPts val="5000"/>
              </a:spcBef>
              <a:buClr>
                <a:schemeClr val="accent2"/>
              </a:buClr>
              <a:buSzPct val="100000"/>
              <a:buFont typeface="Arial"/>
              <a:buChar char="•"/>
              <a:defRPr sz="3600"/>
            </a:lvl1pPr>
            <a:lvl2pPr marL="985838" indent="-642939">
              <a:lnSpc>
                <a:spcPts val="3200"/>
              </a:lnSpc>
              <a:spcBef>
                <a:spcPts val="5000"/>
              </a:spcBef>
              <a:buClr>
                <a:schemeClr val="accent2"/>
              </a:buClr>
              <a:buFont typeface="Arial"/>
              <a:defRPr sz="3600"/>
            </a:lvl2pPr>
            <a:lvl3pPr marL="1200150" indent="-514350">
              <a:lnSpc>
                <a:spcPts val="3200"/>
              </a:lnSpc>
              <a:spcBef>
                <a:spcPts val="5000"/>
              </a:spcBef>
              <a:buClr>
                <a:schemeClr val="accent2"/>
              </a:buClr>
              <a:buFont typeface="Arial"/>
              <a:defRPr sz="3600"/>
            </a:lvl3pPr>
            <a:lvl4pPr marL="1543050" indent="-514350">
              <a:lnSpc>
                <a:spcPts val="3200"/>
              </a:lnSpc>
              <a:spcBef>
                <a:spcPts val="5000"/>
              </a:spcBef>
              <a:buClr>
                <a:schemeClr val="accent2"/>
              </a:buClr>
              <a:buFont typeface="Arial"/>
              <a:defRPr sz="3600"/>
            </a:lvl4pPr>
            <a:lvl5pPr marL="1885950" indent="-514350">
              <a:lnSpc>
                <a:spcPts val="3200"/>
              </a:lnSpc>
              <a:spcBef>
                <a:spcPts val="5000"/>
              </a:spcBef>
              <a:buClr>
                <a:schemeClr val="accent2"/>
              </a:buClr>
              <a:buFont typeface="Arial"/>
              <a:defRPr sz="3600"/>
            </a:lvl5pPr>
          </a:lstStyle>
          <a:p>
            <a:pPr/>
            <a:r>
              <a:t>Body Level One</a:t>
            </a:r>
          </a:p>
          <a:p>
            <a:pPr lvl="1"/>
            <a:r>
              <a:t>Body Level Two</a:t>
            </a:r>
          </a:p>
          <a:p>
            <a:pPr lvl="2"/>
            <a:r>
              <a:t>Body Level Three</a:t>
            </a:r>
          </a:p>
          <a:p>
            <a:pPr lvl="3"/>
            <a:r>
              <a:t>Body Level Four</a:t>
            </a:r>
          </a:p>
          <a:p>
            <a:pPr lvl="4"/>
            <a:r>
              <a:t>Body Level Five</a:t>
            </a:r>
          </a:p>
        </p:txBody>
      </p:sp>
      <p:sp>
        <p:nvSpPr>
          <p:cNvPr id="106" name="Text Placeholder 6"/>
          <p:cNvSpPr/>
          <p:nvPr>
            <p:ph type="body" sz="quarter" idx="22"/>
          </p:nvPr>
        </p:nvSpPr>
        <p:spPr>
          <a:xfrm>
            <a:off x="3048000" y="-2"/>
            <a:ext cx="18288000" cy="1865380"/>
          </a:xfrm>
          <a:prstGeom prst="rect">
            <a:avLst/>
          </a:prstGeom>
          <a:solidFill>
            <a:srgbClr val="FFFFFF"/>
          </a:solidFill>
          <a:effectLst>
            <a:outerShdw sx="100000" sy="100000" kx="0" ky="0" algn="b" rotWithShape="0" blurRad="76200" dist="50800" dir="5400000">
              <a:srgbClr val="000000">
                <a:alpha val="30000"/>
              </a:srgbClr>
            </a:outerShdw>
          </a:effectLst>
        </p:spPr>
        <p:txBody>
          <a:bodyPr lIns="91436" tIns="91436" rIns="91436" bIns="91436" anchor="ctr"/>
          <a:lstStyle/>
          <a:p>
            <a:pPr>
              <a:lnSpc>
                <a:spcPct val="120000"/>
              </a:lnSpc>
              <a:spcBef>
                <a:spcPts val="0"/>
              </a:spcBef>
            </a:pP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Subhead">
    <p:spTree>
      <p:nvGrpSpPr>
        <p:cNvPr id="1" name=""/>
        <p:cNvGrpSpPr/>
        <p:nvPr/>
      </p:nvGrpSpPr>
      <p:grpSpPr>
        <a:xfrm>
          <a:off x="0" y="0"/>
          <a:ext cx="0" cy="0"/>
          <a:chOff x="0" y="0"/>
          <a:chExt cx="0" cy="0"/>
        </a:xfrm>
      </p:grpSpPr>
      <p:sp>
        <p:nvSpPr>
          <p:cNvPr id="114" name="Rectangle 7"/>
          <p:cNvSpPr/>
          <p:nvPr/>
        </p:nvSpPr>
        <p:spPr>
          <a:xfrm>
            <a:off x="3048000" y="13001414"/>
            <a:ext cx="18288000" cy="731525"/>
          </a:xfrm>
          <a:prstGeom prst="rect">
            <a:avLst/>
          </a:prstGeom>
          <a:solidFill>
            <a:srgbClr val="464547"/>
          </a:solidFill>
          <a:ln w="12700">
            <a:miter lim="400000"/>
          </a:ln>
        </p:spPr>
        <p:txBody>
          <a:bodyPr lIns="91436" tIns="91436" rIns="91436" bIns="91436" anchor="ctr"/>
          <a:lstStyle/>
          <a:p>
            <a:pPr algn="ctr">
              <a:defRPr>
                <a:solidFill>
                  <a:srgbClr val="FFFFFF"/>
                </a:solidFill>
                <a:latin typeface="Trebuchet MS"/>
                <a:ea typeface="Trebuchet MS"/>
                <a:cs typeface="Trebuchet MS"/>
                <a:sym typeface="Trebuchet MS"/>
              </a:defRPr>
            </a:pPr>
          </a:p>
        </p:txBody>
      </p:sp>
      <p:sp>
        <p:nvSpPr>
          <p:cNvPr id="115" name="TextBox 10"/>
          <p:cNvSpPr txBox="1"/>
          <p:nvPr/>
        </p:nvSpPr>
        <p:spPr>
          <a:xfrm>
            <a:off x="5392420" y="13128640"/>
            <a:ext cx="4632960" cy="424173"/>
          </a:xfrm>
          <a:prstGeom prst="rect">
            <a:avLst/>
          </a:prstGeom>
          <a:ln w="25400">
            <a:miter lim="400000"/>
          </a:ln>
          <a:extLst>
            <a:ext uri="{C572A759-6A51-4108-AA02-DFA0A04FC94B}">
              <ma14:wrappingTextBoxFlag xmlns:ma14="http://schemas.microsoft.com/office/mac/drawingml/2011/main" val="1"/>
            </a:ext>
          </a:extLst>
        </p:spPr>
        <p:txBody>
          <a:bodyPr lIns="91436" tIns="91436" rIns="91436" bIns="91436">
            <a:spAutoFit/>
          </a:bodyPr>
          <a:lstStyle>
            <a:lvl1pPr>
              <a:defRPr spc="40" sz="1600">
                <a:solidFill>
                  <a:schemeClr val="accent1"/>
                </a:solidFill>
                <a:latin typeface="Trebuchet MS"/>
                <a:ea typeface="Trebuchet MS"/>
                <a:cs typeface="Trebuchet MS"/>
                <a:sym typeface="Trebuchet MS"/>
              </a:defRPr>
            </a:lvl1pPr>
          </a:lstStyle>
          <a:p>
            <a:pPr/>
            <a:r>
              <a:t>CONFIDENTIAL</a:t>
            </a:r>
          </a:p>
        </p:txBody>
      </p:sp>
      <p:sp>
        <p:nvSpPr>
          <p:cNvPr id="116" name="Straight Connector 11"/>
          <p:cNvSpPr/>
          <p:nvPr/>
        </p:nvSpPr>
        <p:spPr>
          <a:xfrm>
            <a:off x="5257798" y="13202580"/>
            <a:ext cx="2" cy="329189"/>
          </a:xfrm>
          <a:prstGeom prst="line">
            <a:avLst/>
          </a:prstGeom>
          <a:ln w="3175">
            <a:solidFill>
              <a:schemeClr val="accent1"/>
            </a:solidFill>
          </a:ln>
        </p:spPr>
        <p:txBody>
          <a:bodyPr lIns="91437" tIns="91437" rIns="91437" bIns="91437"/>
          <a:lstStyle/>
          <a:p>
            <a:pPr/>
          </a:p>
        </p:txBody>
      </p:sp>
      <p:pic>
        <p:nvPicPr>
          <p:cNvPr id="117" name="Picture 13" descr="Picture 13"/>
          <p:cNvPicPr>
            <a:picLocks noChangeAspect="1"/>
          </p:cNvPicPr>
          <p:nvPr/>
        </p:nvPicPr>
        <p:blipFill>
          <a:blip r:embed="rId2">
            <a:extLst/>
          </a:blip>
          <a:stretch>
            <a:fillRect/>
          </a:stretch>
        </p:blipFill>
        <p:spPr>
          <a:xfrm>
            <a:off x="3981658" y="13231366"/>
            <a:ext cx="952505" cy="338839"/>
          </a:xfrm>
          <a:prstGeom prst="rect">
            <a:avLst/>
          </a:prstGeom>
          <a:ln w="12700">
            <a:miter lim="400000"/>
          </a:ln>
        </p:spPr>
      </p:pic>
      <p:sp>
        <p:nvSpPr>
          <p:cNvPr id="118" name="Body Level One…"/>
          <p:cNvSpPr txBox="1"/>
          <p:nvPr>
            <p:ph type="body" idx="1"/>
          </p:nvPr>
        </p:nvSpPr>
        <p:spPr>
          <a:xfrm>
            <a:off x="3768726" y="3552830"/>
            <a:ext cx="16659224" cy="9051926"/>
          </a:xfrm>
          <a:prstGeom prst="rect">
            <a:avLst/>
          </a:prstGeom>
        </p:spPr>
        <p:txBody>
          <a:bodyPr/>
          <a:lstStyle>
            <a:lvl1pPr marL="390906" indent="-390906">
              <a:lnSpc>
                <a:spcPts val="3200"/>
              </a:lnSpc>
              <a:spcBef>
                <a:spcPts val="5000"/>
              </a:spcBef>
              <a:buClr>
                <a:schemeClr val="accent2"/>
              </a:buClr>
              <a:buSzPct val="100000"/>
              <a:buFont typeface="Arial"/>
              <a:buChar char="•"/>
              <a:defRPr sz="3600"/>
            </a:lvl1pPr>
            <a:lvl2pPr marL="985838" indent="-642939">
              <a:lnSpc>
                <a:spcPts val="3200"/>
              </a:lnSpc>
              <a:spcBef>
                <a:spcPts val="5000"/>
              </a:spcBef>
              <a:buClr>
                <a:schemeClr val="accent2"/>
              </a:buClr>
              <a:buFont typeface="Arial"/>
              <a:defRPr sz="3600"/>
            </a:lvl2pPr>
            <a:lvl3pPr marL="1200150" indent="-514350">
              <a:lnSpc>
                <a:spcPts val="3200"/>
              </a:lnSpc>
              <a:spcBef>
                <a:spcPts val="5000"/>
              </a:spcBef>
              <a:buClr>
                <a:schemeClr val="accent2"/>
              </a:buClr>
              <a:buFont typeface="Arial"/>
              <a:defRPr sz="3600"/>
            </a:lvl3pPr>
            <a:lvl4pPr marL="1543050" indent="-514350">
              <a:lnSpc>
                <a:spcPts val="3200"/>
              </a:lnSpc>
              <a:spcBef>
                <a:spcPts val="5000"/>
              </a:spcBef>
              <a:buClr>
                <a:schemeClr val="accent2"/>
              </a:buClr>
              <a:buFont typeface="Arial"/>
              <a:defRPr sz="3600"/>
            </a:lvl4pPr>
            <a:lvl5pPr marL="1885950" indent="-514350">
              <a:lnSpc>
                <a:spcPts val="3200"/>
              </a:lnSpc>
              <a:spcBef>
                <a:spcPts val="5000"/>
              </a:spcBef>
              <a:buClr>
                <a:schemeClr val="accent2"/>
              </a:buClr>
              <a:buFont typeface="Arial"/>
              <a:defRPr sz="3600"/>
            </a:lvl5pPr>
          </a:lstStyle>
          <a:p>
            <a:pPr/>
            <a:r>
              <a:t>Body Level One</a:t>
            </a:r>
          </a:p>
          <a:p>
            <a:pPr lvl="1"/>
            <a:r>
              <a:t>Body Level Two</a:t>
            </a:r>
          </a:p>
          <a:p>
            <a:pPr lvl="2"/>
            <a:r>
              <a:t>Body Level Three</a:t>
            </a:r>
          </a:p>
          <a:p>
            <a:pPr lvl="3"/>
            <a:r>
              <a:t>Body Level Four</a:t>
            </a:r>
          </a:p>
          <a:p>
            <a:pPr lvl="4"/>
            <a:r>
              <a:t>Body Level Five</a:t>
            </a:r>
          </a:p>
        </p:txBody>
      </p:sp>
      <p:sp>
        <p:nvSpPr>
          <p:cNvPr id="119" name="Text Placeholder 6"/>
          <p:cNvSpPr/>
          <p:nvPr>
            <p:ph type="body" sz="quarter" idx="21"/>
          </p:nvPr>
        </p:nvSpPr>
        <p:spPr>
          <a:xfrm>
            <a:off x="3048000" y="-2"/>
            <a:ext cx="18288000" cy="1865380"/>
          </a:xfrm>
          <a:prstGeom prst="rect">
            <a:avLst/>
          </a:prstGeom>
          <a:solidFill>
            <a:srgbClr val="FFFFFF"/>
          </a:solidFill>
          <a:effectLst>
            <a:outerShdw sx="100000" sy="100000" kx="0" ky="0" algn="b" rotWithShape="0" blurRad="76200" dist="50800" dir="5400000">
              <a:srgbClr val="000000">
                <a:alpha val="30000"/>
              </a:srgbClr>
            </a:outerShdw>
          </a:effectLst>
        </p:spPr>
        <p:txBody>
          <a:bodyPr lIns="91436" tIns="91436" rIns="91436" bIns="91436" anchor="ctr"/>
          <a:lstStyle/>
          <a:p>
            <a:pPr>
              <a:lnSpc>
                <a:spcPct val="120000"/>
              </a:lnSpc>
              <a:spcBef>
                <a:spcPts val="0"/>
              </a:spcBef>
            </a:pPr>
          </a:p>
        </p:txBody>
      </p:sp>
      <p:sp>
        <p:nvSpPr>
          <p:cNvPr id="120" name="Text Placeholder 2"/>
          <p:cNvSpPr/>
          <p:nvPr>
            <p:ph type="body" sz="quarter" idx="22"/>
          </p:nvPr>
        </p:nvSpPr>
        <p:spPr>
          <a:xfrm>
            <a:off x="3884296" y="2690920"/>
            <a:ext cx="3497981" cy="590937"/>
          </a:xfrm>
          <a:prstGeom prst="rect">
            <a:avLst/>
          </a:prstGeom>
          <a:solidFill>
            <a:schemeClr val="accent2"/>
          </a:solidFill>
        </p:spPr>
        <p:txBody>
          <a:bodyPr lIns="109728" tIns="109728" rIns="109728" bIns="109728" anchor="ctr"/>
          <a:lstStyle/>
          <a:p>
            <a:pPr>
              <a:lnSpc>
                <a:spcPct val="120000"/>
              </a:lnSpc>
              <a:spcBef>
                <a:spcPts val="0"/>
              </a:spcBef>
            </a:pPr>
          </a:p>
        </p:txBody>
      </p:sp>
      <p:sp>
        <p:nvSpPr>
          <p:cNvPr id="1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7"/>
          <p:cNvSpPr/>
          <p:nvPr/>
        </p:nvSpPr>
        <p:spPr>
          <a:xfrm>
            <a:off x="-424037" y="13001414"/>
            <a:ext cx="25028970" cy="731525"/>
          </a:xfrm>
          <a:prstGeom prst="rect">
            <a:avLst/>
          </a:prstGeom>
          <a:solidFill>
            <a:srgbClr val="464547"/>
          </a:solidFill>
          <a:ln w="12700">
            <a:miter lim="400000"/>
          </a:ln>
        </p:spPr>
        <p:txBody>
          <a:bodyPr lIns="91436" tIns="91436" rIns="91436" bIns="91436" anchor="ctr"/>
          <a:lstStyle/>
          <a:p>
            <a:pPr algn="ctr">
              <a:defRPr>
                <a:solidFill>
                  <a:srgbClr val="FFFFFF"/>
                </a:solidFill>
                <a:latin typeface="Trebuchet MS"/>
                <a:ea typeface="Trebuchet MS"/>
                <a:cs typeface="Trebuchet MS"/>
                <a:sym typeface="Trebuchet MS"/>
              </a:defRPr>
            </a:pPr>
          </a:p>
        </p:txBody>
      </p:sp>
      <p:sp>
        <p:nvSpPr>
          <p:cNvPr id="3" name="TextBox 10"/>
          <p:cNvSpPr txBox="1"/>
          <p:nvPr/>
        </p:nvSpPr>
        <p:spPr>
          <a:xfrm>
            <a:off x="1963420" y="13141340"/>
            <a:ext cx="4632960" cy="424173"/>
          </a:xfrm>
          <a:prstGeom prst="rect">
            <a:avLst/>
          </a:prstGeom>
          <a:ln w="25400">
            <a:miter lim="400000"/>
          </a:ln>
          <a:extLst>
            <a:ext uri="{C572A759-6A51-4108-AA02-DFA0A04FC94B}">
              <ma14:wrappingTextBoxFlag xmlns:ma14="http://schemas.microsoft.com/office/mac/drawingml/2011/main" val="1"/>
            </a:ext>
          </a:extLst>
        </p:spPr>
        <p:txBody>
          <a:bodyPr lIns="91436" tIns="91436" rIns="91436" bIns="91436">
            <a:spAutoFit/>
          </a:bodyPr>
          <a:lstStyle>
            <a:lvl1pPr>
              <a:defRPr spc="40" sz="1600">
                <a:solidFill>
                  <a:schemeClr val="accent1"/>
                </a:solidFill>
                <a:latin typeface="Trebuchet MS"/>
                <a:ea typeface="Trebuchet MS"/>
                <a:cs typeface="Trebuchet MS"/>
                <a:sym typeface="Trebuchet MS"/>
              </a:defRPr>
            </a:lvl1pPr>
          </a:lstStyle>
          <a:p>
            <a:pPr/>
            <a:r>
              <a:t>CONFIDENTIAL</a:t>
            </a:r>
          </a:p>
        </p:txBody>
      </p:sp>
      <p:sp>
        <p:nvSpPr>
          <p:cNvPr id="4" name="Straight Connector 11"/>
          <p:cNvSpPr/>
          <p:nvPr/>
        </p:nvSpPr>
        <p:spPr>
          <a:xfrm>
            <a:off x="1828798" y="13202580"/>
            <a:ext cx="2" cy="329189"/>
          </a:xfrm>
          <a:prstGeom prst="line">
            <a:avLst/>
          </a:prstGeom>
          <a:ln w="3175">
            <a:solidFill>
              <a:schemeClr val="accent1"/>
            </a:solidFill>
          </a:ln>
        </p:spPr>
        <p:txBody>
          <a:bodyPr lIns="91437" tIns="91437" rIns="91437" bIns="91437"/>
          <a:lstStyle/>
          <a:p>
            <a:pPr/>
          </a:p>
        </p:txBody>
      </p:sp>
      <p:pic>
        <p:nvPicPr>
          <p:cNvPr id="5" name="Picture 13" descr="Picture 13"/>
          <p:cNvPicPr>
            <a:picLocks noChangeAspect="1"/>
          </p:cNvPicPr>
          <p:nvPr/>
        </p:nvPicPr>
        <p:blipFill>
          <a:blip r:embed="rId2">
            <a:extLst/>
          </a:blip>
          <a:stretch>
            <a:fillRect/>
          </a:stretch>
        </p:blipFill>
        <p:spPr>
          <a:xfrm>
            <a:off x="552658" y="13231366"/>
            <a:ext cx="952505" cy="338839"/>
          </a:xfrm>
          <a:prstGeom prst="rect">
            <a:avLst/>
          </a:prstGeom>
          <a:ln w="12700">
            <a:miter lim="400000"/>
          </a:ln>
        </p:spPr>
      </p:pic>
      <p:sp>
        <p:nvSpPr>
          <p:cNvPr id="6" name="Body Level One…"/>
          <p:cNvSpPr txBox="1"/>
          <p:nvPr>
            <p:ph type="body" idx="1"/>
          </p:nvPr>
        </p:nvSpPr>
        <p:spPr>
          <a:xfrm>
            <a:off x="1441546" y="2764906"/>
            <a:ext cx="21500908" cy="9051933"/>
          </a:xfrm>
          <a:prstGeom prst="rect">
            <a:avLst/>
          </a:prstGeom>
          <a:ln w="25400">
            <a:miter lim="400000"/>
          </a:ln>
          <a:extLst>
            <a:ext uri="{C572A759-6A51-4108-AA02-DFA0A04FC94B}">
              <ma14:wrappingTextBoxFlag xmlns:ma14="http://schemas.microsoft.com/office/mac/drawingml/2011/main" val="1"/>
            </a:ext>
          </a:extLst>
        </p:spPr>
        <p:txBody>
          <a:bodyPr lIns="68580" tIns="68580" rIns="68580" bIns="6858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Title Text"/>
          <p:cNvSpPr txBox="1"/>
          <p:nvPr>
            <p:ph type="title"/>
          </p:nvPr>
        </p:nvSpPr>
        <p:spPr>
          <a:xfrm>
            <a:off x="5788025" y="2743200"/>
            <a:ext cx="14630400" cy="930275"/>
          </a:xfrm>
          <a:prstGeom prst="rect">
            <a:avLst/>
          </a:prstGeom>
          <a:ln w="25400">
            <a:miter lim="400000"/>
          </a:ln>
          <a:extLst>
            <a:ext uri="{C572A759-6A51-4108-AA02-DFA0A04FC94B}">
              <ma14:wrappingTextBoxFlag xmlns:ma14="http://schemas.microsoft.com/office/mac/drawingml/2011/main" val="1"/>
            </a:ext>
          </a:extLst>
        </p:spPr>
        <p:txBody>
          <a:bodyPr lIns="91436" tIns="91436" rIns="91436" bIns="91436" anchor="ctr"/>
          <a:lstStyle/>
          <a:p>
            <a:pPr/>
            <a:r>
              <a:t>Title Text</a:t>
            </a:r>
          </a:p>
        </p:txBody>
      </p:sp>
      <p:sp>
        <p:nvSpPr>
          <p:cNvPr id="8" name="Slide Number"/>
          <p:cNvSpPr txBox="1"/>
          <p:nvPr>
            <p:ph type="sldNum" sz="quarter" idx="2"/>
          </p:nvPr>
        </p:nvSpPr>
        <p:spPr>
          <a:xfrm>
            <a:off x="20135295" y="13120954"/>
            <a:ext cx="461975" cy="474973"/>
          </a:xfrm>
          <a:prstGeom prst="rect">
            <a:avLst/>
          </a:prstGeom>
          <a:ln w="25400">
            <a:miter lim="400000"/>
          </a:ln>
        </p:spPr>
        <p:txBody>
          <a:bodyPr wrap="none" lIns="91436" tIns="91436" rIns="91436" bIns="91436">
            <a:spAutoFit/>
          </a:bodyPr>
          <a:lstStyle>
            <a:lvl1pPr algn="r">
              <a:defRPr sz="2000">
                <a:solidFill>
                  <a:schemeClr val="accent1"/>
                </a:solidFill>
                <a:latin typeface="Trebuchet MS"/>
                <a:ea typeface="Trebuchet MS"/>
                <a:cs typeface="Trebuchet MS"/>
                <a:sym typeface="Trebuchet MS"/>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transition xmlns:p14="http://schemas.microsoft.com/office/powerpoint/2010/main" spd="med" advClick="1"/>
  <p:txStyles>
    <p:titleStyle>
      <a:lvl1pPr marL="0" marR="0" indent="0" algn="ctr" defTabSz="685800" rtl="0" latinLnBrk="0">
        <a:lnSpc>
          <a:spcPct val="100000"/>
        </a:lnSpc>
        <a:spcBef>
          <a:spcPts val="0"/>
        </a:spcBef>
        <a:spcAft>
          <a:spcPts val="0"/>
        </a:spcAft>
        <a:buClrTx/>
        <a:buSzTx/>
        <a:buFontTx/>
        <a:buNone/>
        <a:tabLst/>
        <a:defRPr b="0" baseline="0" cap="all" i="0" spc="0" strike="noStrike" sz="4000" u="none">
          <a:solidFill>
            <a:srgbClr val="464547"/>
          </a:solidFill>
          <a:uFillTx/>
          <a:latin typeface="Arial Black"/>
          <a:ea typeface="Arial Black"/>
          <a:cs typeface="Arial Black"/>
          <a:sym typeface="Arial Black"/>
        </a:defRPr>
      </a:lvl1pPr>
      <a:lvl2pPr marL="0" marR="0" indent="0" algn="ctr" defTabSz="685800" rtl="0" latinLnBrk="0">
        <a:lnSpc>
          <a:spcPct val="100000"/>
        </a:lnSpc>
        <a:spcBef>
          <a:spcPts val="0"/>
        </a:spcBef>
        <a:spcAft>
          <a:spcPts val="0"/>
        </a:spcAft>
        <a:buClrTx/>
        <a:buSzTx/>
        <a:buFontTx/>
        <a:buNone/>
        <a:tabLst/>
        <a:defRPr b="0" baseline="0" cap="all" i="0" spc="0" strike="noStrike" sz="4000" u="none">
          <a:solidFill>
            <a:srgbClr val="464547"/>
          </a:solidFill>
          <a:uFillTx/>
          <a:latin typeface="Arial Black"/>
          <a:ea typeface="Arial Black"/>
          <a:cs typeface="Arial Black"/>
          <a:sym typeface="Arial Black"/>
        </a:defRPr>
      </a:lvl2pPr>
      <a:lvl3pPr marL="0" marR="0" indent="0" algn="ctr" defTabSz="685800" rtl="0" latinLnBrk="0">
        <a:lnSpc>
          <a:spcPct val="100000"/>
        </a:lnSpc>
        <a:spcBef>
          <a:spcPts val="0"/>
        </a:spcBef>
        <a:spcAft>
          <a:spcPts val="0"/>
        </a:spcAft>
        <a:buClrTx/>
        <a:buSzTx/>
        <a:buFontTx/>
        <a:buNone/>
        <a:tabLst/>
        <a:defRPr b="0" baseline="0" cap="all" i="0" spc="0" strike="noStrike" sz="4000" u="none">
          <a:solidFill>
            <a:srgbClr val="464547"/>
          </a:solidFill>
          <a:uFillTx/>
          <a:latin typeface="Arial Black"/>
          <a:ea typeface="Arial Black"/>
          <a:cs typeface="Arial Black"/>
          <a:sym typeface="Arial Black"/>
        </a:defRPr>
      </a:lvl3pPr>
      <a:lvl4pPr marL="0" marR="0" indent="0" algn="ctr" defTabSz="685800" rtl="0" latinLnBrk="0">
        <a:lnSpc>
          <a:spcPct val="100000"/>
        </a:lnSpc>
        <a:spcBef>
          <a:spcPts val="0"/>
        </a:spcBef>
        <a:spcAft>
          <a:spcPts val="0"/>
        </a:spcAft>
        <a:buClrTx/>
        <a:buSzTx/>
        <a:buFontTx/>
        <a:buNone/>
        <a:tabLst/>
        <a:defRPr b="0" baseline="0" cap="all" i="0" spc="0" strike="noStrike" sz="4000" u="none">
          <a:solidFill>
            <a:srgbClr val="464547"/>
          </a:solidFill>
          <a:uFillTx/>
          <a:latin typeface="Arial Black"/>
          <a:ea typeface="Arial Black"/>
          <a:cs typeface="Arial Black"/>
          <a:sym typeface="Arial Black"/>
        </a:defRPr>
      </a:lvl4pPr>
      <a:lvl5pPr marL="0" marR="0" indent="0" algn="ctr" defTabSz="685800" rtl="0" latinLnBrk="0">
        <a:lnSpc>
          <a:spcPct val="100000"/>
        </a:lnSpc>
        <a:spcBef>
          <a:spcPts val="0"/>
        </a:spcBef>
        <a:spcAft>
          <a:spcPts val="0"/>
        </a:spcAft>
        <a:buClrTx/>
        <a:buSzTx/>
        <a:buFontTx/>
        <a:buNone/>
        <a:tabLst/>
        <a:defRPr b="0" baseline="0" cap="all" i="0" spc="0" strike="noStrike" sz="4000" u="none">
          <a:solidFill>
            <a:srgbClr val="464547"/>
          </a:solidFill>
          <a:uFillTx/>
          <a:latin typeface="Arial Black"/>
          <a:ea typeface="Arial Black"/>
          <a:cs typeface="Arial Black"/>
          <a:sym typeface="Arial Black"/>
        </a:defRPr>
      </a:lvl5pPr>
      <a:lvl6pPr marL="0" marR="0" indent="0" algn="ctr" defTabSz="685800" rtl="0" latinLnBrk="0">
        <a:lnSpc>
          <a:spcPct val="100000"/>
        </a:lnSpc>
        <a:spcBef>
          <a:spcPts val="0"/>
        </a:spcBef>
        <a:spcAft>
          <a:spcPts val="0"/>
        </a:spcAft>
        <a:buClrTx/>
        <a:buSzTx/>
        <a:buFontTx/>
        <a:buNone/>
        <a:tabLst/>
        <a:defRPr b="0" baseline="0" cap="all" i="0" spc="0" strike="noStrike" sz="4000" u="none">
          <a:solidFill>
            <a:srgbClr val="464547"/>
          </a:solidFill>
          <a:uFillTx/>
          <a:latin typeface="Arial Black"/>
          <a:ea typeface="Arial Black"/>
          <a:cs typeface="Arial Black"/>
          <a:sym typeface="Arial Black"/>
        </a:defRPr>
      </a:lvl6pPr>
      <a:lvl7pPr marL="0" marR="0" indent="0" algn="ctr" defTabSz="685800" rtl="0" latinLnBrk="0">
        <a:lnSpc>
          <a:spcPct val="100000"/>
        </a:lnSpc>
        <a:spcBef>
          <a:spcPts val="0"/>
        </a:spcBef>
        <a:spcAft>
          <a:spcPts val="0"/>
        </a:spcAft>
        <a:buClrTx/>
        <a:buSzTx/>
        <a:buFontTx/>
        <a:buNone/>
        <a:tabLst/>
        <a:defRPr b="0" baseline="0" cap="all" i="0" spc="0" strike="noStrike" sz="4000" u="none">
          <a:solidFill>
            <a:srgbClr val="464547"/>
          </a:solidFill>
          <a:uFillTx/>
          <a:latin typeface="Arial Black"/>
          <a:ea typeface="Arial Black"/>
          <a:cs typeface="Arial Black"/>
          <a:sym typeface="Arial Black"/>
        </a:defRPr>
      </a:lvl7pPr>
      <a:lvl8pPr marL="0" marR="0" indent="0" algn="ctr" defTabSz="685800" rtl="0" latinLnBrk="0">
        <a:lnSpc>
          <a:spcPct val="100000"/>
        </a:lnSpc>
        <a:spcBef>
          <a:spcPts val="0"/>
        </a:spcBef>
        <a:spcAft>
          <a:spcPts val="0"/>
        </a:spcAft>
        <a:buClrTx/>
        <a:buSzTx/>
        <a:buFontTx/>
        <a:buNone/>
        <a:tabLst/>
        <a:defRPr b="0" baseline="0" cap="all" i="0" spc="0" strike="noStrike" sz="4000" u="none">
          <a:solidFill>
            <a:srgbClr val="464547"/>
          </a:solidFill>
          <a:uFillTx/>
          <a:latin typeface="Arial Black"/>
          <a:ea typeface="Arial Black"/>
          <a:cs typeface="Arial Black"/>
          <a:sym typeface="Arial Black"/>
        </a:defRPr>
      </a:lvl8pPr>
      <a:lvl9pPr marL="0" marR="0" indent="0" algn="ctr" defTabSz="685800" rtl="0" latinLnBrk="0">
        <a:lnSpc>
          <a:spcPct val="100000"/>
        </a:lnSpc>
        <a:spcBef>
          <a:spcPts val="0"/>
        </a:spcBef>
        <a:spcAft>
          <a:spcPts val="0"/>
        </a:spcAft>
        <a:buClrTx/>
        <a:buSzTx/>
        <a:buFontTx/>
        <a:buNone/>
        <a:tabLst/>
        <a:defRPr b="0" baseline="0" cap="all" i="0" spc="0" strike="noStrike" sz="4000" u="none">
          <a:solidFill>
            <a:srgbClr val="464547"/>
          </a:solidFill>
          <a:uFillTx/>
          <a:latin typeface="Arial Black"/>
          <a:ea typeface="Arial Black"/>
          <a:cs typeface="Arial Black"/>
          <a:sym typeface="Arial Black"/>
        </a:defRPr>
      </a:lvl9pPr>
    </p:titleStyle>
    <p:bodyStyle>
      <a:lvl1pPr marL="0" marR="0" indent="0" algn="l" defTabSz="685800" rtl="0" latinLnBrk="0">
        <a:lnSpc>
          <a:spcPts val="4800"/>
        </a:lnSpc>
        <a:spcBef>
          <a:spcPts val="3000"/>
        </a:spcBef>
        <a:spcAft>
          <a:spcPts val="0"/>
        </a:spcAft>
        <a:buClrTx/>
        <a:buSzTx/>
        <a:buFontTx/>
        <a:buNone/>
        <a:tabLst/>
        <a:defRPr b="0" baseline="0" cap="none" i="0" spc="0" strike="noStrike" sz="2800" u="none">
          <a:solidFill>
            <a:srgbClr val="464547"/>
          </a:solidFill>
          <a:uFillTx/>
          <a:latin typeface="Trebuchet MS"/>
          <a:ea typeface="Trebuchet MS"/>
          <a:cs typeface="Trebuchet MS"/>
          <a:sym typeface="Trebuchet MS"/>
        </a:defRPr>
      </a:lvl1pPr>
      <a:lvl2pPr marL="842962" marR="0" indent="-500062" algn="l" defTabSz="685800" rtl="0" latinLnBrk="0">
        <a:lnSpc>
          <a:spcPts val="4800"/>
        </a:lnSpc>
        <a:spcBef>
          <a:spcPts val="3000"/>
        </a:spcBef>
        <a:spcAft>
          <a:spcPts val="0"/>
        </a:spcAft>
        <a:buClrTx/>
        <a:buSzPct val="100000"/>
        <a:buFontTx/>
        <a:buChar char="–"/>
        <a:tabLst/>
        <a:defRPr b="0" baseline="0" cap="none" i="0" spc="0" strike="noStrike" sz="2800" u="none">
          <a:solidFill>
            <a:srgbClr val="464547"/>
          </a:solidFill>
          <a:uFillTx/>
          <a:latin typeface="Trebuchet MS"/>
          <a:ea typeface="Trebuchet MS"/>
          <a:cs typeface="Trebuchet MS"/>
          <a:sym typeface="Trebuchet MS"/>
        </a:defRPr>
      </a:lvl2pPr>
      <a:lvl3pPr marL="1122215" marR="0" indent="-436415" algn="l" defTabSz="685800" rtl="0" latinLnBrk="0">
        <a:lnSpc>
          <a:spcPts val="4800"/>
        </a:lnSpc>
        <a:spcBef>
          <a:spcPts val="3000"/>
        </a:spcBef>
        <a:spcAft>
          <a:spcPts val="0"/>
        </a:spcAft>
        <a:buClrTx/>
        <a:buSzPct val="100000"/>
        <a:buFontTx/>
        <a:buChar char="•"/>
        <a:tabLst/>
        <a:defRPr b="0" baseline="0" cap="none" i="0" spc="0" strike="noStrike" sz="2800" u="none">
          <a:solidFill>
            <a:srgbClr val="464547"/>
          </a:solidFill>
          <a:uFillTx/>
          <a:latin typeface="Trebuchet MS"/>
          <a:ea typeface="Trebuchet MS"/>
          <a:cs typeface="Trebuchet MS"/>
          <a:sym typeface="Trebuchet MS"/>
        </a:defRPr>
      </a:lvl3pPr>
      <a:lvl4pPr marL="1508760" marR="0" indent="-480060" algn="l" defTabSz="685800" rtl="0" latinLnBrk="0">
        <a:lnSpc>
          <a:spcPts val="4800"/>
        </a:lnSpc>
        <a:spcBef>
          <a:spcPts val="3000"/>
        </a:spcBef>
        <a:spcAft>
          <a:spcPts val="0"/>
        </a:spcAft>
        <a:buClrTx/>
        <a:buSzPct val="100000"/>
        <a:buFontTx/>
        <a:buChar char="–"/>
        <a:tabLst/>
        <a:defRPr b="0" baseline="0" cap="none" i="0" spc="0" strike="noStrike" sz="2800" u="none">
          <a:solidFill>
            <a:srgbClr val="464547"/>
          </a:solidFill>
          <a:uFillTx/>
          <a:latin typeface="Trebuchet MS"/>
          <a:ea typeface="Trebuchet MS"/>
          <a:cs typeface="Trebuchet MS"/>
          <a:sym typeface="Trebuchet MS"/>
        </a:defRPr>
      </a:lvl4pPr>
      <a:lvl5pPr marL="1971673" marR="0" indent="-600074" algn="l" defTabSz="685800" rtl="0" latinLnBrk="0">
        <a:lnSpc>
          <a:spcPts val="4800"/>
        </a:lnSpc>
        <a:spcBef>
          <a:spcPts val="3000"/>
        </a:spcBef>
        <a:spcAft>
          <a:spcPts val="0"/>
        </a:spcAft>
        <a:buClrTx/>
        <a:buSzPct val="100000"/>
        <a:buFontTx/>
        <a:buChar char="»"/>
        <a:tabLst/>
        <a:defRPr b="0" baseline="0" cap="none" i="0" spc="0" strike="noStrike" sz="2800" u="none">
          <a:solidFill>
            <a:srgbClr val="464547"/>
          </a:solidFill>
          <a:uFillTx/>
          <a:latin typeface="Trebuchet MS"/>
          <a:ea typeface="Trebuchet MS"/>
          <a:cs typeface="Trebuchet MS"/>
          <a:sym typeface="Trebuchet MS"/>
        </a:defRPr>
      </a:lvl5pPr>
      <a:lvl6pPr marL="2034540" marR="0" indent="-320040" algn="l" defTabSz="685800" rtl="0" latinLnBrk="0">
        <a:lnSpc>
          <a:spcPts val="4800"/>
        </a:lnSpc>
        <a:spcBef>
          <a:spcPts val="3000"/>
        </a:spcBef>
        <a:spcAft>
          <a:spcPts val="0"/>
        </a:spcAft>
        <a:buClrTx/>
        <a:buSzPct val="100000"/>
        <a:buFontTx/>
        <a:buChar char="•"/>
        <a:tabLst/>
        <a:defRPr b="0" baseline="0" cap="none" i="0" spc="0" strike="noStrike" sz="2800" u="none">
          <a:solidFill>
            <a:srgbClr val="464547"/>
          </a:solidFill>
          <a:uFillTx/>
          <a:latin typeface="Trebuchet MS"/>
          <a:ea typeface="Trebuchet MS"/>
          <a:cs typeface="Trebuchet MS"/>
          <a:sym typeface="Trebuchet MS"/>
        </a:defRPr>
      </a:lvl6pPr>
      <a:lvl7pPr marL="2377440" marR="0" indent="-320040" algn="l" defTabSz="685800" rtl="0" latinLnBrk="0">
        <a:lnSpc>
          <a:spcPts val="4800"/>
        </a:lnSpc>
        <a:spcBef>
          <a:spcPts val="3000"/>
        </a:spcBef>
        <a:spcAft>
          <a:spcPts val="0"/>
        </a:spcAft>
        <a:buClrTx/>
        <a:buSzPct val="100000"/>
        <a:buFontTx/>
        <a:buChar char="•"/>
        <a:tabLst/>
        <a:defRPr b="0" baseline="0" cap="none" i="0" spc="0" strike="noStrike" sz="2800" u="none">
          <a:solidFill>
            <a:srgbClr val="464547"/>
          </a:solidFill>
          <a:uFillTx/>
          <a:latin typeface="Trebuchet MS"/>
          <a:ea typeface="Trebuchet MS"/>
          <a:cs typeface="Trebuchet MS"/>
          <a:sym typeface="Trebuchet MS"/>
        </a:defRPr>
      </a:lvl7pPr>
      <a:lvl8pPr marL="2720340" marR="0" indent="-320040" algn="l" defTabSz="685800" rtl="0" latinLnBrk="0">
        <a:lnSpc>
          <a:spcPts val="4800"/>
        </a:lnSpc>
        <a:spcBef>
          <a:spcPts val="3000"/>
        </a:spcBef>
        <a:spcAft>
          <a:spcPts val="0"/>
        </a:spcAft>
        <a:buClrTx/>
        <a:buSzPct val="100000"/>
        <a:buFontTx/>
        <a:buChar char="•"/>
        <a:tabLst/>
        <a:defRPr b="0" baseline="0" cap="none" i="0" spc="0" strike="noStrike" sz="2800" u="none">
          <a:solidFill>
            <a:srgbClr val="464547"/>
          </a:solidFill>
          <a:uFillTx/>
          <a:latin typeface="Trebuchet MS"/>
          <a:ea typeface="Trebuchet MS"/>
          <a:cs typeface="Trebuchet MS"/>
          <a:sym typeface="Trebuchet MS"/>
        </a:defRPr>
      </a:lvl8pPr>
      <a:lvl9pPr marL="3063240" marR="0" indent="-320040" algn="l" defTabSz="685800" rtl="0" latinLnBrk="0">
        <a:lnSpc>
          <a:spcPts val="4800"/>
        </a:lnSpc>
        <a:spcBef>
          <a:spcPts val="3000"/>
        </a:spcBef>
        <a:spcAft>
          <a:spcPts val="0"/>
        </a:spcAft>
        <a:buClrTx/>
        <a:buSzPct val="100000"/>
        <a:buFontTx/>
        <a:buChar char="•"/>
        <a:tabLst/>
        <a:defRPr b="0" baseline="0" cap="none" i="0" spc="0" strike="noStrike" sz="2800" u="none">
          <a:solidFill>
            <a:srgbClr val="464547"/>
          </a:solidFill>
          <a:uFillTx/>
          <a:latin typeface="Trebuchet MS"/>
          <a:ea typeface="Trebuchet MS"/>
          <a:cs typeface="Trebuchet MS"/>
          <a:sym typeface="Trebuchet MS"/>
        </a:defRPr>
      </a:lvl9pPr>
    </p:bodyStyle>
    <p:otherStyle>
      <a:lvl1pPr marL="0" marR="0" indent="0" algn="r" defTabSz="13716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Trebuchet MS"/>
        </a:defRPr>
      </a:lvl1pPr>
      <a:lvl2pPr marL="0" marR="0" indent="0" algn="r" defTabSz="13716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Trebuchet MS"/>
        </a:defRPr>
      </a:lvl2pPr>
      <a:lvl3pPr marL="0" marR="0" indent="0" algn="r" defTabSz="13716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Trebuchet MS"/>
        </a:defRPr>
      </a:lvl3pPr>
      <a:lvl4pPr marL="0" marR="0" indent="0" algn="r" defTabSz="13716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Trebuchet MS"/>
        </a:defRPr>
      </a:lvl4pPr>
      <a:lvl5pPr marL="0" marR="0" indent="0" algn="r" defTabSz="13716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Trebuchet MS"/>
        </a:defRPr>
      </a:lvl5pPr>
      <a:lvl6pPr marL="0" marR="0" indent="0" algn="r" defTabSz="13716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Trebuchet MS"/>
        </a:defRPr>
      </a:lvl6pPr>
      <a:lvl7pPr marL="0" marR="0" indent="0" algn="r" defTabSz="13716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Trebuchet MS"/>
        </a:defRPr>
      </a:lvl7pPr>
      <a:lvl8pPr marL="0" marR="0" indent="0" algn="r" defTabSz="13716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Trebuchet MS"/>
        </a:defRPr>
      </a:lvl8pPr>
      <a:lvl9pPr marL="0" marR="0" indent="0" algn="r" defTabSz="13716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Trebuchet M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4.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kipps/html-course/tree/master/demo-html/accessibility"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www.w3.org/TR/wai-aria-1.0/states_and_properties#aria-atomic" TargetMode="External"/><Relationship Id="rId3" Type="http://schemas.openxmlformats.org/officeDocument/2006/relationships/hyperlink" Target="https://www.w3.org/TR/wai-aria-1.0/states_and_properties#aria-busy" TargetMode="External"/><Relationship Id="rId4" Type="http://schemas.openxmlformats.org/officeDocument/2006/relationships/hyperlink" Target="https://www.w3.org/TR/wai-aria-1.0/states_and_properties#aria-controls" TargetMode="External"/><Relationship Id="rId5" Type="http://schemas.openxmlformats.org/officeDocument/2006/relationships/hyperlink" Target="https://www.w3.org/TR/wai-aria-1.0/states_and_properties#aria-describedby" TargetMode="External"/><Relationship Id="rId6" Type="http://schemas.openxmlformats.org/officeDocument/2006/relationships/hyperlink" Target="https://www.w3.org/TR/wai-aria-1.0/states_and_properties#aria-disabled" TargetMode="External"/><Relationship Id="rId7" Type="http://schemas.openxmlformats.org/officeDocument/2006/relationships/hyperlink" Target="https://www.w3.org/TR/wai-aria-1.0/states_and_properties#aria-dropeffect" TargetMode="External"/><Relationship Id="rId8" Type="http://schemas.openxmlformats.org/officeDocument/2006/relationships/hyperlink" Target="https://www.w3.org/TR/wai-aria-1.0/states_and_properties#aria-flowto" TargetMode="External"/><Relationship Id="rId9" Type="http://schemas.openxmlformats.org/officeDocument/2006/relationships/hyperlink" Target="https://www.w3.org/TR/wai-aria-1.0/states_and_properties#aria-grabbed" TargetMode="External"/><Relationship Id="rId10" Type="http://schemas.openxmlformats.org/officeDocument/2006/relationships/hyperlink" Target="https://www.w3.org/TR/wai-aria-1.0/states_and_properties#aria-haspopup" TargetMode="External"/><Relationship Id="rId11" Type="http://schemas.openxmlformats.org/officeDocument/2006/relationships/hyperlink" Target="https://www.w3.org/TR/wai-aria-1.0/states_and_properties#aria-hidden" TargetMode="External"/><Relationship Id="rId12" Type="http://schemas.openxmlformats.org/officeDocument/2006/relationships/hyperlink" Target="https://www.w3.org/TR/wai-aria-1.0/states_and_properties#aria-invalid" TargetMode="External"/><Relationship Id="rId13" Type="http://schemas.openxmlformats.org/officeDocument/2006/relationships/hyperlink" Target="https://www.w3.org/TR/wai-aria-1.0/states_and_properties#aria-label" TargetMode="External"/><Relationship Id="rId14" Type="http://schemas.openxmlformats.org/officeDocument/2006/relationships/hyperlink" Target="https://www.w3.org/TR/wai-aria-1.0/states_and_properties#aria-labelledby" TargetMode="External"/><Relationship Id="rId15" Type="http://schemas.openxmlformats.org/officeDocument/2006/relationships/hyperlink" Target="https://www.w3.org/TR/wai-aria-1.0/states_and_properties#aria-live" TargetMode="External"/><Relationship Id="rId16" Type="http://schemas.openxmlformats.org/officeDocument/2006/relationships/hyperlink" Target="https://www.w3.org/TR/wai-aria-1.0/states_and_properties#aria-owns" TargetMode="External"/><Relationship Id="rId17" Type="http://schemas.openxmlformats.org/officeDocument/2006/relationships/hyperlink" Target="https://www.w3.org/TR/wai-aria-1.0/states_and_properties#aria-relevant" TargetMode="External"/></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www.w3.org/TR/wai-aria-1.0/states_and_properties#aria-autocomplete" TargetMode="External"/><Relationship Id="rId3" Type="http://schemas.openxmlformats.org/officeDocument/2006/relationships/hyperlink" Target="https://www.w3.org/TR/wai-aria-1.0/states_and_properties#aria-checked" TargetMode="External"/><Relationship Id="rId4" Type="http://schemas.openxmlformats.org/officeDocument/2006/relationships/hyperlink" Target="https://www.w3.org/TR/wai-aria-1.0/states_and_properties#aria-disabled" TargetMode="External"/><Relationship Id="rId5" Type="http://schemas.openxmlformats.org/officeDocument/2006/relationships/hyperlink" Target="https://www.w3.org/TR/wai-aria-1.0/states_and_properties#aria-expanded" TargetMode="External"/><Relationship Id="rId6" Type="http://schemas.openxmlformats.org/officeDocument/2006/relationships/hyperlink" Target="https://www.w3.org/TR/wai-aria-1.0/states_and_properties#aria-haspopup" TargetMode="External"/><Relationship Id="rId7" Type="http://schemas.openxmlformats.org/officeDocument/2006/relationships/hyperlink" Target="https://www.w3.org/TR/wai-aria-1.0/states_and_properties#aria-hidden" TargetMode="External"/><Relationship Id="rId8" Type="http://schemas.openxmlformats.org/officeDocument/2006/relationships/hyperlink" Target="https://www.w3.org/TR/wai-aria-1.0/states_and_properties#aria-invalid" TargetMode="External"/><Relationship Id="rId9" Type="http://schemas.openxmlformats.org/officeDocument/2006/relationships/hyperlink" Target="https://www.w3.org/TR/wai-aria-1.0/states_and_properties#aria-label" TargetMode="External"/><Relationship Id="rId10" Type="http://schemas.openxmlformats.org/officeDocument/2006/relationships/hyperlink" Target="https://www.w3.org/TR/wai-aria-1.0/states_and_properties#aria-level" TargetMode="External"/><Relationship Id="rId11" Type="http://schemas.openxmlformats.org/officeDocument/2006/relationships/hyperlink" Target="https://www.w3.org/TR/wai-aria-1.0/states_and_properties#aria-multiline" TargetMode="External"/><Relationship Id="rId12" Type="http://schemas.openxmlformats.org/officeDocument/2006/relationships/hyperlink" Target="https://www.w3.org/TR/wai-aria-1.0/states_and_properties#aria-multiselectable" TargetMode="External"/><Relationship Id="rId13" Type="http://schemas.openxmlformats.org/officeDocument/2006/relationships/hyperlink" Target="https://www.w3.org/TR/wai-aria-1.0/states_and_properties#aria-orientation" TargetMode="External"/><Relationship Id="rId14" Type="http://schemas.openxmlformats.org/officeDocument/2006/relationships/hyperlink" Target="https://www.w3.org/TR/wai-aria-1.0/states_and_properties#aria-pressed" TargetMode="External"/><Relationship Id="rId15" Type="http://schemas.openxmlformats.org/officeDocument/2006/relationships/hyperlink" Target="https://www.w3.org/TR/wai-aria-1.0/states_and_properties#aria-readonly" TargetMode="External"/><Relationship Id="rId16" Type="http://schemas.openxmlformats.org/officeDocument/2006/relationships/hyperlink" Target="https://www.w3.org/TR/wai-aria-1.0/states_and_properties#aria-required" TargetMode="External"/><Relationship Id="rId17" Type="http://schemas.openxmlformats.org/officeDocument/2006/relationships/hyperlink" Target="https://www.w3.org/TR/wai-aria-1.0/states_and_properties#aria-selected" TargetMode="External"/><Relationship Id="rId18" Type="http://schemas.openxmlformats.org/officeDocument/2006/relationships/hyperlink" Target="https://www.w3.org/TR/wai-aria-1.0/states_and_properties#aria-sort" TargetMode="External"/><Relationship Id="rId19" Type="http://schemas.openxmlformats.org/officeDocument/2006/relationships/hyperlink" Target="https://www.w3.org/TR/wai-aria-1.0/states_and_properties#aria-valuemax" TargetMode="External"/><Relationship Id="rId20" Type="http://schemas.openxmlformats.org/officeDocument/2006/relationships/hyperlink" Target="https://www.w3.org/TR/wai-aria-1.0/states_and_properties#aria-valuemin" TargetMode="External"/><Relationship Id="rId21" Type="http://schemas.openxmlformats.org/officeDocument/2006/relationships/hyperlink" Target="https://www.w3.org/TR/wai-aria-1.0/states_and_properties#aria-valuenow" TargetMode="External"/><Relationship Id="rId22" Type="http://schemas.openxmlformats.org/officeDocument/2006/relationships/hyperlink" Target="https://www.w3.org/TR/wai-aria-1.0/states_and_properties#aria-valuetext" TargetMode="External"/><Relationship Id="rId23" Type="http://schemas.openxmlformats.org/officeDocument/2006/relationships/hyperlink" Target="https://www.w3.org/TR/wai-aria-1.0/terms#def_attribute" TargetMode="External"/><Relationship Id="rId24" Type="http://schemas.openxmlformats.org/officeDocument/2006/relationships/hyperlink" Target="https://www.w3.org/TR/wai-aria-1.0/terms#def_element" TargetMode="External"/><Relationship Id="rId25" Type="http://schemas.openxmlformats.org/officeDocument/2006/relationships/hyperlink" Target="https://www.w3.org/TR/wai-aria-1.0/roles#widget_roles" TargetMode="External"/></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www.w3.org/TR/wai-aria-1.0/terms#def_attribute" TargetMode="External"/><Relationship Id="rId3" Type="http://schemas.openxmlformats.org/officeDocument/2006/relationships/hyperlink" Target="https://www.w3.org/TR/wai-aria-1.0/terms#def_liveregion" TargetMode="External"/><Relationship Id="rId4" Type="http://schemas.openxmlformats.org/officeDocument/2006/relationships/hyperlink" Target="https://www.w3.org/TR/wai-aria-1.0/terms#def_element" TargetMode="External"/><Relationship Id="rId5" Type="http://schemas.openxmlformats.org/officeDocument/2006/relationships/hyperlink" Target="https://www.w3.org/TR/wai-aria-1.0/terms#def_at" TargetMode="External"/><Relationship Id="rId6" Type="http://schemas.openxmlformats.org/officeDocument/2006/relationships/hyperlink" Target="https://www.w3.org/TR/wai-aria-1.0/terms#def_role" TargetMode="External"/><Relationship Id="rId7" Type="http://schemas.openxmlformats.org/officeDocument/2006/relationships/hyperlink" Target="https://www.w3.org/TR/wai-aria-1.0/terms#def_value" TargetMode="External"/><Relationship Id="rId8" Type="http://schemas.openxmlformats.org/officeDocument/2006/relationships/hyperlink" Target="https://www.w3.org/TR/wai-aria-1.0/states_and_properties#aria-live" TargetMode="External"/><Relationship Id="rId9" Type="http://schemas.openxmlformats.org/officeDocument/2006/relationships/hyperlink" Target="https://www.w3.org/TR/wai-aria-1.0/states_and_properties#aria-atomic" TargetMode="External"/><Relationship Id="rId10" Type="http://schemas.openxmlformats.org/officeDocument/2006/relationships/hyperlink" Target="https://www.w3.org/TR/wai-aria-1.0/states_and_properties#aria-busy" TargetMode="External"/><Relationship Id="rId11" Type="http://schemas.openxmlformats.org/officeDocument/2006/relationships/hyperlink" Target="https://www.w3.org/TR/wai-aria-1.0/states_and_properties#aria-relevant"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hyperlink" Target="https://www.w3.org/standards/webdesign/accessibility" TargetMode="External"/></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www.w3.org/TR/wai-aria-1.0/terms#def_attribute" TargetMode="External"/><Relationship Id="rId3" Type="http://schemas.openxmlformats.org/officeDocument/2006/relationships/hyperlink" Target="https://www.w3.org/TR/wai-aria-1.0/terms#def_element" TargetMode="External"/><Relationship Id="rId4" Type="http://schemas.openxmlformats.org/officeDocument/2006/relationships/hyperlink" Target="https://www.w3.org/TR/wai-aria-1.0/terms#def_at" TargetMode="External"/><Relationship Id="rId5" Type="http://schemas.openxmlformats.org/officeDocument/2006/relationships/hyperlink" Target="https://www.w3.org/TR/wai-aria-1.0/states_and_properties#aria-dropeffect" TargetMode="External"/><Relationship Id="rId6" Type="http://schemas.openxmlformats.org/officeDocument/2006/relationships/hyperlink" Target="https://www.w3.org/TR/wai-aria-1.0/states_and_properties#aria-grabbed" TargetMode="External"/></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www.w3.org/TR/wai-aria-1.0/terms#def_attribute" TargetMode="External"/><Relationship Id="rId3" Type="http://schemas.openxmlformats.org/officeDocument/2006/relationships/hyperlink" Target="https://www.w3.org/TR/wai-aria-1.0/terms#def_relationship" TargetMode="External"/><Relationship Id="rId4" Type="http://schemas.openxmlformats.org/officeDocument/2006/relationships/hyperlink" Target="https://www.w3.org/TR/wai-aria-1.0/terms#def_element" TargetMode="External"/><Relationship Id="rId5" Type="http://schemas.openxmlformats.org/officeDocument/2006/relationships/hyperlink" Target="https://www.w3.org/TR/wai-aria-1.0/states_and_properties#aria-activedescendant" TargetMode="External"/><Relationship Id="rId6" Type="http://schemas.openxmlformats.org/officeDocument/2006/relationships/hyperlink" Target="https://www.w3.org/TR/wai-aria-1.0/states_and_properties#aria-controls" TargetMode="External"/><Relationship Id="rId7" Type="http://schemas.openxmlformats.org/officeDocument/2006/relationships/hyperlink" Target="https://www.w3.org/TR/wai-aria-1.0/states_and_properties#aria-describedby" TargetMode="External"/><Relationship Id="rId8" Type="http://schemas.openxmlformats.org/officeDocument/2006/relationships/hyperlink" Target="https://www.w3.org/TR/wai-aria-1.0/states_and_properties#aria-flowto" TargetMode="External"/><Relationship Id="rId9" Type="http://schemas.openxmlformats.org/officeDocument/2006/relationships/hyperlink" Target="https://www.w3.org/TR/wai-aria-1.0/states_and_properties#aria-labelledby" TargetMode="External"/><Relationship Id="rId10" Type="http://schemas.openxmlformats.org/officeDocument/2006/relationships/hyperlink" Target="https://www.w3.org/TR/wai-aria-1.0/states_and_properties#aria-owns" TargetMode="External"/><Relationship Id="rId11" Type="http://schemas.openxmlformats.org/officeDocument/2006/relationships/hyperlink" Target="https://www.w3.org/TR/wai-aria-1.0/states_and_properties#aria-posinset" TargetMode="External"/><Relationship Id="rId12" Type="http://schemas.openxmlformats.org/officeDocument/2006/relationships/hyperlink" Target="https://www.w3.org/TR/wai-aria-1.0/states_and_properties#aria-setsize" TargetMode="External"/></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video" Target="https://www.youtube.com/embed/z8xUCzToff8?feature=oembed" TargetMode="External"/><Relationship Id="rId3" Type="http://schemas.openxmlformats.org/officeDocument/2006/relationships/image" Target="../media/image3.jpe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s://www.w3.org/WAI/fundamentals/accessibility-principles/" TargetMode="External"/><Relationship Id="rId4"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w3.org/WAI/people-use-web/tools-techniques/#at"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1" name="golden_gate_bridge_at_evening_5k-5120x2880.jpg" descr="golden_gate_bridge_at_evening_5k-5120x2880.jpg"/>
          <p:cNvPicPr>
            <a:picLocks noChangeAspect="1"/>
          </p:cNvPicPr>
          <p:nvPr>
            <p:ph type="pic" idx="21"/>
          </p:nvPr>
        </p:nvPicPr>
        <p:blipFill>
          <a:blip r:embed="rId2">
            <a:extLst/>
          </a:blip>
          <a:srcRect l="12499" t="12281" r="12499" b="12281"/>
          <a:stretch>
            <a:fillRect/>
          </a:stretch>
        </p:blipFill>
        <p:spPr>
          <a:xfrm>
            <a:off x="-5954" y="-43265"/>
            <a:ext cx="24395720" cy="13802588"/>
          </a:xfrm>
          <a:prstGeom prst="rect">
            <a:avLst/>
          </a:prstGeom>
        </p:spPr>
      </p:pic>
      <p:sp>
        <p:nvSpPr>
          <p:cNvPr id="232" name="Text Placeholder 2"/>
          <p:cNvSpPr txBox="1"/>
          <p:nvPr>
            <p:ph type="body" sz="half" idx="1"/>
          </p:nvPr>
        </p:nvSpPr>
        <p:spPr>
          <a:xfrm>
            <a:off x="1190030" y="2970052"/>
            <a:ext cx="18580079" cy="4069030"/>
          </a:xfrm>
          <a:prstGeom prst="rect">
            <a:avLst/>
          </a:prstGeom>
        </p:spPr>
        <p:txBody>
          <a:bodyPr/>
          <a:lstStyle>
            <a:lvl1pPr defTabSz="507490">
              <a:defRPr spc="-1066" sz="16000"/>
            </a:lvl1pPr>
          </a:lstStyle>
          <a:p>
            <a:pPr/>
            <a:r>
              <a:t>Accessibility</a:t>
            </a:r>
          </a:p>
        </p:txBody>
      </p:sp>
      <p:sp>
        <p:nvSpPr>
          <p:cNvPr id="233" name="Text Placeholder 3"/>
          <p:cNvSpPr/>
          <p:nvPr>
            <p:ph type="body" idx="22"/>
          </p:nvPr>
        </p:nvSpPr>
        <p:spPr>
          <a:xfrm>
            <a:off x="1206497" y="11041970"/>
            <a:ext cx="12976236" cy="1482355"/>
          </a:xfrm>
          <a:prstGeom prst="rect">
            <a:avLst/>
          </a:prstGeom>
          <a:extLst>
            <a:ext uri="{C572A759-6A51-4108-AA02-DFA0A04FC94B}">
              <ma14:wrappingTextBoxFlag xmlns:ma14="http://schemas.microsoft.com/office/mac/drawingml/2011/main" val="1"/>
            </a:ext>
          </a:extLst>
        </p:spPr>
        <p:txBody>
          <a:bodyPr/>
          <a:lstStyle/>
          <a:p>
            <a:pPr defTabSz="528062">
              <a:lnSpc>
                <a:spcPct val="100000"/>
              </a:lnSpc>
              <a:spcBef>
                <a:spcPts val="0"/>
              </a:spcBef>
              <a:defRPr sz="3600">
                <a:solidFill>
                  <a:srgbClr val="FFFFFF"/>
                </a:solidFill>
                <a:latin typeface="Arial Black"/>
                <a:ea typeface="Arial Black"/>
                <a:cs typeface="Arial Black"/>
                <a:sym typeface="Arial Black"/>
              </a:defRPr>
            </a:pPr>
            <a:r>
              <a:t>PROJECT OVERVIEW</a:t>
            </a:r>
            <a:br/>
            <a:r>
              <a:t>SHEVCHENKO ROMAN</a:t>
            </a:r>
          </a:p>
        </p:txBody>
      </p:sp>
      <p:sp>
        <p:nvSpPr>
          <p:cNvPr id="234" name="Text Placeholder 4"/>
          <p:cNvSpPr/>
          <p:nvPr>
            <p:ph type="body" idx="23"/>
          </p:nvPr>
        </p:nvSpPr>
        <p:spPr>
          <a:xfrm>
            <a:off x="1206493" y="12569972"/>
            <a:ext cx="7299333" cy="746131"/>
          </a:xfrm>
          <a:prstGeom prst="rect">
            <a:avLst/>
          </a:prstGeom>
          <a:extLst>
            <a:ext uri="{C572A759-6A51-4108-AA02-DFA0A04FC94B}">
              <ma14:wrappingTextBoxFlag xmlns:ma14="http://schemas.microsoft.com/office/mac/drawingml/2011/main" val="1"/>
            </a:ext>
          </a:extLst>
        </p:spPr>
        <p:txBody>
          <a:bodyPr/>
          <a:lstStyle>
            <a:lvl1pPr>
              <a:lnSpc>
                <a:spcPct val="100000"/>
              </a:lnSpc>
              <a:spcBef>
                <a:spcPts val="600"/>
              </a:spcBef>
              <a:defRPr>
                <a:solidFill>
                  <a:srgbClr val="000000"/>
                </a:solidFill>
              </a:defRPr>
            </a:lvl1pPr>
          </a:lstStyle>
          <a:p>
            <a:pPr/>
            <a:r>
              <a:t>DECEMBER 10, 2020</a:t>
            </a:r>
          </a:p>
        </p:txBody>
      </p:sp>
      <p:pic>
        <p:nvPicPr>
          <p:cNvPr id="235" name="Picture Placeholder 7" descr="Picture Placeholder 7"/>
          <p:cNvPicPr>
            <a:picLocks noChangeAspect="1"/>
          </p:cNvPicPr>
          <p:nvPr>
            <p:ph type="pic" idx="24"/>
          </p:nvPr>
        </p:nvPicPr>
        <p:blipFill>
          <a:blip r:embed="rId3">
            <a:extLst/>
          </a:blip>
          <a:stretch>
            <a:fillRect/>
          </a:stretch>
        </p:blipFill>
        <p:spPr>
          <a:xfrm>
            <a:off x="990600" y="995860"/>
            <a:ext cx="2743200" cy="1075335"/>
          </a:xfrm>
          <a:prstGeom prst="rect">
            <a:avLst/>
          </a:prstGeom>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Text Placeholder 6"/>
          <p:cNvSpPr/>
          <p:nvPr>
            <p:ph type="body" idx="21"/>
          </p:nvPr>
        </p:nvSpPr>
        <p:spPr>
          <a:prstGeom prst="rect">
            <a:avLst/>
          </a:prstGeom>
          <a:extLst>
            <a:ext uri="{C572A759-6A51-4108-AA02-DFA0A04FC94B}">
              <ma14:wrappingTextBoxFlag xmlns:ma14="http://schemas.microsoft.com/office/mac/drawingml/2011/main" val="1"/>
            </a:ext>
          </a:extLst>
        </p:spPr>
        <p:txBody>
          <a:bodyPr/>
          <a:lstStyle>
            <a:lvl1pPr algn="ctr">
              <a:lnSpc>
                <a:spcPct val="100000"/>
              </a:lnSpc>
              <a:spcBef>
                <a:spcPts val="0"/>
              </a:spcBef>
              <a:defRPr cap="all" sz="4000">
                <a:latin typeface="Arial Black"/>
                <a:ea typeface="Arial Black"/>
                <a:cs typeface="Arial Black"/>
                <a:sym typeface="Arial Black"/>
              </a:defRPr>
            </a:lvl1pPr>
          </a:lstStyle>
          <a:p>
            <a:pPr/>
            <a:r>
              <a:t>Understandable information and user interface</a:t>
            </a:r>
          </a:p>
        </p:txBody>
      </p:sp>
      <p:sp>
        <p:nvSpPr>
          <p:cNvPr id="275" name="Text is readable and understandable…"/>
          <p:cNvSpPr txBox="1"/>
          <p:nvPr/>
        </p:nvSpPr>
        <p:spPr>
          <a:xfrm>
            <a:off x="-40637" y="3182619"/>
            <a:ext cx="24465274" cy="5232401"/>
          </a:xfrm>
          <a:prstGeom prst="rect">
            <a:avLst/>
          </a:prstGeom>
          <a:ln w="25400">
            <a:miter lim="400000"/>
          </a:ln>
          <a:extLst>
            <a:ext uri="{C572A759-6A51-4108-AA02-DFA0A04FC94B}">
              <ma14:wrappingTextBoxFlag xmlns:ma14="http://schemas.microsoft.com/office/mac/drawingml/2011/main" val="1"/>
            </a:ext>
          </a:extLst>
        </p:spPr>
        <p:txBody>
          <a:bodyPr lIns="1003300" tIns="1003300" rIns="1003300" bIns="1003300">
            <a:spAutoFit/>
          </a:bodyPr>
          <a:lstStyle/>
          <a:p>
            <a:pPr marL="228600" indent="-228600" defTabSz="685800">
              <a:lnSpc>
                <a:spcPts val="9300"/>
              </a:lnSpc>
              <a:spcBef>
                <a:spcPts val="1400"/>
              </a:spcBef>
              <a:buSzPct val="100000"/>
              <a:buAutoNum type="arabicPeriod" startAt="1"/>
              <a:defRPr sz="3600">
                <a:latin typeface="Trebuchet MS"/>
                <a:ea typeface="Trebuchet MS"/>
                <a:cs typeface="Trebuchet MS"/>
                <a:sym typeface="Trebuchet MS"/>
              </a:defRPr>
            </a:pPr>
            <a:r>
              <a:t>Text is readable and understandable</a:t>
            </a:r>
          </a:p>
          <a:p>
            <a:pPr marL="228600" indent="-228600" defTabSz="685800">
              <a:lnSpc>
                <a:spcPts val="9300"/>
              </a:lnSpc>
              <a:spcBef>
                <a:spcPts val="1400"/>
              </a:spcBef>
              <a:buSzPct val="100000"/>
              <a:buAutoNum type="arabicPeriod" startAt="1"/>
              <a:defRPr sz="3600">
                <a:latin typeface="Trebuchet MS"/>
                <a:ea typeface="Trebuchet MS"/>
                <a:cs typeface="Trebuchet MS"/>
                <a:sym typeface="Trebuchet MS"/>
              </a:defRPr>
            </a:pPr>
            <a:r>
              <a:t>Content appears and operates in predictable ways</a:t>
            </a:r>
          </a:p>
          <a:p>
            <a:pPr marL="228600" indent="-228600" defTabSz="685800">
              <a:lnSpc>
                <a:spcPts val="9300"/>
              </a:lnSpc>
              <a:spcBef>
                <a:spcPts val="1400"/>
              </a:spcBef>
              <a:buSzPct val="100000"/>
              <a:buAutoNum type="arabicPeriod" startAt="1"/>
              <a:defRPr sz="3600">
                <a:latin typeface="Trebuchet MS"/>
                <a:ea typeface="Trebuchet MS"/>
                <a:cs typeface="Trebuchet MS"/>
                <a:sym typeface="Trebuchet MS"/>
              </a:defRPr>
            </a:pPr>
            <a:r>
              <a:t>Users are helped to avoid and correct mistakes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Text Placeholder 6"/>
          <p:cNvSpPr/>
          <p:nvPr>
            <p:ph type="body" idx="21"/>
          </p:nvPr>
        </p:nvSpPr>
        <p:spPr>
          <a:prstGeom prst="rect">
            <a:avLst/>
          </a:prstGeom>
          <a:extLst>
            <a:ext uri="{C572A759-6A51-4108-AA02-DFA0A04FC94B}">
              <ma14:wrappingTextBoxFlag xmlns:ma14="http://schemas.microsoft.com/office/mac/drawingml/2011/main" val="1"/>
            </a:ext>
          </a:extLst>
        </p:spPr>
        <p:txBody>
          <a:bodyPr/>
          <a:lstStyle>
            <a:lvl1pPr algn="ctr">
              <a:lnSpc>
                <a:spcPct val="100000"/>
              </a:lnSpc>
              <a:spcBef>
                <a:spcPts val="0"/>
              </a:spcBef>
              <a:defRPr cap="all" sz="4000">
                <a:latin typeface="Arial Black"/>
                <a:ea typeface="Arial Black"/>
                <a:cs typeface="Arial Black"/>
                <a:sym typeface="Arial Black"/>
              </a:defRPr>
            </a:lvl1pPr>
          </a:lstStyle>
          <a:p>
            <a:pPr/>
            <a:r>
              <a:t>Users are helped to avoid and correct mistakes</a:t>
            </a:r>
          </a:p>
        </p:txBody>
      </p:sp>
      <p:sp>
        <p:nvSpPr>
          <p:cNvPr id="278" name="Forms and other interaction can be confusing or difficult to use for many people, and, as a result, they may be more likely to make mistakes. Examples of helping users to avoid and correct mistakes include:…"/>
          <p:cNvSpPr txBox="1"/>
          <p:nvPr/>
        </p:nvSpPr>
        <p:spPr>
          <a:xfrm>
            <a:off x="-40637" y="2293619"/>
            <a:ext cx="24465274" cy="8115301"/>
          </a:xfrm>
          <a:prstGeom prst="rect">
            <a:avLst/>
          </a:prstGeom>
          <a:ln w="25400">
            <a:miter lim="400000"/>
          </a:ln>
          <a:extLst>
            <a:ext uri="{C572A759-6A51-4108-AA02-DFA0A04FC94B}">
              <ma14:wrappingTextBoxFlag xmlns:ma14="http://schemas.microsoft.com/office/mac/drawingml/2011/main" val="1"/>
            </a:ext>
          </a:extLst>
        </p:spPr>
        <p:txBody>
          <a:bodyPr lIns="1003300" tIns="1003300" rIns="1003300" bIns="1003300">
            <a:spAutoFit/>
          </a:bodyPr>
          <a:lstStyle/>
          <a:p>
            <a:pPr defTabSz="685800">
              <a:lnSpc>
                <a:spcPts val="4800"/>
              </a:lnSpc>
              <a:spcBef>
                <a:spcPts val="3000"/>
              </a:spcBef>
              <a:defRPr sz="2800">
                <a:latin typeface="Trebuchet MS"/>
                <a:ea typeface="Trebuchet MS"/>
                <a:cs typeface="Trebuchet MS"/>
                <a:sym typeface="Trebuchet MS"/>
              </a:defRPr>
            </a:pPr>
            <a:r>
              <a:t>Forms and other interaction can be confusing or difficult to use for many people, and, as a result, they may be more likely to make mistakes. Examples of helping users to avoid and correct mistakes include:</a:t>
            </a:r>
          </a:p>
          <a:p>
            <a:pPr marL="695325" indent="-555625" defTabSz="685800">
              <a:lnSpc>
                <a:spcPts val="4800"/>
              </a:lnSpc>
              <a:spcBef>
                <a:spcPts val="3000"/>
              </a:spcBef>
              <a:buClr>
                <a:srgbClr val="1D1D1D"/>
              </a:buClr>
              <a:buSzPct val="100000"/>
              <a:buFont typeface="Trebuchet MS"/>
              <a:buChar char="•"/>
              <a:defRPr sz="2800">
                <a:latin typeface="Trebuchet MS"/>
                <a:ea typeface="Trebuchet MS"/>
                <a:cs typeface="Trebuchet MS"/>
                <a:sym typeface="Trebuchet MS"/>
              </a:defRPr>
            </a:pPr>
            <a:r>
              <a:t>Descriptive instructions, error messages, and suggestions for correction</a:t>
            </a:r>
          </a:p>
          <a:p>
            <a:pPr marL="695325" indent="-555625" defTabSz="685800">
              <a:lnSpc>
                <a:spcPts val="4800"/>
              </a:lnSpc>
              <a:spcBef>
                <a:spcPts val="3000"/>
              </a:spcBef>
              <a:buClr>
                <a:srgbClr val="1D1D1D"/>
              </a:buClr>
              <a:buSzPct val="100000"/>
              <a:buFont typeface="Trebuchet MS"/>
              <a:buChar char="•"/>
              <a:defRPr sz="2800">
                <a:latin typeface="Trebuchet MS"/>
                <a:ea typeface="Trebuchet MS"/>
                <a:cs typeface="Trebuchet MS"/>
                <a:sym typeface="Trebuchet MS"/>
              </a:defRPr>
            </a:pPr>
            <a:r>
              <a:t>Context-sensitive help for more complex functionality and interaction</a:t>
            </a:r>
          </a:p>
          <a:p>
            <a:pPr marL="695325" indent="-555625" defTabSz="685800">
              <a:lnSpc>
                <a:spcPts val="4800"/>
              </a:lnSpc>
              <a:spcBef>
                <a:spcPts val="3000"/>
              </a:spcBef>
              <a:buClr>
                <a:srgbClr val="1D1D1D"/>
              </a:buClr>
              <a:buSzPct val="100000"/>
              <a:buFont typeface="Trebuchet MS"/>
              <a:buChar char="•"/>
              <a:defRPr sz="2800">
                <a:latin typeface="Trebuchet MS"/>
                <a:ea typeface="Trebuchet MS"/>
                <a:cs typeface="Trebuchet MS"/>
                <a:sym typeface="Trebuchet MS"/>
              </a:defRPr>
            </a:pPr>
            <a:r>
              <a:t>Opportunity to review, correct, or reverse submissions if necessary</a:t>
            </a:r>
          </a:p>
          <a:p>
            <a:pPr defTabSz="685800">
              <a:lnSpc>
                <a:spcPts val="4800"/>
              </a:lnSpc>
              <a:spcBef>
                <a:spcPts val="3000"/>
              </a:spcBef>
              <a:defRPr sz="2800">
                <a:latin typeface="Trebuchet MS"/>
                <a:ea typeface="Trebuchet MS"/>
                <a:cs typeface="Trebuchet MS"/>
                <a:sym typeface="Trebuchet MS"/>
              </a:defRPr>
            </a:pPr>
            <a:r>
              <a:t>Meeting this requirement helps people who do not see or hear the content, and may not recognize implicit relationships, sequences, and other cues. It also helps people who do not understand the functionality, are disoriented or confused, forget, or make mistakes using forms and interaction for any other reason.</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Text Placeholder 6"/>
          <p:cNvSpPr/>
          <p:nvPr>
            <p:ph type="body" idx="21"/>
          </p:nvPr>
        </p:nvSpPr>
        <p:spPr>
          <a:prstGeom prst="rect">
            <a:avLst/>
          </a:prstGeom>
          <a:extLst>
            <a:ext uri="{C572A759-6A51-4108-AA02-DFA0A04FC94B}">
              <ma14:wrappingTextBoxFlag xmlns:ma14="http://schemas.microsoft.com/office/mac/drawingml/2011/main" val="1"/>
            </a:ext>
          </a:extLst>
        </p:spPr>
        <p:txBody>
          <a:bodyPr/>
          <a:lstStyle>
            <a:lvl1pPr algn="ctr">
              <a:lnSpc>
                <a:spcPct val="100000"/>
              </a:lnSpc>
              <a:spcBef>
                <a:spcPts val="0"/>
              </a:spcBef>
              <a:defRPr cap="all" sz="4000">
                <a:latin typeface="Arial Black"/>
                <a:ea typeface="Arial Black"/>
                <a:cs typeface="Arial Black"/>
                <a:sym typeface="Arial Black"/>
              </a:defRPr>
            </a:lvl1pPr>
          </a:lstStyle>
          <a:p>
            <a:pPr/>
            <a:r>
              <a:t>Robust content and reliable interpretation</a:t>
            </a:r>
          </a:p>
        </p:txBody>
      </p:sp>
      <p:sp>
        <p:nvSpPr>
          <p:cNvPr id="283" name="Content is compatible with current and future user tools…"/>
          <p:cNvSpPr txBox="1"/>
          <p:nvPr/>
        </p:nvSpPr>
        <p:spPr>
          <a:xfrm>
            <a:off x="-40637" y="3182619"/>
            <a:ext cx="24465274" cy="8115301"/>
          </a:xfrm>
          <a:prstGeom prst="rect">
            <a:avLst/>
          </a:prstGeom>
          <a:ln w="25400">
            <a:miter lim="400000"/>
          </a:ln>
          <a:extLst>
            <a:ext uri="{C572A759-6A51-4108-AA02-DFA0A04FC94B}">
              <ma14:wrappingTextBoxFlag xmlns:ma14="http://schemas.microsoft.com/office/mac/drawingml/2011/main" val="1"/>
            </a:ext>
          </a:extLst>
        </p:spPr>
        <p:txBody>
          <a:bodyPr lIns="1003300" tIns="1003300" rIns="1003300" bIns="1003300">
            <a:spAutoFit/>
          </a:bodyPr>
          <a:lstStyle/>
          <a:p>
            <a:pPr defTabSz="685800">
              <a:lnSpc>
                <a:spcPts val="4800"/>
              </a:lnSpc>
              <a:spcBef>
                <a:spcPts val="3000"/>
              </a:spcBef>
              <a:defRPr sz="2800">
                <a:latin typeface="Trebuchet MS"/>
                <a:ea typeface="Trebuchet MS"/>
                <a:cs typeface="Trebuchet MS"/>
                <a:sym typeface="Trebuchet MS"/>
              </a:defRPr>
            </a:pPr>
            <a:r>
              <a:t>Content is compatible with current and future user tools</a:t>
            </a:r>
          </a:p>
          <a:p>
            <a:pPr defTabSz="685800">
              <a:lnSpc>
                <a:spcPts val="4800"/>
              </a:lnSpc>
              <a:spcBef>
                <a:spcPts val="3000"/>
              </a:spcBef>
              <a:defRPr sz="2800">
                <a:latin typeface="Trebuchet MS"/>
                <a:ea typeface="Trebuchet MS"/>
                <a:cs typeface="Trebuchet MS"/>
                <a:sym typeface="Trebuchet MS"/>
              </a:defRPr>
            </a:pPr>
            <a:r>
              <a:t>Robust content is compatible with different browsers, assistive technologies, and other user agents. Examples of how this can be achieved include:</a:t>
            </a:r>
          </a:p>
          <a:p>
            <a:pPr marL="695325" indent="-555625" defTabSz="685800">
              <a:lnSpc>
                <a:spcPts val="4800"/>
              </a:lnSpc>
              <a:spcBef>
                <a:spcPts val="3000"/>
              </a:spcBef>
              <a:buClr>
                <a:srgbClr val="1D1D1D"/>
              </a:buClr>
              <a:buSzPct val="100000"/>
              <a:buFont typeface="Trebuchet MS"/>
              <a:buChar char="•"/>
              <a:defRPr sz="2800">
                <a:latin typeface="Trebuchet MS"/>
                <a:ea typeface="Trebuchet MS"/>
                <a:cs typeface="Trebuchet MS"/>
                <a:sym typeface="Trebuchet MS"/>
              </a:defRPr>
            </a:pPr>
            <a:r>
              <a:t>Ensuring markup can be reliably interpreted, for instance by ensuring it is valid</a:t>
            </a:r>
          </a:p>
          <a:p>
            <a:pPr marL="695325" indent="-555625" defTabSz="685800">
              <a:lnSpc>
                <a:spcPts val="4800"/>
              </a:lnSpc>
              <a:spcBef>
                <a:spcPts val="3000"/>
              </a:spcBef>
              <a:buClr>
                <a:srgbClr val="1D1D1D"/>
              </a:buClr>
              <a:buSzPct val="100000"/>
              <a:buFont typeface="Trebuchet MS"/>
              <a:buChar char="•"/>
              <a:defRPr sz="2800">
                <a:latin typeface="Trebuchet MS"/>
                <a:ea typeface="Trebuchet MS"/>
                <a:cs typeface="Trebuchet MS"/>
                <a:sym typeface="Trebuchet MS"/>
              </a:defRPr>
            </a:pPr>
            <a:r>
              <a:t>Providing a name, role, and value for non-standard user interface components</a:t>
            </a:r>
          </a:p>
          <a:p>
            <a:pPr defTabSz="685800">
              <a:lnSpc>
                <a:spcPts val="4800"/>
              </a:lnSpc>
              <a:spcBef>
                <a:spcPts val="3000"/>
              </a:spcBef>
              <a:defRPr sz="2800">
                <a:latin typeface="Trebuchet MS"/>
                <a:ea typeface="Trebuchet MS"/>
                <a:cs typeface="Trebuchet MS"/>
                <a:sym typeface="Trebuchet MS"/>
              </a:defRPr>
            </a:pPr>
            <a:r>
              <a:t>Meeting this requirement helps maximize compatibility with current and future user agents, including assistive technologies. In particular, it enables assistive technologies to process the content reliably, and to present or to operate it in different ways. This includes non-standard (scripted) buttons, input fields, and other controls.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89" name="Rectangle"/>
          <p:cNvGrpSpPr/>
          <p:nvPr/>
        </p:nvGrpSpPr>
        <p:grpSpPr>
          <a:xfrm>
            <a:off x="-327358" y="4313735"/>
            <a:ext cx="25058096" cy="1383294"/>
            <a:chOff x="0" y="0"/>
            <a:chExt cx="25058095" cy="1383293"/>
          </a:xfrm>
        </p:grpSpPr>
        <p:sp>
          <p:nvSpPr>
            <p:cNvPr id="288" name="Rectangle"/>
            <p:cNvSpPr/>
            <p:nvPr/>
          </p:nvSpPr>
          <p:spPr>
            <a:xfrm>
              <a:off x="69850" y="69850"/>
              <a:ext cx="24918396" cy="1243594"/>
            </a:xfrm>
            <a:prstGeom prst="rect">
              <a:avLst/>
            </a:prstGeom>
            <a:solidFill>
              <a:srgbClr val="FFFFFF"/>
            </a:solidFill>
            <a:ln>
              <a:noFill/>
            </a:ln>
            <a:effectLst/>
          </p:spPr>
          <p:txBody>
            <a:bodyPr wrap="square" lIns="91436" tIns="91436" rIns="91436" bIns="91436" numCol="1" anchor="ctr">
              <a:noAutofit/>
            </a:bodyPr>
            <a:lstStyle/>
            <a:p>
              <a:pPr/>
            </a:p>
          </p:txBody>
        </p:sp>
        <p:pic>
          <p:nvPicPr>
            <p:cNvPr id="287" name="Rectangle Rectangle" descr="Rectangle Rectangle"/>
            <p:cNvPicPr>
              <a:picLocks noChangeAspect="0"/>
            </p:cNvPicPr>
            <p:nvPr/>
          </p:nvPicPr>
          <p:blipFill>
            <a:blip r:embed="rId2">
              <a:extLst/>
            </a:blip>
            <a:stretch>
              <a:fillRect/>
            </a:stretch>
          </p:blipFill>
          <p:spPr>
            <a:xfrm>
              <a:off x="0" y="0"/>
              <a:ext cx="25058096" cy="1383294"/>
            </a:xfrm>
            <a:prstGeom prst="rect">
              <a:avLst/>
            </a:prstGeom>
            <a:effectLst/>
          </p:spPr>
        </p:pic>
      </p:grpSp>
      <p:sp>
        <p:nvSpPr>
          <p:cNvPr id="290" name="Text Placeholder 6"/>
          <p:cNvSpPr/>
          <p:nvPr>
            <p:ph type="body" idx="21"/>
          </p:nvPr>
        </p:nvSpPr>
        <p:spPr>
          <a:prstGeom prst="rect">
            <a:avLst/>
          </a:prstGeom>
          <a:extLst>
            <a:ext uri="{C572A759-6A51-4108-AA02-DFA0A04FC94B}">
              <ma14:wrappingTextBoxFlag xmlns:ma14="http://schemas.microsoft.com/office/mac/drawingml/2011/main" val="1"/>
            </a:ext>
          </a:extLst>
        </p:spPr>
        <p:txBody>
          <a:bodyPr/>
          <a:lstStyle>
            <a:lvl1pPr algn="ctr">
              <a:lnSpc>
                <a:spcPct val="100000"/>
              </a:lnSpc>
              <a:spcBef>
                <a:spcPts val="0"/>
              </a:spcBef>
              <a:defRPr cap="all" sz="4000">
                <a:latin typeface="Arial Black"/>
                <a:ea typeface="Arial Black"/>
                <a:cs typeface="Arial Black"/>
                <a:sym typeface="Arial Black"/>
              </a:defRPr>
            </a:lvl1pPr>
          </a:lstStyle>
          <a:p>
            <a:pPr/>
            <a:r>
              <a:t>Using ARIA: Roles, States, and Properties</a:t>
            </a:r>
          </a:p>
        </p:txBody>
      </p:sp>
      <p:sp>
        <p:nvSpPr>
          <p:cNvPr id="291" name="https://developer.mozilla.org/ru/docs/Web/Accessibility/ARIA/Roles"/>
          <p:cNvSpPr txBox="1"/>
          <p:nvPr/>
        </p:nvSpPr>
        <p:spPr>
          <a:xfrm>
            <a:off x="2403903" y="11637166"/>
            <a:ext cx="9405913" cy="567197"/>
          </a:xfrm>
          <a:prstGeom prst="rect">
            <a:avLst/>
          </a:prstGeom>
          <a:ln w="38100">
            <a:solidFill>
              <a:srgbClr val="000000"/>
            </a:solidFill>
            <a:miter lim="400000"/>
          </a:ln>
          <a:extLst>
            <a:ext uri="{C572A759-6A51-4108-AA02-DFA0A04FC94B}">
              <ma14:wrappingTextBoxFlag xmlns:ma14="http://schemas.microsoft.com/office/mac/drawingml/2011/main" val="1"/>
            </a:ext>
          </a:extLst>
        </p:spPr>
        <p:txBody>
          <a:bodyPr wrap="none" lIns="91436" tIns="91436" rIns="91436" bIns="91436">
            <a:spAutoFit/>
          </a:bodyPr>
          <a:lstStyle/>
          <a:p>
            <a:pPr/>
            <a:r>
              <a:t>https://developer.mozilla.org/ru/docs/Web/Accessibility/ARIA/Roles</a:t>
            </a:r>
          </a:p>
        </p:txBody>
      </p:sp>
      <p:sp>
        <p:nvSpPr>
          <p:cNvPr id="292" name="The role attribute describes the role of an element in programs that can make use of it, such as screen readers or magnifiers."/>
          <p:cNvSpPr txBox="1"/>
          <p:nvPr/>
        </p:nvSpPr>
        <p:spPr>
          <a:xfrm>
            <a:off x="2119409" y="3090461"/>
            <a:ext cx="20342362" cy="589273"/>
          </a:xfrm>
          <a:prstGeom prst="rect">
            <a:avLst/>
          </a:prstGeom>
          <a:ln w="25400">
            <a:miter lim="400000"/>
          </a:ln>
          <a:extLst>
            <a:ext uri="{C572A759-6A51-4108-AA02-DFA0A04FC94B}">
              <ma14:wrappingTextBoxFlag xmlns:ma14="http://schemas.microsoft.com/office/mac/drawingml/2011/main" val="1"/>
            </a:ext>
          </a:extLst>
        </p:spPr>
        <p:txBody>
          <a:bodyPr wrap="none" lIns="91436" tIns="91436" rIns="91436" bIns="91436">
            <a:spAutoFit/>
          </a:bodyPr>
          <a:lstStyle>
            <a:lvl1pPr defTabSz="685800">
              <a:lnSpc>
                <a:spcPts val="4800"/>
              </a:lnSpc>
              <a:spcBef>
                <a:spcPts val="3000"/>
              </a:spcBef>
              <a:defRPr sz="2800">
                <a:latin typeface="Trebuchet MS"/>
                <a:ea typeface="Trebuchet MS"/>
                <a:cs typeface="Trebuchet MS"/>
                <a:sym typeface="Trebuchet MS"/>
              </a:defRPr>
            </a:lvl1pPr>
          </a:lstStyle>
          <a:p>
            <a:pPr/>
            <a:r>
              <a:t>The role attribute describes the role of an element in programs that can make use of it, such as screen readers or magnifiers.</a:t>
            </a:r>
          </a:p>
        </p:txBody>
      </p:sp>
      <p:sp>
        <p:nvSpPr>
          <p:cNvPr id="293" name="&lt;a href=&quot;#&quot; role=&quot;button&quot;&gt;Button Link&lt;/a&gt;"/>
          <p:cNvSpPr txBox="1"/>
          <p:nvPr/>
        </p:nvSpPr>
        <p:spPr>
          <a:xfrm>
            <a:off x="7505854" y="4711301"/>
            <a:ext cx="8007344" cy="994563"/>
          </a:xfrm>
          <a:prstGeom prst="rect">
            <a:avLst/>
          </a:prstGeom>
          <a:ln w="25400">
            <a:miter lim="400000"/>
          </a:ln>
          <a:extLst>
            <a:ext uri="{C572A759-6A51-4108-AA02-DFA0A04FC94B}">
              <ma14:wrappingTextBoxFlag xmlns:ma14="http://schemas.microsoft.com/office/mac/drawingml/2011/main" val="1"/>
            </a:ext>
          </a:extLst>
        </p:spPr>
        <p:txBody>
          <a:bodyPr wrap="none" lIns="91436" tIns="91436" rIns="91436" bIns="91436">
            <a:spAutoFit/>
          </a:bodyPr>
          <a:lstStyle/>
          <a:p>
            <a:pPr defTabSz="457200">
              <a:lnSpc>
                <a:spcPts val="5500"/>
              </a:lnSpc>
              <a:defRPr sz="2500">
                <a:solidFill>
                  <a:srgbClr val="000000"/>
                </a:solidFill>
                <a:effectLst>
                  <a:outerShdw sx="100000" sy="100000" kx="0" ky="0" algn="b" rotWithShape="0" blurRad="0" dist="12700" dir="5400000">
                    <a:srgbClr val="FFFFFF"/>
                  </a:outerShdw>
                </a:effectLst>
                <a:latin typeface="Monaco"/>
                <a:ea typeface="Monaco"/>
                <a:cs typeface="Monaco"/>
                <a:sym typeface="Monaco"/>
              </a:defRPr>
            </a:pPr>
            <a:r>
              <a:rPr>
                <a:solidFill>
                  <a:srgbClr val="999999"/>
                </a:solidFill>
              </a:rPr>
              <a:t>&lt;</a:t>
            </a:r>
            <a:r>
              <a:rPr>
                <a:solidFill>
                  <a:srgbClr val="990055"/>
                </a:solidFill>
              </a:rPr>
              <a:t>a </a:t>
            </a:r>
            <a:r>
              <a:rPr>
                <a:solidFill>
                  <a:srgbClr val="669900"/>
                </a:solidFill>
              </a:rPr>
              <a:t>href</a:t>
            </a:r>
            <a:r>
              <a:rPr>
                <a:solidFill>
                  <a:srgbClr val="999999"/>
                </a:solidFill>
              </a:rPr>
              <a:t>="</a:t>
            </a:r>
            <a:r>
              <a:rPr>
                <a:solidFill>
                  <a:srgbClr val="0077AA"/>
                </a:solidFill>
              </a:rPr>
              <a:t>#</a:t>
            </a:r>
            <a:r>
              <a:rPr>
                <a:solidFill>
                  <a:srgbClr val="999999"/>
                </a:solidFill>
              </a:rPr>
              <a:t>"</a:t>
            </a:r>
            <a:r>
              <a:rPr>
                <a:solidFill>
                  <a:srgbClr val="990055"/>
                </a:solidFill>
              </a:rPr>
              <a:t> </a:t>
            </a:r>
            <a:r>
              <a:rPr>
                <a:solidFill>
                  <a:srgbClr val="669900"/>
                </a:solidFill>
              </a:rPr>
              <a:t>role</a:t>
            </a:r>
            <a:r>
              <a:rPr>
                <a:solidFill>
                  <a:srgbClr val="999999"/>
                </a:solidFill>
              </a:rPr>
              <a:t>="</a:t>
            </a:r>
            <a:r>
              <a:rPr>
                <a:solidFill>
                  <a:srgbClr val="0077AA"/>
                </a:solidFill>
              </a:rPr>
              <a:t>button</a:t>
            </a:r>
            <a:r>
              <a:rPr>
                <a:solidFill>
                  <a:srgbClr val="999999"/>
                </a:solidFill>
              </a:rPr>
              <a:t>"&gt;</a:t>
            </a:r>
            <a:r>
              <a:t>Button Link</a:t>
            </a:r>
            <a:r>
              <a:rPr>
                <a:solidFill>
                  <a:srgbClr val="999999"/>
                </a:solidFill>
              </a:rPr>
              <a:t>&lt;/</a:t>
            </a:r>
            <a:r>
              <a:rPr>
                <a:solidFill>
                  <a:srgbClr val="990055"/>
                </a:solidFill>
              </a:rPr>
              <a:t>a</a:t>
            </a:r>
            <a:r>
              <a:rPr>
                <a:solidFill>
                  <a:srgbClr val="999999"/>
                </a:solidFill>
              </a:rPr>
              <a:t>&gt;</a:t>
            </a:r>
          </a:p>
        </p:txBody>
      </p:sp>
      <p:sp>
        <p:nvSpPr>
          <p:cNvPr id="294" name="There are four categories of roles:…"/>
          <p:cNvSpPr txBox="1"/>
          <p:nvPr/>
        </p:nvSpPr>
        <p:spPr>
          <a:xfrm>
            <a:off x="2134057" y="6236187"/>
            <a:ext cx="5701122" cy="5478773"/>
          </a:xfrm>
          <a:prstGeom prst="rect">
            <a:avLst/>
          </a:prstGeom>
          <a:ln w="25400">
            <a:miter lim="400000"/>
          </a:ln>
          <a:extLst>
            <a:ext uri="{C572A759-6A51-4108-AA02-DFA0A04FC94B}">
              <ma14:wrappingTextBoxFlag xmlns:ma14="http://schemas.microsoft.com/office/mac/drawingml/2011/main" val="1"/>
            </a:ext>
          </a:extLst>
        </p:spPr>
        <p:txBody>
          <a:bodyPr wrap="none" lIns="91436" tIns="91436" rIns="91436" bIns="91436">
            <a:spAutoFit/>
          </a:bodyPr>
          <a:lstStyle/>
          <a:p>
            <a:pPr defTabSz="685800">
              <a:lnSpc>
                <a:spcPts val="4800"/>
              </a:lnSpc>
              <a:spcBef>
                <a:spcPts val="3000"/>
              </a:spcBef>
              <a:defRPr sz="2800">
                <a:latin typeface="Trebuchet MS"/>
                <a:ea typeface="Trebuchet MS"/>
                <a:cs typeface="Trebuchet MS"/>
                <a:sym typeface="Trebuchet MS"/>
              </a:defRPr>
            </a:pPr>
            <a:r>
              <a:t>There are four categories of roles:</a:t>
            </a:r>
          </a:p>
          <a:p>
            <a:pPr marL="543790" indent="-404090" defTabSz="685800">
              <a:lnSpc>
                <a:spcPts val="4800"/>
              </a:lnSpc>
              <a:spcBef>
                <a:spcPts val="3000"/>
              </a:spcBef>
              <a:buClr>
                <a:srgbClr val="0A0A23"/>
              </a:buClr>
              <a:buSzPct val="100000"/>
              <a:buFont typeface="Helvetica"/>
              <a:buChar char="•"/>
              <a:defRPr sz="2800">
                <a:latin typeface="Trebuchet MS"/>
                <a:ea typeface="Trebuchet MS"/>
                <a:cs typeface="Trebuchet MS"/>
                <a:sym typeface="Trebuchet MS"/>
              </a:defRPr>
            </a:pPr>
            <a:r>
              <a:t>Abstract Roles</a:t>
            </a:r>
          </a:p>
          <a:p>
            <a:pPr marL="543790" indent="-404090" defTabSz="685800">
              <a:lnSpc>
                <a:spcPts val="4800"/>
              </a:lnSpc>
              <a:spcBef>
                <a:spcPts val="3000"/>
              </a:spcBef>
              <a:buClr>
                <a:srgbClr val="0A0A23"/>
              </a:buClr>
              <a:buSzPct val="100000"/>
              <a:buFont typeface="Helvetica"/>
              <a:buChar char="•"/>
              <a:defRPr sz="2800">
                <a:latin typeface="Trebuchet MS"/>
                <a:ea typeface="Trebuchet MS"/>
                <a:cs typeface="Trebuchet MS"/>
                <a:sym typeface="Trebuchet MS"/>
              </a:defRPr>
            </a:pPr>
            <a:r>
              <a:t>Widget Roles</a:t>
            </a:r>
          </a:p>
          <a:p>
            <a:pPr marL="543790" indent="-404090" defTabSz="685800">
              <a:lnSpc>
                <a:spcPts val="4800"/>
              </a:lnSpc>
              <a:spcBef>
                <a:spcPts val="3000"/>
              </a:spcBef>
              <a:buClr>
                <a:srgbClr val="0A0A23"/>
              </a:buClr>
              <a:buSzPct val="100000"/>
              <a:buFont typeface="Helvetica"/>
              <a:buChar char="•"/>
              <a:defRPr sz="2800">
                <a:latin typeface="Trebuchet MS"/>
                <a:ea typeface="Trebuchet MS"/>
                <a:cs typeface="Trebuchet MS"/>
                <a:sym typeface="Trebuchet MS"/>
              </a:defRPr>
            </a:pPr>
            <a:r>
              <a:t>Document Structure Roles</a:t>
            </a:r>
          </a:p>
          <a:p>
            <a:pPr marL="543790" indent="-404090" defTabSz="685800">
              <a:lnSpc>
                <a:spcPts val="4800"/>
              </a:lnSpc>
              <a:spcBef>
                <a:spcPts val="3000"/>
              </a:spcBef>
              <a:buClr>
                <a:srgbClr val="0A0A23"/>
              </a:buClr>
              <a:buSzPct val="100000"/>
              <a:buFont typeface="Helvetica"/>
              <a:buChar char="•"/>
              <a:defRPr sz="2800">
                <a:latin typeface="Trebuchet MS"/>
                <a:ea typeface="Trebuchet MS"/>
                <a:cs typeface="Trebuchet MS"/>
                <a:sym typeface="Trebuchet MS"/>
              </a:defRPr>
            </a:pPr>
            <a:r>
              <a:t>Landmark Roles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Rectangle"/>
          <p:cNvSpPr/>
          <p:nvPr/>
        </p:nvSpPr>
        <p:spPr>
          <a:xfrm>
            <a:off x="-973667" y="1907504"/>
            <a:ext cx="25571366" cy="10959038"/>
          </a:xfrm>
          <a:prstGeom prst="rect">
            <a:avLst/>
          </a:prstGeom>
          <a:solidFill>
            <a:srgbClr val="EEEEEE"/>
          </a:solidFill>
          <a:ln w="12700">
            <a:miter lim="400000"/>
          </a:ln>
        </p:spPr>
        <p:txBody>
          <a:bodyPr lIns="91436" tIns="91436" rIns="91436" bIns="91436" anchor="ctr"/>
          <a:lstStyle/>
          <a:p>
            <a:pPr/>
          </a:p>
        </p:txBody>
      </p:sp>
      <p:sp>
        <p:nvSpPr>
          <p:cNvPr id="297" name="Text Placeholder 6"/>
          <p:cNvSpPr/>
          <p:nvPr>
            <p:ph type="body" idx="21"/>
          </p:nvPr>
        </p:nvSpPr>
        <p:spPr>
          <a:prstGeom prst="rect">
            <a:avLst/>
          </a:prstGeom>
          <a:extLst>
            <a:ext uri="{C572A759-6A51-4108-AA02-DFA0A04FC94B}">
              <ma14:wrappingTextBoxFlag xmlns:ma14="http://schemas.microsoft.com/office/mac/drawingml/2011/main" val="1"/>
            </a:ext>
          </a:extLst>
        </p:spPr>
        <p:txBody>
          <a:bodyPr/>
          <a:lstStyle>
            <a:lvl1pPr algn="ctr">
              <a:lnSpc>
                <a:spcPct val="100000"/>
              </a:lnSpc>
              <a:spcBef>
                <a:spcPts val="0"/>
              </a:spcBef>
              <a:defRPr cap="all" sz="4000">
                <a:latin typeface="Arial Black"/>
                <a:ea typeface="Arial Black"/>
                <a:cs typeface="Arial Black"/>
                <a:sym typeface="Arial Black"/>
              </a:defRPr>
            </a:lvl1pPr>
          </a:lstStyle>
          <a:p>
            <a:pPr/>
            <a:r>
              <a:t>Using ARIA: Roles, States, and Properties</a:t>
            </a:r>
          </a:p>
        </p:txBody>
      </p:sp>
      <p:sp>
        <p:nvSpPr>
          <p:cNvPr id="298" name="&lt;div class=&quot;text&quot;&gt;…"/>
          <p:cNvSpPr txBox="1"/>
          <p:nvPr/>
        </p:nvSpPr>
        <p:spPr>
          <a:xfrm>
            <a:off x="5248702" y="3671659"/>
            <a:ext cx="15072234" cy="7523473"/>
          </a:xfrm>
          <a:prstGeom prst="rect">
            <a:avLst/>
          </a:prstGeom>
          <a:ln w="25400">
            <a:miter lim="400000"/>
          </a:ln>
          <a:extLst>
            <a:ext uri="{C572A759-6A51-4108-AA02-DFA0A04FC94B}">
              <ma14:wrappingTextBoxFlag xmlns:ma14="http://schemas.microsoft.com/office/mac/drawingml/2011/main" val="1"/>
            </a:ext>
          </a:extLst>
        </p:spPr>
        <p:txBody>
          <a:bodyPr wrap="none" lIns="91436" tIns="91436" rIns="91436" bIns="91436">
            <a:spAutoFit/>
          </a:bodyPr>
          <a:lstStyle/>
          <a:p>
            <a:pPr defTabSz="457200">
              <a:lnSpc>
                <a:spcPts val="5400"/>
              </a:lnSpc>
              <a:defRPr sz="3200">
                <a:solidFill>
                  <a:srgbClr val="276738"/>
                </a:solidFill>
                <a:latin typeface="Courier"/>
                <a:ea typeface="Courier"/>
                <a:cs typeface="Courier"/>
                <a:sym typeface="Courier"/>
              </a:defRPr>
            </a:pPr>
            <a:r>
              <a:rPr>
                <a:solidFill>
                  <a:srgbClr val="999999"/>
                </a:solidFill>
              </a:rPr>
              <a:t>&lt;</a:t>
            </a:r>
            <a:r>
              <a:rPr>
                <a:solidFill>
                  <a:srgbClr val="990055"/>
                </a:solidFill>
              </a:rPr>
              <a:t>div </a:t>
            </a:r>
            <a:r>
              <a:t>class</a:t>
            </a:r>
            <a:r>
              <a:rPr>
                <a:solidFill>
                  <a:srgbClr val="999999"/>
                </a:solidFill>
              </a:rPr>
              <a:t>="</a:t>
            </a:r>
            <a:r>
              <a:rPr>
                <a:solidFill>
                  <a:srgbClr val="B54248"/>
                </a:solidFill>
              </a:rPr>
              <a:t>text</a:t>
            </a:r>
            <a:r>
              <a:rPr>
                <a:solidFill>
                  <a:srgbClr val="999999"/>
                </a:solidFill>
              </a:rPr>
              <a:t>"&gt;</a:t>
            </a:r>
            <a:endParaRPr>
              <a:solidFill>
                <a:srgbClr val="212121"/>
              </a:solidFill>
            </a:endParaRPr>
          </a:p>
          <a:p>
            <a:pPr defTabSz="457200">
              <a:lnSpc>
                <a:spcPts val="5400"/>
              </a:lnSpc>
              <a:defRPr sz="3200">
                <a:solidFill>
                  <a:srgbClr val="212121"/>
                </a:solidFill>
                <a:latin typeface="Courier"/>
                <a:ea typeface="Courier"/>
                <a:cs typeface="Courier"/>
                <a:sym typeface="Courier"/>
              </a:defRPr>
            </a:pPr>
            <a:r>
              <a:t>    </a:t>
            </a:r>
            <a:r>
              <a:rPr>
                <a:solidFill>
                  <a:srgbClr val="999999"/>
                </a:solidFill>
              </a:rPr>
              <a:t>&lt;</a:t>
            </a:r>
            <a:r>
              <a:rPr>
                <a:solidFill>
                  <a:srgbClr val="990055"/>
                </a:solidFill>
              </a:rPr>
              <a:t>label </a:t>
            </a:r>
            <a:r>
              <a:rPr>
                <a:solidFill>
                  <a:srgbClr val="276738"/>
                </a:solidFill>
              </a:rPr>
              <a:t>id</a:t>
            </a:r>
            <a:r>
              <a:rPr>
                <a:solidFill>
                  <a:srgbClr val="999999"/>
                </a:solidFill>
              </a:rPr>
              <a:t>="</a:t>
            </a:r>
            <a:r>
              <a:rPr>
                <a:solidFill>
                  <a:srgbClr val="B54248"/>
                </a:solidFill>
              </a:rPr>
              <a:t>tp1-label</a:t>
            </a:r>
            <a:r>
              <a:rPr>
                <a:solidFill>
                  <a:srgbClr val="999999"/>
                </a:solidFill>
              </a:rPr>
              <a:t>"</a:t>
            </a:r>
            <a:r>
              <a:rPr>
                <a:solidFill>
                  <a:srgbClr val="990055"/>
                </a:solidFill>
              </a:rPr>
              <a:t> </a:t>
            </a:r>
            <a:r>
              <a:rPr>
                <a:solidFill>
                  <a:srgbClr val="276738"/>
                </a:solidFill>
              </a:rPr>
              <a:t>for</a:t>
            </a:r>
            <a:r>
              <a:rPr>
                <a:solidFill>
                  <a:srgbClr val="999999"/>
                </a:solidFill>
              </a:rPr>
              <a:t>="</a:t>
            </a:r>
            <a:r>
              <a:rPr>
                <a:solidFill>
                  <a:srgbClr val="B54248"/>
                </a:solidFill>
              </a:rPr>
              <a:t>first</a:t>
            </a:r>
            <a:r>
              <a:rPr>
                <a:solidFill>
                  <a:srgbClr val="999999"/>
                </a:solidFill>
              </a:rPr>
              <a:t>"&gt;</a:t>
            </a:r>
            <a:r>
              <a:t>First Name:</a:t>
            </a:r>
            <a:r>
              <a:rPr>
                <a:solidFill>
                  <a:srgbClr val="999999"/>
                </a:solidFill>
              </a:rPr>
              <a:t>&lt;/</a:t>
            </a:r>
            <a:r>
              <a:rPr>
                <a:solidFill>
                  <a:srgbClr val="990055"/>
                </a:solidFill>
              </a:rPr>
              <a:t>label</a:t>
            </a:r>
            <a:r>
              <a:rPr>
                <a:solidFill>
                  <a:srgbClr val="999999"/>
                </a:solidFill>
              </a:rPr>
              <a:t>&gt;</a:t>
            </a:r>
          </a:p>
          <a:p>
            <a:pPr defTabSz="457200">
              <a:lnSpc>
                <a:spcPts val="5400"/>
              </a:lnSpc>
              <a:defRPr sz="3200">
                <a:solidFill>
                  <a:srgbClr val="990055"/>
                </a:solidFill>
                <a:latin typeface="Courier"/>
                <a:ea typeface="Courier"/>
                <a:cs typeface="Courier"/>
                <a:sym typeface="Courier"/>
              </a:defRPr>
            </a:pPr>
            <a:r>
              <a:rPr>
                <a:solidFill>
                  <a:srgbClr val="212121"/>
                </a:solidFill>
              </a:rPr>
              <a:t>    </a:t>
            </a:r>
            <a:r>
              <a:rPr>
                <a:solidFill>
                  <a:srgbClr val="999999"/>
                </a:solidFill>
              </a:rPr>
              <a:t>&lt;</a:t>
            </a:r>
            <a:r>
              <a:t>input </a:t>
            </a:r>
            <a:r>
              <a:rPr>
                <a:solidFill>
                  <a:srgbClr val="276738"/>
                </a:solidFill>
              </a:rPr>
              <a:t>type</a:t>
            </a:r>
            <a:r>
              <a:rPr>
                <a:solidFill>
                  <a:srgbClr val="999999"/>
                </a:solidFill>
              </a:rPr>
              <a:t>="</a:t>
            </a:r>
            <a:r>
              <a:rPr>
                <a:solidFill>
                  <a:srgbClr val="B54248"/>
                </a:solidFill>
              </a:rPr>
              <a:t>text</a:t>
            </a:r>
            <a:r>
              <a:rPr>
                <a:solidFill>
                  <a:srgbClr val="999999"/>
                </a:solidFill>
              </a:rPr>
              <a:t>"</a:t>
            </a:r>
            <a:r>
              <a:t> </a:t>
            </a:r>
            <a:r>
              <a:rPr>
                <a:solidFill>
                  <a:srgbClr val="276738"/>
                </a:solidFill>
              </a:rPr>
              <a:t>id</a:t>
            </a:r>
            <a:r>
              <a:rPr>
                <a:solidFill>
                  <a:srgbClr val="999999"/>
                </a:solidFill>
              </a:rPr>
              <a:t>="</a:t>
            </a:r>
            <a:r>
              <a:rPr>
                <a:solidFill>
                  <a:srgbClr val="B54248"/>
                </a:solidFill>
              </a:rPr>
              <a:t>first</a:t>
            </a:r>
            <a:r>
              <a:rPr>
                <a:solidFill>
                  <a:srgbClr val="999999"/>
                </a:solidFill>
              </a:rPr>
              <a:t>"</a:t>
            </a:r>
            <a:r>
              <a:t> </a:t>
            </a:r>
            <a:r>
              <a:rPr>
                <a:solidFill>
                  <a:srgbClr val="276738"/>
                </a:solidFill>
              </a:rPr>
              <a:t>name</a:t>
            </a:r>
            <a:r>
              <a:rPr>
                <a:solidFill>
                  <a:srgbClr val="999999"/>
                </a:solidFill>
              </a:rPr>
              <a:t>="</a:t>
            </a:r>
            <a:r>
              <a:rPr>
                <a:solidFill>
                  <a:srgbClr val="B54248"/>
                </a:solidFill>
              </a:rPr>
              <a:t>first</a:t>
            </a:r>
            <a:r>
              <a:rPr>
                <a:solidFill>
                  <a:srgbClr val="999999"/>
                </a:solidFill>
              </a:rPr>
              <a:t>"</a:t>
            </a:r>
            <a:r>
              <a:t> </a:t>
            </a:r>
            <a:r>
              <a:rPr>
                <a:solidFill>
                  <a:srgbClr val="276738"/>
                </a:solidFill>
              </a:rPr>
              <a:t>size</a:t>
            </a:r>
            <a:r>
              <a:rPr>
                <a:solidFill>
                  <a:srgbClr val="999999"/>
                </a:solidFill>
              </a:rPr>
              <a:t>="</a:t>
            </a:r>
            <a:r>
              <a:rPr>
                <a:solidFill>
                  <a:srgbClr val="B54248"/>
                </a:solidFill>
              </a:rPr>
              <a:t>20</a:t>
            </a:r>
            <a:r>
              <a:rPr>
                <a:solidFill>
                  <a:srgbClr val="999999"/>
                </a:solidFill>
              </a:rPr>
              <a:t>"</a:t>
            </a:r>
          </a:p>
          <a:p>
            <a:pPr defTabSz="457200">
              <a:lnSpc>
                <a:spcPts val="5400"/>
              </a:lnSpc>
              <a:defRPr sz="3200">
                <a:solidFill>
                  <a:srgbClr val="276738"/>
                </a:solidFill>
                <a:latin typeface="Courier"/>
                <a:ea typeface="Courier"/>
                <a:cs typeface="Courier"/>
                <a:sym typeface="Courier"/>
              </a:defRPr>
            </a:pPr>
            <a:r>
              <a:rPr>
                <a:solidFill>
                  <a:srgbClr val="990055"/>
                </a:solidFill>
              </a:rPr>
              <a:t>           </a:t>
            </a:r>
            <a:r>
              <a:t>aria-labelledby</a:t>
            </a:r>
            <a:r>
              <a:rPr>
                <a:solidFill>
                  <a:srgbClr val="999999"/>
                </a:solidFill>
              </a:rPr>
              <a:t>="</a:t>
            </a:r>
            <a:r>
              <a:rPr>
                <a:solidFill>
                  <a:srgbClr val="B54248"/>
                </a:solidFill>
              </a:rPr>
              <a:t>tp1-label</a:t>
            </a:r>
            <a:r>
              <a:rPr>
                <a:solidFill>
                  <a:srgbClr val="999999"/>
                </a:solidFill>
              </a:rPr>
              <a:t>"</a:t>
            </a:r>
            <a:endParaRPr>
              <a:solidFill>
                <a:srgbClr val="990055"/>
              </a:solidFill>
            </a:endParaRPr>
          </a:p>
          <a:p>
            <a:pPr defTabSz="457200">
              <a:lnSpc>
                <a:spcPts val="5400"/>
              </a:lnSpc>
              <a:defRPr sz="3200">
                <a:solidFill>
                  <a:srgbClr val="276738"/>
                </a:solidFill>
                <a:latin typeface="Courier"/>
                <a:ea typeface="Courier"/>
                <a:cs typeface="Courier"/>
                <a:sym typeface="Courier"/>
              </a:defRPr>
            </a:pPr>
            <a:r>
              <a:rPr>
                <a:solidFill>
                  <a:srgbClr val="990055"/>
                </a:solidFill>
              </a:rPr>
              <a:t>           </a:t>
            </a:r>
            <a:r>
              <a:t>aria-describedby</a:t>
            </a:r>
            <a:r>
              <a:rPr>
                <a:solidFill>
                  <a:srgbClr val="999999"/>
                </a:solidFill>
              </a:rPr>
              <a:t>="</a:t>
            </a:r>
            <a:r>
              <a:rPr>
                <a:solidFill>
                  <a:srgbClr val="B54248"/>
                </a:solidFill>
              </a:rPr>
              <a:t>tp1</a:t>
            </a:r>
            <a:r>
              <a:rPr>
                <a:solidFill>
                  <a:srgbClr val="999999"/>
                </a:solidFill>
              </a:rPr>
              <a:t>"</a:t>
            </a:r>
            <a:endParaRPr>
              <a:solidFill>
                <a:srgbClr val="990055"/>
              </a:solidFill>
            </a:endParaRPr>
          </a:p>
          <a:p>
            <a:pPr defTabSz="457200">
              <a:lnSpc>
                <a:spcPts val="5400"/>
              </a:lnSpc>
              <a:defRPr sz="3200">
                <a:solidFill>
                  <a:srgbClr val="276738"/>
                </a:solidFill>
                <a:latin typeface="Courier"/>
                <a:ea typeface="Courier"/>
                <a:cs typeface="Courier"/>
                <a:sym typeface="Courier"/>
              </a:defRPr>
            </a:pPr>
            <a:r>
              <a:rPr>
                <a:solidFill>
                  <a:srgbClr val="990055"/>
                </a:solidFill>
              </a:rPr>
              <a:t>           </a:t>
            </a:r>
            <a:r>
              <a:t>aria-required</a:t>
            </a:r>
            <a:r>
              <a:rPr>
                <a:solidFill>
                  <a:srgbClr val="999999"/>
                </a:solidFill>
              </a:rPr>
              <a:t>="</a:t>
            </a:r>
            <a:r>
              <a:rPr>
                <a:solidFill>
                  <a:srgbClr val="B54248"/>
                </a:solidFill>
              </a:rPr>
              <a:t>false</a:t>
            </a:r>
            <a:r>
              <a:rPr>
                <a:solidFill>
                  <a:srgbClr val="999999"/>
                </a:solidFill>
              </a:rPr>
              <a:t>"</a:t>
            </a:r>
            <a:r>
              <a:rPr>
                <a:solidFill>
                  <a:srgbClr val="990055"/>
                </a:solidFill>
              </a:rPr>
              <a:t> </a:t>
            </a:r>
            <a:r>
              <a:rPr>
                <a:solidFill>
                  <a:srgbClr val="999999"/>
                </a:solidFill>
              </a:rPr>
              <a:t>/&gt;</a:t>
            </a:r>
            <a:endParaRPr>
              <a:solidFill>
                <a:srgbClr val="212121"/>
              </a:solidFill>
            </a:endParaRPr>
          </a:p>
          <a:p>
            <a:pPr defTabSz="457200">
              <a:lnSpc>
                <a:spcPts val="5400"/>
              </a:lnSpc>
              <a:defRPr sz="3200">
                <a:solidFill>
                  <a:srgbClr val="B54248"/>
                </a:solidFill>
                <a:latin typeface="Courier"/>
                <a:ea typeface="Courier"/>
                <a:cs typeface="Courier"/>
                <a:sym typeface="Courier"/>
              </a:defRPr>
            </a:pPr>
            <a:r>
              <a:rPr>
                <a:solidFill>
                  <a:srgbClr val="212121"/>
                </a:solidFill>
              </a:rPr>
              <a:t>    </a:t>
            </a:r>
            <a:r>
              <a:rPr>
                <a:solidFill>
                  <a:srgbClr val="999999"/>
                </a:solidFill>
              </a:rPr>
              <a:t>&lt;</a:t>
            </a:r>
            <a:r>
              <a:rPr>
                <a:solidFill>
                  <a:srgbClr val="990055"/>
                </a:solidFill>
              </a:rPr>
              <a:t>div </a:t>
            </a:r>
            <a:r>
              <a:rPr>
                <a:solidFill>
                  <a:srgbClr val="276738"/>
                </a:solidFill>
              </a:rPr>
              <a:t>id</a:t>
            </a:r>
            <a:r>
              <a:rPr>
                <a:solidFill>
                  <a:srgbClr val="999999"/>
                </a:solidFill>
              </a:rPr>
              <a:t>="</a:t>
            </a:r>
            <a:r>
              <a:t>tp1</a:t>
            </a:r>
            <a:r>
              <a:rPr>
                <a:solidFill>
                  <a:srgbClr val="999999"/>
                </a:solidFill>
              </a:rPr>
              <a:t>"</a:t>
            </a:r>
            <a:r>
              <a:rPr>
                <a:solidFill>
                  <a:srgbClr val="990055"/>
                </a:solidFill>
              </a:rPr>
              <a:t> </a:t>
            </a:r>
            <a:r>
              <a:rPr>
                <a:solidFill>
                  <a:srgbClr val="276738"/>
                </a:solidFill>
              </a:rPr>
              <a:t>class</a:t>
            </a:r>
            <a:r>
              <a:rPr>
                <a:solidFill>
                  <a:srgbClr val="999999"/>
                </a:solidFill>
              </a:rPr>
              <a:t>="</a:t>
            </a:r>
            <a:r>
              <a:t>tooltip</a:t>
            </a:r>
            <a:r>
              <a:rPr>
                <a:solidFill>
                  <a:srgbClr val="999999"/>
                </a:solidFill>
              </a:rPr>
              <a:t>"</a:t>
            </a:r>
            <a:endParaRPr>
              <a:solidFill>
                <a:srgbClr val="990055"/>
              </a:solidFill>
            </a:endParaRPr>
          </a:p>
          <a:p>
            <a:pPr defTabSz="457200">
              <a:lnSpc>
                <a:spcPts val="5400"/>
              </a:lnSpc>
              <a:defRPr sz="3200">
                <a:solidFill>
                  <a:srgbClr val="990055"/>
                </a:solidFill>
                <a:latin typeface="Courier"/>
                <a:ea typeface="Courier"/>
                <a:cs typeface="Courier"/>
                <a:sym typeface="Courier"/>
              </a:defRPr>
            </a:pPr>
            <a:r>
              <a:t>         </a:t>
            </a:r>
            <a:r>
              <a:rPr>
                <a:solidFill>
                  <a:srgbClr val="276738"/>
                </a:solidFill>
              </a:rPr>
              <a:t>role</a:t>
            </a:r>
            <a:r>
              <a:rPr>
                <a:solidFill>
                  <a:srgbClr val="999999"/>
                </a:solidFill>
              </a:rPr>
              <a:t>="</a:t>
            </a:r>
            <a:r>
              <a:rPr>
                <a:solidFill>
                  <a:srgbClr val="B54248"/>
                </a:solidFill>
              </a:rPr>
              <a:t>tooltip</a:t>
            </a:r>
            <a:r>
              <a:rPr>
                <a:solidFill>
                  <a:srgbClr val="999999"/>
                </a:solidFill>
              </a:rPr>
              <a:t>"</a:t>
            </a:r>
          </a:p>
          <a:p>
            <a:pPr defTabSz="457200">
              <a:lnSpc>
                <a:spcPts val="5400"/>
              </a:lnSpc>
              <a:defRPr sz="3200">
                <a:solidFill>
                  <a:srgbClr val="212121"/>
                </a:solidFill>
                <a:latin typeface="Courier"/>
                <a:ea typeface="Courier"/>
                <a:cs typeface="Courier"/>
                <a:sym typeface="Courier"/>
              </a:defRPr>
            </a:pPr>
            <a:r>
              <a:rPr>
                <a:solidFill>
                  <a:srgbClr val="990055"/>
                </a:solidFill>
              </a:rPr>
              <a:t>         </a:t>
            </a:r>
            <a:r>
              <a:rPr>
                <a:solidFill>
                  <a:srgbClr val="276738"/>
                </a:solidFill>
              </a:rPr>
              <a:t>aria-hidden</a:t>
            </a:r>
            <a:r>
              <a:rPr>
                <a:solidFill>
                  <a:srgbClr val="999999"/>
                </a:solidFill>
              </a:rPr>
              <a:t>="</a:t>
            </a:r>
            <a:r>
              <a:rPr>
                <a:solidFill>
                  <a:srgbClr val="B54248"/>
                </a:solidFill>
              </a:rPr>
              <a:t>true</a:t>
            </a:r>
            <a:r>
              <a:rPr>
                <a:solidFill>
                  <a:srgbClr val="999999"/>
                </a:solidFill>
              </a:rPr>
              <a:t>"&gt;</a:t>
            </a:r>
            <a:r>
              <a:t>Your first name is optional</a:t>
            </a:r>
            <a:r>
              <a:rPr>
                <a:solidFill>
                  <a:srgbClr val="999999"/>
                </a:solidFill>
              </a:rPr>
              <a:t>&lt;/</a:t>
            </a:r>
            <a:r>
              <a:rPr>
                <a:solidFill>
                  <a:srgbClr val="990055"/>
                </a:solidFill>
              </a:rPr>
              <a:t>div</a:t>
            </a:r>
            <a:r>
              <a:rPr>
                <a:solidFill>
                  <a:srgbClr val="999999"/>
                </a:solidFill>
              </a:rPr>
              <a:t>&gt;</a:t>
            </a:r>
          </a:p>
          <a:p>
            <a:pPr defTabSz="457200">
              <a:lnSpc>
                <a:spcPts val="5400"/>
              </a:lnSpc>
              <a:defRPr sz="3200">
                <a:solidFill>
                  <a:srgbClr val="990055"/>
                </a:solidFill>
                <a:latin typeface="Courier"/>
                <a:ea typeface="Courier"/>
                <a:cs typeface="Courier"/>
                <a:sym typeface="Courier"/>
              </a:defRPr>
            </a:pPr>
            <a:r>
              <a:rPr>
                <a:solidFill>
                  <a:srgbClr val="999999"/>
                </a:solidFill>
              </a:rPr>
              <a:t>&lt;/</a:t>
            </a:r>
            <a:r>
              <a:t>div</a:t>
            </a:r>
            <a:r>
              <a:rPr>
                <a:solidFill>
                  <a:srgbClr val="999999"/>
                </a:solidFill>
              </a:rPr>
              <a:t>&gt;</a:t>
            </a:r>
            <a:endParaRPr>
              <a:solidFill>
                <a:srgbClr val="212121"/>
              </a:solidFill>
            </a:endParaR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0" name="Text Placeholder 6"/>
          <p:cNvSpPr/>
          <p:nvPr>
            <p:ph type="body" idx="21"/>
          </p:nvPr>
        </p:nvSpPr>
        <p:spPr>
          <a:prstGeom prst="rect">
            <a:avLst/>
          </a:prstGeom>
          <a:extLst>
            <a:ext uri="{C572A759-6A51-4108-AA02-DFA0A04FC94B}">
              <ma14:wrappingTextBoxFlag xmlns:ma14="http://schemas.microsoft.com/office/mac/drawingml/2011/main" val="1"/>
            </a:ext>
          </a:extLst>
        </p:spPr>
        <p:txBody>
          <a:bodyPr/>
          <a:lstStyle>
            <a:lvl1pPr algn="ctr">
              <a:lnSpc>
                <a:spcPct val="100000"/>
              </a:lnSpc>
              <a:spcBef>
                <a:spcPts val="0"/>
              </a:spcBef>
              <a:defRPr cap="all" sz="4000">
                <a:latin typeface="Arial Black"/>
                <a:ea typeface="Arial Black"/>
                <a:cs typeface="Arial Black"/>
                <a:sym typeface="Arial Black"/>
              </a:defRPr>
            </a:lvl1pPr>
          </a:lstStyle>
          <a:p>
            <a:pPr/>
            <a:r>
              <a:t>EXAMPLE</a:t>
            </a:r>
          </a:p>
        </p:txBody>
      </p:sp>
      <p:sp>
        <p:nvSpPr>
          <p:cNvPr id="301" name="https://github.com/kipps/html-course/tree/master/demo-html/accessibility"/>
          <p:cNvSpPr txBox="1"/>
          <p:nvPr/>
        </p:nvSpPr>
        <p:spPr>
          <a:xfrm>
            <a:off x="6997879" y="6593451"/>
            <a:ext cx="10388241" cy="948197"/>
          </a:xfrm>
          <a:prstGeom prst="rect">
            <a:avLst/>
          </a:prstGeom>
          <a:ln w="25400">
            <a:miter lim="400000"/>
          </a:ln>
          <a:extLst>
            <a:ext uri="{C572A759-6A51-4108-AA02-DFA0A04FC94B}">
              <ma14:wrappingTextBoxFlag xmlns:ma14="http://schemas.microsoft.com/office/mac/drawingml/2011/main" val="1"/>
            </a:ext>
          </a:extLst>
        </p:spPr>
        <p:txBody>
          <a:bodyPr wrap="none" lIns="91436" tIns="91436" rIns="91436" bIns="91436">
            <a:spAutoFit/>
          </a:bodyPr>
          <a:lstStyle>
            <a:lvl1pPr>
              <a:defRPr u="sng">
                <a:solidFill>
                  <a:srgbClr val="0000FF"/>
                </a:solidFill>
                <a:uFill>
                  <a:solidFill>
                    <a:srgbClr val="0000FF"/>
                  </a:solidFill>
                </a:uFill>
                <a:hlinkClick r:id="rId2" invalidUrl="" action="" tgtFrame="" tooltip="" history="1" highlightClick="0" endSnd="0"/>
              </a:defRPr>
            </a:lvl1pPr>
          </a:lstStyle>
          <a:p>
            <a:pPr>
              <a:defRPr u="none">
                <a:solidFill>
                  <a:srgbClr val="464547"/>
                </a:solidFill>
                <a:uFillTx/>
              </a:defRPr>
            </a:pPr>
            <a:r>
              <a:rPr u="sng">
                <a:solidFill>
                  <a:srgbClr val="0000FF"/>
                </a:solidFill>
                <a:uFill>
                  <a:solidFill>
                    <a:srgbClr val="0000FF"/>
                  </a:solidFill>
                </a:uFill>
                <a:hlinkClick r:id="rId2" invalidUrl="" action="" tgtFrame="" tooltip="" history="1" highlightClick="0" endSnd="0"/>
              </a:rPr>
              <a:t>https://github.com/kipps/html-course/tree/master/demo-html/accessibility</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3" name="Text Placeholder 6"/>
          <p:cNvSpPr/>
          <p:nvPr>
            <p:ph type="body" idx="21"/>
          </p:nvPr>
        </p:nvSpPr>
        <p:spPr>
          <a:prstGeom prst="rect">
            <a:avLst/>
          </a:prstGeom>
          <a:extLst>
            <a:ext uri="{C572A759-6A51-4108-AA02-DFA0A04FC94B}">
              <ma14:wrappingTextBoxFlag xmlns:ma14="http://schemas.microsoft.com/office/mac/drawingml/2011/main" val="1"/>
            </a:ext>
          </a:extLst>
        </p:spPr>
        <p:txBody>
          <a:bodyPr/>
          <a:lstStyle>
            <a:lvl1pPr algn="ctr">
              <a:lnSpc>
                <a:spcPct val="100000"/>
              </a:lnSpc>
              <a:spcBef>
                <a:spcPts val="0"/>
              </a:spcBef>
              <a:defRPr cap="all" sz="4000">
                <a:latin typeface="Arial Black"/>
                <a:ea typeface="Arial Black"/>
                <a:cs typeface="Arial Black"/>
                <a:sym typeface="Arial Black"/>
              </a:defRPr>
            </a:lvl1pPr>
          </a:lstStyle>
          <a:p>
            <a:pPr/>
            <a:r>
              <a:t>Global States and Properties</a:t>
            </a:r>
          </a:p>
        </p:txBody>
      </p:sp>
      <p:sp>
        <p:nvSpPr>
          <p:cNvPr id="304" name="aria-atomic…"/>
          <p:cNvSpPr txBox="1"/>
          <p:nvPr/>
        </p:nvSpPr>
        <p:spPr>
          <a:xfrm>
            <a:off x="2623477" y="3709031"/>
            <a:ext cx="14678402" cy="6904303"/>
          </a:xfrm>
          <a:prstGeom prst="rect">
            <a:avLst/>
          </a:prstGeom>
          <a:ln w="25400">
            <a:miter lim="400000"/>
          </a:ln>
          <a:extLst>
            <a:ext uri="{C572A759-6A51-4108-AA02-DFA0A04FC94B}">
              <ma14:wrappingTextBoxFlag xmlns:ma14="http://schemas.microsoft.com/office/mac/drawingml/2011/main" val="1"/>
            </a:ext>
          </a:extLst>
        </p:spPr>
        <p:txBody>
          <a:bodyPr lIns="91436" tIns="91436" rIns="91436" bIns="91436" numCol="2" spcCol="733920"/>
          <a:lstStyle/>
          <a:p>
            <a:pPr indent="139700" defTabSz="457200">
              <a:lnSpc>
                <a:spcPts val="4300"/>
              </a:lnSpc>
              <a:buClr>
                <a:srgbClr val="0000CC"/>
              </a:buClr>
              <a:buFont typeface="Monaco"/>
              <a:defRPr u="sng">
                <a:solidFill>
                  <a:srgbClr val="0000CC"/>
                </a:solidFill>
                <a:latin typeface="Monaco"/>
                <a:ea typeface="Monaco"/>
                <a:cs typeface="Monaco"/>
                <a:sym typeface="Monaco"/>
              </a:defRPr>
            </a:pPr>
            <a:r>
              <a:rPr>
                <a:solidFill>
                  <a:srgbClr val="0000FF"/>
                </a:solidFill>
                <a:uFill>
                  <a:solidFill>
                    <a:srgbClr val="0000FF"/>
                  </a:solidFill>
                </a:uFill>
                <a:hlinkClick r:id="rId2" invalidUrl="" action="" tgtFrame="" tooltip="" history="1" highlightClick="0" endSnd="0"/>
              </a:rPr>
              <a:t>aria-atomic</a:t>
            </a:r>
            <a:endParaRPr u="none">
              <a:solidFill>
                <a:srgbClr val="000000"/>
              </a:solidFill>
              <a:latin typeface="+mj-lt"/>
              <a:ea typeface="+mj-ea"/>
              <a:cs typeface="+mj-cs"/>
              <a:sym typeface="Helvetica"/>
            </a:endParaRPr>
          </a:p>
          <a:p>
            <a:pPr indent="139700" defTabSz="457200">
              <a:lnSpc>
                <a:spcPts val="4300"/>
              </a:lnSpc>
              <a:buClr>
                <a:srgbClr val="0000CC"/>
              </a:buClr>
              <a:buFont typeface="Monaco"/>
              <a:defRPr u="sng">
                <a:solidFill>
                  <a:srgbClr val="0000CC"/>
                </a:solidFill>
                <a:latin typeface="Monaco"/>
                <a:ea typeface="Monaco"/>
                <a:cs typeface="Monaco"/>
                <a:sym typeface="Monaco"/>
              </a:defRPr>
            </a:pPr>
            <a:r>
              <a:rPr>
                <a:hlinkClick r:id="rId3" invalidUrl="" action="" tgtFrame="" tooltip="" history="1" highlightClick="0" endSnd="0"/>
              </a:rPr>
              <a:t>aria-busy</a:t>
            </a:r>
            <a:r>
              <a:rPr>
                <a:latin typeface="+mj-lt"/>
                <a:ea typeface="+mj-ea"/>
                <a:cs typeface="+mj-cs"/>
                <a:sym typeface="Helvetica"/>
                <a:hlinkClick r:id="rId3" invalidUrl="" action="" tgtFrame="" tooltip="" history="1" highlightClick="0" endSnd="0"/>
              </a:rPr>
              <a:t> (state)</a:t>
            </a:r>
            <a:endParaRPr u="none">
              <a:solidFill>
                <a:srgbClr val="000000"/>
              </a:solidFill>
              <a:latin typeface="+mj-lt"/>
              <a:ea typeface="+mj-ea"/>
              <a:cs typeface="+mj-cs"/>
              <a:sym typeface="Helvetica"/>
            </a:endParaRPr>
          </a:p>
          <a:p>
            <a:pPr indent="139700" defTabSz="457200">
              <a:lnSpc>
                <a:spcPts val="4300"/>
              </a:lnSpc>
              <a:buClr>
                <a:srgbClr val="0000CC"/>
              </a:buClr>
              <a:buFont typeface="Monaco"/>
              <a:defRPr u="sng">
                <a:solidFill>
                  <a:srgbClr val="0000CC"/>
                </a:solidFill>
                <a:latin typeface="Monaco"/>
                <a:ea typeface="Monaco"/>
                <a:cs typeface="Monaco"/>
                <a:sym typeface="Monaco"/>
              </a:defRPr>
            </a:pPr>
            <a:r>
              <a:rPr>
                <a:solidFill>
                  <a:srgbClr val="0000FF"/>
                </a:solidFill>
                <a:uFill>
                  <a:solidFill>
                    <a:srgbClr val="0000FF"/>
                  </a:solidFill>
                </a:uFill>
                <a:hlinkClick r:id="rId4" invalidUrl="" action="" tgtFrame="" tooltip="" history="1" highlightClick="0" endSnd="0"/>
              </a:rPr>
              <a:t>aria-controls</a:t>
            </a:r>
            <a:endParaRPr u="none">
              <a:solidFill>
                <a:srgbClr val="000000"/>
              </a:solidFill>
              <a:latin typeface="+mj-lt"/>
              <a:ea typeface="+mj-ea"/>
              <a:cs typeface="+mj-cs"/>
              <a:sym typeface="Helvetica"/>
            </a:endParaRPr>
          </a:p>
          <a:p>
            <a:pPr indent="139700" defTabSz="457200">
              <a:lnSpc>
                <a:spcPts val="4300"/>
              </a:lnSpc>
              <a:buClr>
                <a:srgbClr val="0000CC"/>
              </a:buClr>
              <a:buFont typeface="Monaco"/>
              <a:defRPr u="sng">
                <a:solidFill>
                  <a:srgbClr val="0000CC"/>
                </a:solidFill>
                <a:latin typeface="Monaco"/>
                <a:ea typeface="Monaco"/>
                <a:cs typeface="Monaco"/>
                <a:sym typeface="Monaco"/>
              </a:defRPr>
            </a:pPr>
            <a:r>
              <a:rPr>
                <a:solidFill>
                  <a:srgbClr val="0000FF"/>
                </a:solidFill>
                <a:uFill>
                  <a:solidFill>
                    <a:srgbClr val="0000FF"/>
                  </a:solidFill>
                </a:uFill>
                <a:hlinkClick r:id="rId5" invalidUrl="" action="" tgtFrame="" tooltip="" history="1" highlightClick="0" endSnd="0"/>
              </a:rPr>
              <a:t>aria-describedby</a:t>
            </a:r>
            <a:endParaRPr u="none">
              <a:solidFill>
                <a:srgbClr val="000000"/>
              </a:solidFill>
              <a:latin typeface="+mj-lt"/>
              <a:ea typeface="+mj-ea"/>
              <a:cs typeface="+mj-cs"/>
              <a:sym typeface="Helvetica"/>
            </a:endParaRPr>
          </a:p>
          <a:p>
            <a:pPr indent="139700" defTabSz="457200">
              <a:lnSpc>
                <a:spcPts val="4300"/>
              </a:lnSpc>
              <a:buClr>
                <a:srgbClr val="0000CC"/>
              </a:buClr>
              <a:buFont typeface="Monaco"/>
              <a:defRPr u="sng">
                <a:solidFill>
                  <a:srgbClr val="0000CC"/>
                </a:solidFill>
                <a:latin typeface="Monaco"/>
                <a:ea typeface="Monaco"/>
                <a:cs typeface="Monaco"/>
                <a:sym typeface="Monaco"/>
              </a:defRPr>
            </a:pPr>
            <a:r>
              <a:rPr>
                <a:hlinkClick r:id="rId6" invalidUrl="" action="" tgtFrame="" tooltip="" history="1" highlightClick="0" endSnd="0"/>
              </a:rPr>
              <a:t>aria-disabled</a:t>
            </a:r>
            <a:r>
              <a:rPr>
                <a:latin typeface="+mj-lt"/>
                <a:ea typeface="+mj-ea"/>
                <a:cs typeface="+mj-cs"/>
                <a:sym typeface="Helvetica"/>
                <a:hlinkClick r:id="rId6" invalidUrl="" action="" tgtFrame="" tooltip="" history="1" highlightClick="0" endSnd="0"/>
              </a:rPr>
              <a:t> (state)</a:t>
            </a:r>
            <a:endParaRPr u="none">
              <a:solidFill>
                <a:srgbClr val="000000"/>
              </a:solidFill>
              <a:latin typeface="+mj-lt"/>
              <a:ea typeface="+mj-ea"/>
              <a:cs typeface="+mj-cs"/>
              <a:sym typeface="Helvetica"/>
            </a:endParaRPr>
          </a:p>
          <a:p>
            <a:pPr indent="139700" defTabSz="457200">
              <a:lnSpc>
                <a:spcPts val="4300"/>
              </a:lnSpc>
              <a:buClr>
                <a:srgbClr val="0000CC"/>
              </a:buClr>
              <a:buFont typeface="Monaco"/>
              <a:defRPr u="sng">
                <a:solidFill>
                  <a:srgbClr val="0000CC"/>
                </a:solidFill>
                <a:latin typeface="Monaco"/>
                <a:ea typeface="Monaco"/>
                <a:cs typeface="Monaco"/>
                <a:sym typeface="Monaco"/>
              </a:defRPr>
            </a:pPr>
            <a:r>
              <a:rPr>
                <a:solidFill>
                  <a:srgbClr val="0000FF"/>
                </a:solidFill>
                <a:uFill>
                  <a:solidFill>
                    <a:srgbClr val="0000FF"/>
                  </a:solidFill>
                </a:uFill>
                <a:hlinkClick r:id="rId7" invalidUrl="" action="" tgtFrame="" tooltip="" history="1" highlightClick="0" endSnd="0"/>
              </a:rPr>
              <a:t>aria-dropeffect</a:t>
            </a:r>
            <a:endParaRPr u="none">
              <a:solidFill>
                <a:srgbClr val="000000"/>
              </a:solidFill>
              <a:latin typeface="+mj-lt"/>
              <a:ea typeface="+mj-ea"/>
              <a:cs typeface="+mj-cs"/>
              <a:sym typeface="Helvetica"/>
            </a:endParaRPr>
          </a:p>
          <a:p>
            <a:pPr indent="139700" defTabSz="457200">
              <a:lnSpc>
                <a:spcPts val="4300"/>
              </a:lnSpc>
              <a:buClr>
                <a:srgbClr val="0000CC"/>
              </a:buClr>
              <a:buFont typeface="Monaco"/>
              <a:defRPr u="sng">
                <a:solidFill>
                  <a:srgbClr val="0000CC"/>
                </a:solidFill>
                <a:latin typeface="Monaco"/>
                <a:ea typeface="Monaco"/>
                <a:cs typeface="Monaco"/>
                <a:sym typeface="Monaco"/>
              </a:defRPr>
            </a:pPr>
            <a:r>
              <a:rPr>
                <a:solidFill>
                  <a:srgbClr val="0000FF"/>
                </a:solidFill>
                <a:uFill>
                  <a:solidFill>
                    <a:srgbClr val="0000FF"/>
                  </a:solidFill>
                </a:uFill>
                <a:hlinkClick r:id="rId8" invalidUrl="" action="" tgtFrame="" tooltip="" history="1" highlightClick="0" endSnd="0"/>
              </a:rPr>
              <a:t>aria-flowto</a:t>
            </a:r>
            <a:endParaRPr u="none">
              <a:solidFill>
                <a:srgbClr val="000000"/>
              </a:solidFill>
              <a:latin typeface="+mj-lt"/>
              <a:ea typeface="+mj-ea"/>
              <a:cs typeface="+mj-cs"/>
              <a:sym typeface="Helvetica"/>
            </a:endParaRPr>
          </a:p>
          <a:p>
            <a:pPr indent="139700" defTabSz="457200">
              <a:lnSpc>
                <a:spcPts val="4300"/>
              </a:lnSpc>
              <a:buClr>
                <a:srgbClr val="0000CC"/>
              </a:buClr>
              <a:buFont typeface="Monaco"/>
              <a:defRPr u="sng">
                <a:solidFill>
                  <a:srgbClr val="0000CC"/>
                </a:solidFill>
                <a:latin typeface="Monaco"/>
                <a:ea typeface="Monaco"/>
                <a:cs typeface="Monaco"/>
                <a:sym typeface="Monaco"/>
              </a:defRPr>
            </a:pPr>
            <a:r>
              <a:rPr>
                <a:hlinkClick r:id="rId9" invalidUrl="" action="" tgtFrame="" tooltip="" history="1" highlightClick="0" endSnd="0"/>
              </a:rPr>
              <a:t>aria-grabbed</a:t>
            </a:r>
            <a:r>
              <a:rPr>
                <a:latin typeface="+mj-lt"/>
                <a:ea typeface="+mj-ea"/>
                <a:cs typeface="+mj-cs"/>
                <a:sym typeface="Helvetica"/>
                <a:hlinkClick r:id="rId9" invalidUrl="" action="" tgtFrame="" tooltip="" history="1" highlightClick="0" endSnd="0"/>
              </a:rPr>
              <a:t> (state)</a:t>
            </a:r>
            <a:endParaRPr u="none">
              <a:solidFill>
                <a:srgbClr val="000000"/>
              </a:solidFill>
              <a:latin typeface="+mj-lt"/>
              <a:ea typeface="+mj-ea"/>
              <a:cs typeface="+mj-cs"/>
              <a:sym typeface="Helvetica"/>
            </a:endParaRPr>
          </a:p>
          <a:p>
            <a:pPr indent="139700" defTabSz="457200">
              <a:lnSpc>
                <a:spcPts val="4300"/>
              </a:lnSpc>
              <a:buClr>
                <a:srgbClr val="0000CC"/>
              </a:buClr>
              <a:buFont typeface="Monaco"/>
              <a:defRPr u="sng">
                <a:solidFill>
                  <a:srgbClr val="0000CC"/>
                </a:solidFill>
                <a:latin typeface="Monaco"/>
                <a:ea typeface="Monaco"/>
                <a:cs typeface="Monaco"/>
                <a:sym typeface="Monaco"/>
              </a:defRPr>
            </a:pPr>
            <a:r>
              <a:rPr>
                <a:solidFill>
                  <a:srgbClr val="0000FF"/>
                </a:solidFill>
                <a:uFill>
                  <a:solidFill>
                    <a:srgbClr val="0000FF"/>
                  </a:solidFill>
                </a:uFill>
                <a:hlinkClick r:id="rId10" invalidUrl="" action="" tgtFrame="" tooltip="" history="1" highlightClick="0" endSnd="0"/>
              </a:rPr>
              <a:t>aria-haspopup</a:t>
            </a:r>
            <a:endParaRPr u="none">
              <a:solidFill>
                <a:srgbClr val="000000"/>
              </a:solidFill>
              <a:latin typeface="+mj-lt"/>
              <a:ea typeface="+mj-ea"/>
              <a:cs typeface="+mj-cs"/>
              <a:sym typeface="Helvetica"/>
            </a:endParaRPr>
          </a:p>
          <a:p>
            <a:pPr indent="139700" defTabSz="457200">
              <a:lnSpc>
                <a:spcPts val="4300"/>
              </a:lnSpc>
              <a:buClr>
                <a:srgbClr val="0000CC"/>
              </a:buClr>
              <a:buFont typeface="Monaco"/>
              <a:defRPr u="sng">
                <a:solidFill>
                  <a:srgbClr val="0000CC"/>
                </a:solidFill>
                <a:latin typeface="Monaco"/>
                <a:ea typeface="Monaco"/>
                <a:cs typeface="Monaco"/>
                <a:sym typeface="Monaco"/>
              </a:defRPr>
            </a:pPr>
            <a:r>
              <a:rPr>
                <a:hlinkClick r:id="rId11" invalidUrl="" action="" tgtFrame="" tooltip="" history="1" highlightClick="0" endSnd="0"/>
              </a:rPr>
              <a:t>aria-hidden</a:t>
            </a:r>
            <a:r>
              <a:rPr>
                <a:latin typeface="+mj-lt"/>
                <a:ea typeface="+mj-ea"/>
                <a:cs typeface="+mj-cs"/>
                <a:sym typeface="Helvetica"/>
                <a:hlinkClick r:id="rId11" invalidUrl="" action="" tgtFrame="" tooltip="" history="1" highlightClick="0" endSnd="0"/>
              </a:rPr>
              <a:t> (state)</a:t>
            </a:r>
            <a:endParaRPr u="none">
              <a:solidFill>
                <a:srgbClr val="000000"/>
              </a:solidFill>
              <a:latin typeface="+mj-lt"/>
              <a:ea typeface="+mj-ea"/>
              <a:cs typeface="+mj-cs"/>
              <a:sym typeface="Helvetica"/>
            </a:endParaRPr>
          </a:p>
          <a:p>
            <a:pPr indent="139700" defTabSz="457200">
              <a:lnSpc>
                <a:spcPts val="4300"/>
              </a:lnSpc>
              <a:buClr>
                <a:srgbClr val="0000CC"/>
              </a:buClr>
              <a:buFont typeface="Monaco"/>
              <a:defRPr u="sng">
                <a:solidFill>
                  <a:srgbClr val="0000CC"/>
                </a:solidFill>
                <a:latin typeface="Monaco"/>
                <a:ea typeface="Monaco"/>
                <a:cs typeface="Monaco"/>
                <a:sym typeface="Monaco"/>
              </a:defRPr>
            </a:pPr>
            <a:r>
              <a:rPr>
                <a:hlinkClick r:id="rId12" invalidUrl="" action="" tgtFrame="" tooltip="" history="1" highlightClick="0" endSnd="0"/>
              </a:rPr>
              <a:t>aria-invalid</a:t>
            </a:r>
            <a:r>
              <a:rPr>
                <a:latin typeface="+mj-lt"/>
                <a:ea typeface="+mj-ea"/>
                <a:cs typeface="+mj-cs"/>
                <a:sym typeface="Helvetica"/>
                <a:hlinkClick r:id="rId12" invalidUrl="" action="" tgtFrame="" tooltip="" history="1" highlightClick="0" endSnd="0"/>
              </a:rPr>
              <a:t> (state)</a:t>
            </a:r>
            <a:endParaRPr u="none">
              <a:solidFill>
                <a:srgbClr val="000000"/>
              </a:solidFill>
              <a:latin typeface="+mj-lt"/>
              <a:ea typeface="+mj-ea"/>
              <a:cs typeface="+mj-cs"/>
              <a:sym typeface="Helvetica"/>
            </a:endParaRPr>
          </a:p>
          <a:p>
            <a:pPr indent="139700" defTabSz="457200">
              <a:lnSpc>
                <a:spcPts val="4300"/>
              </a:lnSpc>
              <a:buClr>
                <a:srgbClr val="0000CC"/>
              </a:buClr>
              <a:buFont typeface="Monaco"/>
              <a:defRPr u="sng">
                <a:solidFill>
                  <a:srgbClr val="0000CC"/>
                </a:solidFill>
                <a:latin typeface="Monaco"/>
                <a:ea typeface="Monaco"/>
                <a:cs typeface="Monaco"/>
                <a:sym typeface="Monaco"/>
              </a:defRPr>
            </a:pPr>
            <a:r>
              <a:rPr>
                <a:solidFill>
                  <a:srgbClr val="0000FF"/>
                </a:solidFill>
                <a:uFill>
                  <a:solidFill>
                    <a:srgbClr val="0000FF"/>
                  </a:solidFill>
                </a:uFill>
                <a:hlinkClick r:id="rId13" invalidUrl="" action="" tgtFrame="" tooltip="" history="1" highlightClick="0" endSnd="0"/>
              </a:rPr>
              <a:t>aria-label</a:t>
            </a:r>
            <a:endParaRPr u="none">
              <a:solidFill>
                <a:srgbClr val="000000"/>
              </a:solidFill>
              <a:latin typeface="+mj-lt"/>
              <a:ea typeface="+mj-ea"/>
              <a:cs typeface="+mj-cs"/>
              <a:sym typeface="Helvetica"/>
            </a:endParaRPr>
          </a:p>
          <a:p>
            <a:pPr indent="139700" defTabSz="457200">
              <a:lnSpc>
                <a:spcPts val="4300"/>
              </a:lnSpc>
              <a:buClr>
                <a:srgbClr val="0000CC"/>
              </a:buClr>
              <a:buFont typeface="Monaco"/>
              <a:defRPr u="sng">
                <a:solidFill>
                  <a:srgbClr val="0000CC"/>
                </a:solidFill>
                <a:latin typeface="Monaco"/>
                <a:ea typeface="Monaco"/>
                <a:cs typeface="Monaco"/>
                <a:sym typeface="Monaco"/>
              </a:defRPr>
            </a:pPr>
            <a:r>
              <a:rPr>
                <a:solidFill>
                  <a:srgbClr val="0000FF"/>
                </a:solidFill>
                <a:uFill>
                  <a:solidFill>
                    <a:srgbClr val="0000FF"/>
                  </a:solidFill>
                </a:uFill>
                <a:hlinkClick r:id="rId14" invalidUrl="" action="" tgtFrame="" tooltip="" history="1" highlightClick="0" endSnd="0"/>
              </a:rPr>
              <a:t>aria-labelledby</a:t>
            </a:r>
            <a:endParaRPr u="none">
              <a:solidFill>
                <a:srgbClr val="000000"/>
              </a:solidFill>
              <a:latin typeface="+mj-lt"/>
              <a:ea typeface="+mj-ea"/>
              <a:cs typeface="+mj-cs"/>
              <a:sym typeface="Helvetica"/>
            </a:endParaRPr>
          </a:p>
          <a:p>
            <a:pPr indent="139700" defTabSz="457200">
              <a:lnSpc>
                <a:spcPts val="4300"/>
              </a:lnSpc>
              <a:buClr>
                <a:srgbClr val="0000CC"/>
              </a:buClr>
              <a:buFont typeface="Monaco"/>
              <a:defRPr u="sng">
                <a:solidFill>
                  <a:srgbClr val="0000CC"/>
                </a:solidFill>
                <a:latin typeface="Monaco"/>
                <a:ea typeface="Monaco"/>
                <a:cs typeface="Monaco"/>
                <a:sym typeface="Monaco"/>
              </a:defRPr>
            </a:pPr>
            <a:r>
              <a:rPr>
                <a:solidFill>
                  <a:srgbClr val="0000FF"/>
                </a:solidFill>
                <a:uFill>
                  <a:solidFill>
                    <a:srgbClr val="0000FF"/>
                  </a:solidFill>
                </a:uFill>
                <a:hlinkClick r:id="rId15" invalidUrl="" action="" tgtFrame="" tooltip="" history="1" highlightClick="0" endSnd="0"/>
              </a:rPr>
              <a:t>aria-live</a:t>
            </a:r>
            <a:endParaRPr u="none">
              <a:solidFill>
                <a:srgbClr val="000000"/>
              </a:solidFill>
              <a:latin typeface="+mj-lt"/>
              <a:ea typeface="+mj-ea"/>
              <a:cs typeface="+mj-cs"/>
              <a:sym typeface="Helvetica"/>
            </a:endParaRPr>
          </a:p>
          <a:p>
            <a:pPr indent="139700" defTabSz="457200">
              <a:lnSpc>
                <a:spcPts val="4300"/>
              </a:lnSpc>
              <a:buClr>
                <a:srgbClr val="0000CC"/>
              </a:buClr>
              <a:buFont typeface="Monaco"/>
              <a:defRPr u="sng">
                <a:solidFill>
                  <a:srgbClr val="0000CC"/>
                </a:solidFill>
                <a:latin typeface="Monaco"/>
                <a:ea typeface="Monaco"/>
                <a:cs typeface="Monaco"/>
                <a:sym typeface="Monaco"/>
              </a:defRPr>
            </a:pPr>
            <a:r>
              <a:rPr>
                <a:solidFill>
                  <a:srgbClr val="0000FF"/>
                </a:solidFill>
                <a:uFill>
                  <a:solidFill>
                    <a:srgbClr val="0000FF"/>
                  </a:solidFill>
                </a:uFill>
                <a:hlinkClick r:id="rId16" invalidUrl="" action="" tgtFrame="" tooltip="" history="1" highlightClick="0" endSnd="0"/>
              </a:rPr>
              <a:t>aria-owns</a:t>
            </a:r>
            <a:endParaRPr u="none">
              <a:solidFill>
                <a:srgbClr val="000000"/>
              </a:solidFill>
              <a:latin typeface="+mj-lt"/>
              <a:ea typeface="+mj-ea"/>
              <a:cs typeface="+mj-cs"/>
              <a:sym typeface="Helvetica"/>
            </a:endParaRPr>
          </a:p>
          <a:p>
            <a:pPr indent="139700" defTabSz="457200">
              <a:lnSpc>
                <a:spcPts val="4300"/>
              </a:lnSpc>
              <a:buClr>
                <a:srgbClr val="0000CC"/>
              </a:buClr>
              <a:buFont typeface="Monaco"/>
              <a:defRPr u="sng">
                <a:solidFill>
                  <a:srgbClr val="0000CC"/>
                </a:solidFill>
                <a:latin typeface="Monaco"/>
                <a:ea typeface="Monaco"/>
                <a:cs typeface="Monaco"/>
                <a:sym typeface="Monaco"/>
              </a:defRPr>
            </a:pPr>
            <a:r>
              <a:rPr>
                <a:solidFill>
                  <a:srgbClr val="0000FF"/>
                </a:solidFill>
                <a:uFill>
                  <a:solidFill>
                    <a:srgbClr val="0000FF"/>
                  </a:solidFill>
                </a:uFill>
                <a:hlinkClick r:id="rId17" invalidUrl="" action="" tgtFrame="" tooltip="" history="1" highlightClick="0" endSnd="0"/>
              </a:rPr>
              <a:t>aria-relevant</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Text Placeholder 6"/>
          <p:cNvSpPr/>
          <p:nvPr>
            <p:ph type="body" idx="21"/>
          </p:nvPr>
        </p:nvSpPr>
        <p:spPr>
          <a:prstGeom prst="rect">
            <a:avLst/>
          </a:prstGeom>
          <a:extLst>
            <a:ext uri="{C572A759-6A51-4108-AA02-DFA0A04FC94B}">
              <ma14:wrappingTextBoxFlag xmlns:ma14="http://schemas.microsoft.com/office/mac/drawingml/2011/main" val="1"/>
            </a:ext>
          </a:extLst>
        </p:spPr>
        <p:txBody>
          <a:bodyPr/>
          <a:lstStyle>
            <a:lvl1pPr algn="ctr">
              <a:lnSpc>
                <a:spcPct val="100000"/>
              </a:lnSpc>
              <a:spcBef>
                <a:spcPts val="0"/>
              </a:spcBef>
              <a:defRPr cap="all" sz="4000">
                <a:latin typeface="Arial Black"/>
                <a:ea typeface="Arial Black"/>
                <a:cs typeface="Arial Black"/>
                <a:sym typeface="Arial Black"/>
              </a:defRPr>
            </a:lvl1pPr>
          </a:lstStyle>
          <a:p>
            <a:pPr/>
            <a:r>
              <a:t>Taxonomy of WAI-ARIA States and Properties</a:t>
            </a:r>
          </a:p>
        </p:txBody>
      </p:sp>
      <p:sp>
        <p:nvSpPr>
          <p:cNvPr id="307" name="Widget Attributes…"/>
          <p:cNvSpPr txBox="1"/>
          <p:nvPr/>
        </p:nvSpPr>
        <p:spPr>
          <a:xfrm>
            <a:off x="2043058" y="3443397"/>
            <a:ext cx="4473684" cy="3522973"/>
          </a:xfrm>
          <a:prstGeom prst="rect">
            <a:avLst/>
          </a:prstGeom>
          <a:ln w="25400">
            <a:miter lim="400000"/>
          </a:ln>
          <a:extLst>
            <a:ext uri="{C572A759-6A51-4108-AA02-DFA0A04FC94B}">
              <ma14:wrappingTextBoxFlag xmlns:ma14="http://schemas.microsoft.com/office/mac/drawingml/2011/main" val="1"/>
            </a:ext>
          </a:extLst>
        </p:spPr>
        <p:txBody>
          <a:bodyPr wrap="none" lIns="91436" tIns="91436" rIns="91436" bIns="91436">
            <a:spAutoFit/>
          </a:bodyPr>
          <a:lstStyle/>
          <a:p>
            <a:pPr marL="280736" indent="-280736" defTabSz="685800">
              <a:lnSpc>
                <a:spcPts val="4800"/>
              </a:lnSpc>
              <a:spcBef>
                <a:spcPts val="3000"/>
              </a:spcBef>
              <a:buSzPct val="100000"/>
              <a:buChar char="•"/>
              <a:defRPr sz="2800">
                <a:latin typeface="Trebuchet MS"/>
                <a:ea typeface="Trebuchet MS"/>
                <a:cs typeface="Trebuchet MS"/>
                <a:sym typeface="Trebuchet MS"/>
              </a:defRPr>
            </a:pPr>
            <a:r>
              <a:t>Widget Attributes</a:t>
            </a:r>
            <a:endParaRPr>
              <a:solidFill>
                <a:srgbClr val="000000"/>
              </a:solidFill>
            </a:endParaRPr>
          </a:p>
          <a:p>
            <a:pPr marL="280736" indent="-280736" defTabSz="685800">
              <a:lnSpc>
                <a:spcPts val="4800"/>
              </a:lnSpc>
              <a:spcBef>
                <a:spcPts val="3000"/>
              </a:spcBef>
              <a:buSzPct val="100000"/>
              <a:buChar char="•"/>
              <a:defRPr sz="2800">
                <a:latin typeface="Trebuchet MS"/>
                <a:ea typeface="Trebuchet MS"/>
                <a:cs typeface="Trebuchet MS"/>
                <a:sym typeface="Trebuchet MS"/>
              </a:defRPr>
            </a:pPr>
            <a:r>
              <a:t>Live Region Attributes</a:t>
            </a:r>
            <a:endParaRPr>
              <a:solidFill>
                <a:srgbClr val="000000"/>
              </a:solidFill>
            </a:endParaRPr>
          </a:p>
          <a:p>
            <a:pPr marL="280736" indent="-280736" defTabSz="685800">
              <a:lnSpc>
                <a:spcPts val="4800"/>
              </a:lnSpc>
              <a:spcBef>
                <a:spcPts val="3000"/>
              </a:spcBef>
              <a:buSzPct val="100000"/>
              <a:buChar char="•"/>
              <a:defRPr sz="2800">
                <a:latin typeface="Trebuchet MS"/>
                <a:ea typeface="Trebuchet MS"/>
                <a:cs typeface="Trebuchet MS"/>
                <a:sym typeface="Trebuchet MS"/>
              </a:defRPr>
            </a:pPr>
            <a:r>
              <a:t>Drag-and-Drop Attributes</a:t>
            </a:r>
            <a:endParaRPr>
              <a:solidFill>
                <a:srgbClr val="000000"/>
              </a:solidFill>
            </a:endParaRPr>
          </a:p>
          <a:p>
            <a:pPr marL="280736" indent="-280736" defTabSz="685800">
              <a:lnSpc>
                <a:spcPts val="4800"/>
              </a:lnSpc>
              <a:spcBef>
                <a:spcPts val="3000"/>
              </a:spcBef>
              <a:buSzPct val="100000"/>
              <a:buChar char="•"/>
              <a:defRPr sz="2800">
                <a:latin typeface="Trebuchet MS"/>
                <a:ea typeface="Trebuchet MS"/>
                <a:cs typeface="Trebuchet MS"/>
                <a:sym typeface="Trebuchet MS"/>
              </a:defRPr>
            </a:pPr>
            <a:r>
              <a:t>Relationship Attributes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9" name="Text Placeholder 6"/>
          <p:cNvSpPr/>
          <p:nvPr>
            <p:ph type="body" idx="21"/>
          </p:nvPr>
        </p:nvSpPr>
        <p:spPr>
          <a:prstGeom prst="rect">
            <a:avLst/>
          </a:prstGeom>
          <a:extLst>
            <a:ext uri="{C572A759-6A51-4108-AA02-DFA0A04FC94B}">
              <ma14:wrappingTextBoxFlag xmlns:ma14="http://schemas.microsoft.com/office/mac/drawingml/2011/main" val="1"/>
            </a:ext>
          </a:extLst>
        </p:spPr>
        <p:txBody>
          <a:bodyPr/>
          <a:lstStyle>
            <a:lvl1pPr algn="ctr">
              <a:lnSpc>
                <a:spcPct val="100000"/>
              </a:lnSpc>
              <a:spcBef>
                <a:spcPts val="0"/>
              </a:spcBef>
              <a:defRPr cap="all" sz="4000">
                <a:latin typeface="Arial Black"/>
                <a:ea typeface="Arial Black"/>
                <a:cs typeface="Arial Black"/>
                <a:sym typeface="Arial Black"/>
              </a:defRPr>
            </a:lvl1pPr>
          </a:lstStyle>
          <a:p>
            <a:pPr/>
            <a:r>
              <a:t>Widget Attributes</a:t>
            </a:r>
          </a:p>
        </p:txBody>
      </p:sp>
      <p:sp>
        <p:nvSpPr>
          <p:cNvPr id="310" name="aria-autocomplete…"/>
          <p:cNvSpPr txBox="1"/>
          <p:nvPr/>
        </p:nvSpPr>
        <p:spPr>
          <a:xfrm>
            <a:off x="2630281" y="4317691"/>
            <a:ext cx="14582814" cy="8268751"/>
          </a:xfrm>
          <a:prstGeom prst="rect">
            <a:avLst/>
          </a:prstGeom>
          <a:ln w="25400">
            <a:miter lim="400000"/>
          </a:ln>
          <a:extLst>
            <a:ext uri="{C572A759-6A51-4108-AA02-DFA0A04FC94B}">
              <ma14:wrappingTextBoxFlag xmlns:ma14="http://schemas.microsoft.com/office/mac/drawingml/2011/main" val="1"/>
            </a:ext>
          </a:extLst>
        </p:spPr>
        <p:txBody>
          <a:bodyPr lIns="91436" tIns="91436" rIns="91436" bIns="91436" numCol="2" spcCol="729140"/>
          <a:lstStyle/>
          <a:p>
            <a:pPr defTabSz="457200">
              <a:lnSpc>
                <a:spcPts val="4300"/>
              </a:lnSpc>
              <a:defRPr u="sng">
                <a:solidFill>
                  <a:srgbClr val="0000CC"/>
                </a:solidFill>
                <a:latin typeface="Monaco"/>
                <a:ea typeface="Monaco"/>
                <a:cs typeface="Monaco"/>
                <a:sym typeface="Monaco"/>
              </a:defRPr>
            </a:pPr>
            <a:r>
              <a:rPr>
                <a:solidFill>
                  <a:srgbClr val="0000FF"/>
                </a:solidFill>
                <a:uFill>
                  <a:solidFill>
                    <a:srgbClr val="0000FF"/>
                  </a:solidFill>
                </a:uFill>
                <a:hlinkClick r:id="rId2" invalidUrl="" action="" tgtFrame="" tooltip="" history="1" highlightClick="0" endSnd="0"/>
              </a:rPr>
              <a:t>aria-autocomplete</a:t>
            </a:r>
            <a:endParaRPr u="none">
              <a:solidFill>
                <a:srgbClr val="000000"/>
              </a:solidFill>
              <a:latin typeface="+mj-lt"/>
              <a:ea typeface="+mj-ea"/>
              <a:cs typeface="+mj-cs"/>
              <a:sym typeface="Helvetica"/>
            </a:endParaRPr>
          </a:p>
          <a:p>
            <a:pPr defTabSz="457200">
              <a:lnSpc>
                <a:spcPts val="4300"/>
              </a:lnSpc>
              <a:defRPr u="sng">
                <a:solidFill>
                  <a:srgbClr val="0000CC"/>
                </a:solidFill>
                <a:latin typeface="Monaco"/>
                <a:ea typeface="Monaco"/>
                <a:cs typeface="Monaco"/>
                <a:sym typeface="Monaco"/>
              </a:defRPr>
            </a:pPr>
            <a:r>
              <a:rPr>
                <a:hlinkClick r:id="rId3" invalidUrl="" action="" tgtFrame="" tooltip="" history="1" highlightClick="0" endSnd="0"/>
              </a:rPr>
              <a:t>aria-checked</a:t>
            </a:r>
            <a:r>
              <a:rPr>
                <a:latin typeface="+mj-lt"/>
                <a:ea typeface="+mj-ea"/>
                <a:cs typeface="+mj-cs"/>
                <a:sym typeface="Helvetica"/>
                <a:hlinkClick r:id="rId3" invalidUrl="" action="" tgtFrame="" tooltip="" history="1" highlightClick="0" endSnd="0"/>
              </a:rPr>
              <a:t> (state)</a:t>
            </a:r>
            <a:endParaRPr u="none">
              <a:solidFill>
                <a:srgbClr val="000000"/>
              </a:solidFill>
              <a:latin typeface="+mj-lt"/>
              <a:ea typeface="+mj-ea"/>
              <a:cs typeface="+mj-cs"/>
              <a:sym typeface="Helvetica"/>
            </a:endParaRPr>
          </a:p>
          <a:p>
            <a:pPr defTabSz="457200">
              <a:lnSpc>
                <a:spcPts val="4300"/>
              </a:lnSpc>
              <a:defRPr u="sng">
                <a:solidFill>
                  <a:srgbClr val="0000CC"/>
                </a:solidFill>
                <a:latin typeface="Monaco"/>
                <a:ea typeface="Monaco"/>
                <a:cs typeface="Monaco"/>
                <a:sym typeface="Monaco"/>
              </a:defRPr>
            </a:pPr>
            <a:r>
              <a:rPr>
                <a:hlinkClick r:id="rId4" invalidUrl="" action="" tgtFrame="" tooltip="" history="1" highlightClick="0" endSnd="0"/>
              </a:rPr>
              <a:t>aria-disabled</a:t>
            </a:r>
            <a:r>
              <a:rPr>
                <a:latin typeface="+mj-lt"/>
                <a:ea typeface="+mj-ea"/>
                <a:cs typeface="+mj-cs"/>
                <a:sym typeface="Helvetica"/>
                <a:hlinkClick r:id="rId4" invalidUrl="" action="" tgtFrame="" tooltip="" history="1" highlightClick="0" endSnd="0"/>
              </a:rPr>
              <a:t> (state)</a:t>
            </a:r>
            <a:endParaRPr u="none">
              <a:solidFill>
                <a:srgbClr val="000000"/>
              </a:solidFill>
              <a:latin typeface="+mj-lt"/>
              <a:ea typeface="+mj-ea"/>
              <a:cs typeface="+mj-cs"/>
              <a:sym typeface="Helvetica"/>
            </a:endParaRPr>
          </a:p>
          <a:p>
            <a:pPr defTabSz="457200">
              <a:lnSpc>
                <a:spcPts val="4300"/>
              </a:lnSpc>
              <a:defRPr u="sng">
                <a:solidFill>
                  <a:srgbClr val="0000CC"/>
                </a:solidFill>
                <a:latin typeface="Monaco"/>
                <a:ea typeface="Monaco"/>
                <a:cs typeface="Monaco"/>
                <a:sym typeface="Monaco"/>
              </a:defRPr>
            </a:pPr>
            <a:r>
              <a:rPr>
                <a:hlinkClick r:id="rId5" invalidUrl="" action="" tgtFrame="" tooltip="" history="1" highlightClick="0" endSnd="0"/>
              </a:rPr>
              <a:t>aria-expanded</a:t>
            </a:r>
            <a:r>
              <a:rPr>
                <a:latin typeface="+mj-lt"/>
                <a:ea typeface="+mj-ea"/>
                <a:cs typeface="+mj-cs"/>
                <a:sym typeface="Helvetica"/>
                <a:hlinkClick r:id="rId5" invalidUrl="" action="" tgtFrame="" tooltip="" history="1" highlightClick="0" endSnd="0"/>
              </a:rPr>
              <a:t> (state)</a:t>
            </a:r>
            <a:endParaRPr u="none">
              <a:solidFill>
                <a:srgbClr val="000000"/>
              </a:solidFill>
              <a:latin typeface="+mj-lt"/>
              <a:ea typeface="+mj-ea"/>
              <a:cs typeface="+mj-cs"/>
              <a:sym typeface="Helvetica"/>
            </a:endParaRPr>
          </a:p>
          <a:p>
            <a:pPr defTabSz="457200">
              <a:lnSpc>
                <a:spcPts val="4300"/>
              </a:lnSpc>
              <a:defRPr u="sng">
                <a:solidFill>
                  <a:srgbClr val="0000CC"/>
                </a:solidFill>
                <a:latin typeface="Monaco"/>
                <a:ea typeface="Monaco"/>
                <a:cs typeface="Monaco"/>
                <a:sym typeface="Monaco"/>
              </a:defRPr>
            </a:pPr>
            <a:r>
              <a:rPr>
                <a:solidFill>
                  <a:srgbClr val="0000FF"/>
                </a:solidFill>
                <a:uFill>
                  <a:solidFill>
                    <a:srgbClr val="0000FF"/>
                  </a:solidFill>
                </a:uFill>
                <a:hlinkClick r:id="rId6" invalidUrl="" action="" tgtFrame="" tooltip="" history="1" highlightClick="0" endSnd="0"/>
              </a:rPr>
              <a:t>aria-haspopup</a:t>
            </a:r>
            <a:endParaRPr u="none">
              <a:solidFill>
                <a:srgbClr val="000000"/>
              </a:solidFill>
              <a:latin typeface="+mj-lt"/>
              <a:ea typeface="+mj-ea"/>
              <a:cs typeface="+mj-cs"/>
              <a:sym typeface="Helvetica"/>
            </a:endParaRPr>
          </a:p>
          <a:p>
            <a:pPr defTabSz="457200">
              <a:lnSpc>
                <a:spcPts val="4300"/>
              </a:lnSpc>
              <a:defRPr u="sng">
                <a:solidFill>
                  <a:srgbClr val="0000CC"/>
                </a:solidFill>
                <a:latin typeface="Monaco"/>
                <a:ea typeface="Monaco"/>
                <a:cs typeface="Monaco"/>
                <a:sym typeface="Monaco"/>
              </a:defRPr>
            </a:pPr>
            <a:r>
              <a:rPr>
                <a:hlinkClick r:id="rId7" invalidUrl="" action="" tgtFrame="" tooltip="" history="1" highlightClick="0" endSnd="0"/>
              </a:rPr>
              <a:t>aria-hidden</a:t>
            </a:r>
            <a:r>
              <a:rPr>
                <a:latin typeface="+mj-lt"/>
                <a:ea typeface="+mj-ea"/>
                <a:cs typeface="+mj-cs"/>
                <a:sym typeface="Helvetica"/>
                <a:hlinkClick r:id="rId7" invalidUrl="" action="" tgtFrame="" tooltip="" history="1" highlightClick="0" endSnd="0"/>
              </a:rPr>
              <a:t> (state)</a:t>
            </a:r>
            <a:endParaRPr u="none">
              <a:solidFill>
                <a:srgbClr val="000000"/>
              </a:solidFill>
              <a:latin typeface="+mj-lt"/>
              <a:ea typeface="+mj-ea"/>
              <a:cs typeface="+mj-cs"/>
              <a:sym typeface="Helvetica"/>
            </a:endParaRPr>
          </a:p>
          <a:p>
            <a:pPr defTabSz="457200">
              <a:lnSpc>
                <a:spcPts val="4300"/>
              </a:lnSpc>
              <a:defRPr u="sng">
                <a:solidFill>
                  <a:srgbClr val="0000CC"/>
                </a:solidFill>
                <a:latin typeface="Monaco"/>
                <a:ea typeface="Monaco"/>
                <a:cs typeface="Monaco"/>
                <a:sym typeface="Monaco"/>
              </a:defRPr>
            </a:pPr>
            <a:r>
              <a:rPr>
                <a:hlinkClick r:id="rId8" invalidUrl="" action="" tgtFrame="" tooltip="" history="1" highlightClick="0" endSnd="0"/>
              </a:rPr>
              <a:t>aria-invalid</a:t>
            </a:r>
            <a:r>
              <a:rPr>
                <a:latin typeface="+mj-lt"/>
                <a:ea typeface="+mj-ea"/>
                <a:cs typeface="+mj-cs"/>
                <a:sym typeface="Helvetica"/>
                <a:hlinkClick r:id="rId8" invalidUrl="" action="" tgtFrame="" tooltip="" history="1" highlightClick="0" endSnd="0"/>
              </a:rPr>
              <a:t> (state)</a:t>
            </a:r>
            <a:endParaRPr u="none">
              <a:solidFill>
                <a:srgbClr val="000000"/>
              </a:solidFill>
              <a:latin typeface="+mj-lt"/>
              <a:ea typeface="+mj-ea"/>
              <a:cs typeface="+mj-cs"/>
              <a:sym typeface="Helvetica"/>
            </a:endParaRPr>
          </a:p>
          <a:p>
            <a:pPr defTabSz="457200">
              <a:lnSpc>
                <a:spcPts val="4300"/>
              </a:lnSpc>
              <a:defRPr u="sng">
                <a:solidFill>
                  <a:srgbClr val="0000CC"/>
                </a:solidFill>
                <a:latin typeface="Monaco"/>
                <a:ea typeface="Monaco"/>
                <a:cs typeface="Monaco"/>
                <a:sym typeface="Monaco"/>
              </a:defRPr>
            </a:pPr>
            <a:r>
              <a:rPr>
                <a:solidFill>
                  <a:srgbClr val="0000FF"/>
                </a:solidFill>
                <a:uFill>
                  <a:solidFill>
                    <a:srgbClr val="0000FF"/>
                  </a:solidFill>
                </a:uFill>
                <a:hlinkClick r:id="rId9" invalidUrl="" action="" tgtFrame="" tooltip="" history="1" highlightClick="0" endSnd="0"/>
              </a:rPr>
              <a:t>aria-label</a:t>
            </a:r>
            <a:endParaRPr u="none">
              <a:solidFill>
                <a:srgbClr val="000000"/>
              </a:solidFill>
              <a:latin typeface="+mj-lt"/>
              <a:ea typeface="+mj-ea"/>
              <a:cs typeface="+mj-cs"/>
              <a:sym typeface="Helvetica"/>
            </a:endParaRPr>
          </a:p>
          <a:p>
            <a:pPr defTabSz="457200">
              <a:lnSpc>
                <a:spcPts val="4300"/>
              </a:lnSpc>
              <a:defRPr u="sng">
                <a:solidFill>
                  <a:srgbClr val="0000CC"/>
                </a:solidFill>
                <a:latin typeface="Monaco"/>
                <a:ea typeface="Monaco"/>
                <a:cs typeface="Monaco"/>
                <a:sym typeface="Monaco"/>
              </a:defRPr>
            </a:pPr>
            <a:r>
              <a:rPr>
                <a:solidFill>
                  <a:srgbClr val="0000FF"/>
                </a:solidFill>
                <a:uFill>
                  <a:solidFill>
                    <a:srgbClr val="0000FF"/>
                  </a:solidFill>
                </a:uFill>
                <a:hlinkClick r:id="rId10" invalidUrl="" action="" tgtFrame="" tooltip="" history="1" highlightClick="0" endSnd="0"/>
              </a:rPr>
              <a:t>aria-level</a:t>
            </a:r>
            <a:endParaRPr u="none">
              <a:solidFill>
                <a:srgbClr val="000000"/>
              </a:solidFill>
              <a:latin typeface="+mj-lt"/>
              <a:ea typeface="+mj-ea"/>
              <a:cs typeface="+mj-cs"/>
              <a:sym typeface="Helvetica"/>
            </a:endParaRPr>
          </a:p>
          <a:p>
            <a:pPr defTabSz="457200">
              <a:lnSpc>
                <a:spcPts val="4300"/>
              </a:lnSpc>
              <a:defRPr u="sng">
                <a:solidFill>
                  <a:srgbClr val="0000CC"/>
                </a:solidFill>
                <a:latin typeface="Monaco"/>
                <a:ea typeface="Monaco"/>
                <a:cs typeface="Monaco"/>
                <a:sym typeface="Monaco"/>
              </a:defRPr>
            </a:pPr>
            <a:r>
              <a:rPr>
                <a:solidFill>
                  <a:srgbClr val="0000FF"/>
                </a:solidFill>
                <a:uFill>
                  <a:solidFill>
                    <a:srgbClr val="0000FF"/>
                  </a:solidFill>
                </a:uFill>
                <a:hlinkClick r:id="rId11" invalidUrl="" action="" tgtFrame="" tooltip="" history="1" highlightClick="0" endSnd="0"/>
              </a:rPr>
              <a:t>aria-multiline</a:t>
            </a:r>
            <a:endParaRPr u="none">
              <a:solidFill>
                <a:srgbClr val="000000"/>
              </a:solidFill>
              <a:latin typeface="+mj-lt"/>
              <a:ea typeface="+mj-ea"/>
              <a:cs typeface="+mj-cs"/>
              <a:sym typeface="Helvetica"/>
            </a:endParaRPr>
          </a:p>
          <a:p>
            <a:pPr defTabSz="457200">
              <a:lnSpc>
                <a:spcPts val="4300"/>
              </a:lnSpc>
              <a:defRPr u="sng">
                <a:solidFill>
                  <a:srgbClr val="0000CC"/>
                </a:solidFill>
                <a:latin typeface="Monaco"/>
                <a:ea typeface="Monaco"/>
                <a:cs typeface="Monaco"/>
                <a:sym typeface="Monaco"/>
              </a:defRPr>
            </a:pPr>
            <a:r>
              <a:rPr>
                <a:solidFill>
                  <a:srgbClr val="0000FF"/>
                </a:solidFill>
                <a:uFill>
                  <a:solidFill>
                    <a:srgbClr val="0000FF"/>
                  </a:solidFill>
                </a:uFill>
                <a:hlinkClick r:id="rId12" invalidUrl="" action="" tgtFrame="" tooltip="" history="1" highlightClick="0" endSnd="0"/>
              </a:rPr>
              <a:t>aria-multiselectable</a:t>
            </a:r>
            <a:endParaRPr u="none">
              <a:solidFill>
                <a:srgbClr val="000000"/>
              </a:solidFill>
              <a:latin typeface="+mj-lt"/>
              <a:ea typeface="+mj-ea"/>
              <a:cs typeface="+mj-cs"/>
              <a:sym typeface="Helvetica"/>
            </a:endParaRPr>
          </a:p>
          <a:p>
            <a:pPr defTabSz="457200">
              <a:lnSpc>
                <a:spcPts val="4300"/>
              </a:lnSpc>
              <a:defRPr u="sng">
                <a:solidFill>
                  <a:srgbClr val="0000CC"/>
                </a:solidFill>
                <a:latin typeface="Monaco"/>
                <a:ea typeface="Monaco"/>
                <a:cs typeface="Monaco"/>
                <a:sym typeface="Monaco"/>
              </a:defRPr>
            </a:pPr>
            <a:r>
              <a:rPr>
                <a:solidFill>
                  <a:srgbClr val="0000FF"/>
                </a:solidFill>
                <a:uFill>
                  <a:solidFill>
                    <a:srgbClr val="0000FF"/>
                  </a:solidFill>
                </a:uFill>
                <a:hlinkClick r:id="rId13" invalidUrl="" action="" tgtFrame="" tooltip="" history="1" highlightClick="0" endSnd="0"/>
              </a:rPr>
              <a:t>aria-orientation</a:t>
            </a:r>
            <a:endParaRPr u="none">
              <a:solidFill>
                <a:srgbClr val="000000"/>
              </a:solidFill>
              <a:latin typeface="+mj-lt"/>
              <a:ea typeface="+mj-ea"/>
              <a:cs typeface="+mj-cs"/>
              <a:sym typeface="Helvetica"/>
            </a:endParaRPr>
          </a:p>
          <a:p>
            <a:pPr defTabSz="457200">
              <a:lnSpc>
                <a:spcPts val="4300"/>
              </a:lnSpc>
              <a:defRPr u="sng">
                <a:solidFill>
                  <a:srgbClr val="0000CC"/>
                </a:solidFill>
                <a:latin typeface="Monaco"/>
                <a:ea typeface="Monaco"/>
                <a:cs typeface="Monaco"/>
                <a:sym typeface="Monaco"/>
              </a:defRPr>
            </a:pPr>
            <a:r>
              <a:rPr>
                <a:hlinkClick r:id="rId14" invalidUrl="" action="" tgtFrame="" tooltip="" history="1" highlightClick="0" endSnd="0"/>
              </a:rPr>
              <a:t>aria-pressed</a:t>
            </a:r>
            <a:r>
              <a:rPr>
                <a:latin typeface="+mj-lt"/>
                <a:ea typeface="+mj-ea"/>
                <a:cs typeface="+mj-cs"/>
                <a:sym typeface="Helvetica"/>
                <a:hlinkClick r:id="rId14" invalidUrl="" action="" tgtFrame="" tooltip="" history="1" highlightClick="0" endSnd="0"/>
              </a:rPr>
              <a:t> (state)</a:t>
            </a:r>
            <a:endParaRPr u="none">
              <a:solidFill>
                <a:srgbClr val="000000"/>
              </a:solidFill>
              <a:latin typeface="+mj-lt"/>
              <a:ea typeface="+mj-ea"/>
              <a:cs typeface="+mj-cs"/>
              <a:sym typeface="Helvetica"/>
            </a:endParaRPr>
          </a:p>
          <a:p>
            <a:pPr defTabSz="457200">
              <a:lnSpc>
                <a:spcPts val="4300"/>
              </a:lnSpc>
              <a:defRPr u="sng">
                <a:solidFill>
                  <a:srgbClr val="0000CC"/>
                </a:solidFill>
                <a:latin typeface="Monaco"/>
                <a:ea typeface="Monaco"/>
                <a:cs typeface="Monaco"/>
                <a:sym typeface="Monaco"/>
              </a:defRPr>
            </a:pPr>
            <a:r>
              <a:rPr>
                <a:solidFill>
                  <a:srgbClr val="0000FF"/>
                </a:solidFill>
                <a:uFill>
                  <a:solidFill>
                    <a:srgbClr val="0000FF"/>
                  </a:solidFill>
                </a:uFill>
                <a:hlinkClick r:id="rId15" invalidUrl="" action="" tgtFrame="" tooltip="" history="1" highlightClick="0" endSnd="0"/>
              </a:rPr>
              <a:t>aria-readonly</a:t>
            </a:r>
            <a:endParaRPr u="none">
              <a:solidFill>
                <a:srgbClr val="000000"/>
              </a:solidFill>
              <a:latin typeface="+mj-lt"/>
              <a:ea typeface="+mj-ea"/>
              <a:cs typeface="+mj-cs"/>
              <a:sym typeface="Helvetica"/>
            </a:endParaRPr>
          </a:p>
          <a:p>
            <a:pPr defTabSz="457200">
              <a:lnSpc>
                <a:spcPts val="4300"/>
              </a:lnSpc>
              <a:defRPr u="sng">
                <a:solidFill>
                  <a:srgbClr val="0000CC"/>
                </a:solidFill>
                <a:latin typeface="Monaco"/>
                <a:ea typeface="Monaco"/>
                <a:cs typeface="Monaco"/>
                <a:sym typeface="Monaco"/>
              </a:defRPr>
            </a:pPr>
            <a:r>
              <a:rPr>
                <a:solidFill>
                  <a:srgbClr val="0000FF"/>
                </a:solidFill>
                <a:uFill>
                  <a:solidFill>
                    <a:srgbClr val="0000FF"/>
                  </a:solidFill>
                </a:uFill>
                <a:hlinkClick r:id="rId16" invalidUrl="" action="" tgtFrame="" tooltip="" history="1" highlightClick="0" endSnd="0"/>
              </a:rPr>
              <a:t>aria-required</a:t>
            </a:r>
            <a:endParaRPr u="none">
              <a:solidFill>
                <a:srgbClr val="000000"/>
              </a:solidFill>
              <a:latin typeface="+mj-lt"/>
              <a:ea typeface="+mj-ea"/>
              <a:cs typeface="+mj-cs"/>
              <a:sym typeface="Helvetica"/>
            </a:endParaRPr>
          </a:p>
          <a:p>
            <a:pPr defTabSz="457200">
              <a:lnSpc>
                <a:spcPts val="4300"/>
              </a:lnSpc>
              <a:defRPr u="sng">
                <a:solidFill>
                  <a:srgbClr val="0000CC"/>
                </a:solidFill>
                <a:latin typeface="Monaco"/>
                <a:ea typeface="Monaco"/>
                <a:cs typeface="Monaco"/>
                <a:sym typeface="Monaco"/>
              </a:defRPr>
            </a:pPr>
            <a:r>
              <a:rPr>
                <a:hlinkClick r:id="rId17" invalidUrl="" action="" tgtFrame="" tooltip="" history="1" highlightClick="0" endSnd="0"/>
              </a:rPr>
              <a:t>aria-selected</a:t>
            </a:r>
            <a:r>
              <a:rPr>
                <a:latin typeface="+mj-lt"/>
                <a:ea typeface="+mj-ea"/>
                <a:cs typeface="+mj-cs"/>
                <a:sym typeface="Helvetica"/>
                <a:hlinkClick r:id="rId17" invalidUrl="" action="" tgtFrame="" tooltip="" history="1" highlightClick="0" endSnd="0"/>
              </a:rPr>
              <a:t> (state)</a:t>
            </a:r>
            <a:endParaRPr u="none">
              <a:solidFill>
                <a:srgbClr val="000000"/>
              </a:solidFill>
              <a:latin typeface="+mj-lt"/>
              <a:ea typeface="+mj-ea"/>
              <a:cs typeface="+mj-cs"/>
              <a:sym typeface="Helvetica"/>
            </a:endParaRPr>
          </a:p>
          <a:p>
            <a:pPr defTabSz="457200">
              <a:lnSpc>
                <a:spcPts val="4300"/>
              </a:lnSpc>
              <a:defRPr u="sng">
                <a:solidFill>
                  <a:srgbClr val="0000CC"/>
                </a:solidFill>
                <a:latin typeface="Monaco"/>
                <a:ea typeface="Monaco"/>
                <a:cs typeface="Monaco"/>
                <a:sym typeface="Monaco"/>
              </a:defRPr>
            </a:pPr>
            <a:r>
              <a:rPr>
                <a:solidFill>
                  <a:srgbClr val="0000FF"/>
                </a:solidFill>
                <a:uFill>
                  <a:solidFill>
                    <a:srgbClr val="0000FF"/>
                  </a:solidFill>
                </a:uFill>
                <a:hlinkClick r:id="rId18" invalidUrl="" action="" tgtFrame="" tooltip="" history="1" highlightClick="0" endSnd="0"/>
              </a:rPr>
              <a:t>aria-sort</a:t>
            </a:r>
            <a:endParaRPr u="none">
              <a:solidFill>
                <a:srgbClr val="000000"/>
              </a:solidFill>
              <a:latin typeface="+mj-lt"/>
              <a:ea typeface="+mj-ea"/>
              <a:cs typeface="+mj-cs"/>
              <a:sym typeface="Helvetica"/>
            </a:endParaRPr>
          </a:p>
          <a:p>
            <a:pPr defTabSz="457200">
              <a:lnSpc>
                <a:spcPts val="4300"/>
              </a:lnSpc>
              <a:defRPr u="sng">
                <a:solidFill>
                  <a:srgbClr val="0000CC"/>
                </a:solidFill>
                <a:latin typeface="Monaco"/>
                <a:ea typeface="Monaco"/>
                <a:cs typeface="Monaco"/>
                <a:sym typeface="Monaco"/>
              </a:defRPr>
            </a:pPr>
            <a:r>
              <a:rPr>
                <a:solidFill>
                  <a:srgbClr val="0000FF"/>
                </a:solidFill>
                <a:uFill>
                  <a:solidFill>
                    <a:srgbClr val="0000FF"/>
                  </a:solidFill>
                </a:uFill>
                <a:hlinkClick r:id="rId19" invalidUrl="" action="" tgtFrame="" tooltip="" history="1" highlightClick="0" endSnd="0"/>
              </a:rPr>
              <a:t>aria-valuemax</a:t>
            </a:r>
            <a:endParaRPr u="none">
              <a:solidFill>
                <a:srgbClr val="000000"/>
              </a:solidFill>
              <a:latin typeface="+mj-lt"/>
              <a:ea typeface="+mj-ea"/>
              <a:cs typeface="+mj-cs"/>
              <a:sym typeface="Helvetica"/>
            </a:endParaRPr>
          </a:p>
          <a:p>
            <a:pPr defTabSz="457200">
              <a:lnSpc>
                <a:spcPts val="4300"/>
              </a:lnSpc>
              <a:defRPr u="sng">
                <a:solidFill>
                  <a:srgbClr val="0000CC"/>
                </a:solidFill>
                <a:latin typeface="Monaco"/>
                <a:ea typeface="Monaco"/>
                <a:cs typeface="Monaco"/>
                <a:sym typeface="Monaco"/>
              </a:defRPr>
            </a:pPr>
            <a:r>
              <a:rPr>
                <a:solidFill>
                  <a:srgbClr val="0000FF"/>
                </a:solidFill>
                <a:uFill>
                  <a:solidFill>
                    <a:srgbClr val="0000FF"/>
                  </a:solidFill>
                </a:uFill>
                <a:hlinkClick r:id="rId20" invalidUrl="" action="" tgtFrame="" tooltip="" history="1" highlightClick="0" endSnd="0"/>
              </a:rPr>
              <a:t>aria-valuemin</a:t>
            </a:r>
            <a:endParaRPr u="none">
              <a:solidFill>
                <a:srgbClr val="000000"/>
              </a:solidFill>
              <a:latin typeface="+mj-lt"/>
              <a:ea typeface="+mj-ea"/>
              <a:cs typeface="+mj-cs"/>
              <a:sym typeface="Helvetica"/>
            </a:endParaRPr>
          </a:p>
          <a:p>
            <a:pPr defTabSz="457200">
              <a:lnSpc>
                <a:spcPts val="4300"/>
              </a:lnSpc>
              <a:defRPr u="sng">
                <a:solidFill>
                  <a:srgbClr val="0000CC"/>
                </a:solidFill>
                <a:latin typeface="Monaco"/>
                <a:ea typeface="Monaco"/>
                <a:cs typeface="Monaco"/>
                <a:sym typeface="Monaco"/>
              </a:defRPr>
            </a:pPr>
            <a:r>
              <a:rPr>
                <a:solidFill>
                  <a:srgbClr val="0000FF"/>
                </a:solidFill>
                <a:uFill>
                  <a:solidFill>
                    <a:srgbClr val="0000FF"/>
                  </a:solidFill>
                </a:uFill>
                <a:hlinkClick r:id="rId21" invalidUrl="" action="" tgtFrame="" tooltip="" history="1" highlightClick="0" endSnd="0"/>
              </a:rPr>
              <a:t>aria-valuenow</a:t>
            </a:r>
            <a:endParaRPr u="none">
              <a:solidFill>
                <a:srgbClr val="000000"/>
              </a:solidFill>
              <a:latin typeface="+mj-lt"/>
              <a:ea typeface="+mj-ea"/>
              <a:cs typeface="+mj-cs"/>
              <a:sym typeface="Helvetica"/>
            </a:endParaRPr>
          </a:p>
          <a:p>
            <a:pPr defTabSz="457200">
              <a:lnSpc>
                <a:spcPts val="4300"/>
              </a:lnSpc>
              <a:defRPr u="sng">
                <a:solidFill>
                  <a:srgbClr val="0000CC"/>
                </a:solidFill>
                <a:latin typeface="Monaco"/>
                <a:ea typeface="Monaco"/>
                <a:cs typeface="Monaco"/>
                <a:sym typeface="Monaco"/>
              </a:defRPr>
            </a:pPr>
            <a:r>
              <a:rPr>
                <a:solidFill>
                  <a:srgbClr val="0000FF"/>
                </a:solidFill>
                <a:uFill>
                  <a:solidFill>
                    <a:srgbClr val="0000FF"/>
                  </a:solidFill>
                </a:uFill>
                <a:hlinkClick r:id="rId22" invalidUrl="" action="" tgtFrame="" tooltip="" history="1" highlightClick="0" endSnd="0"/>
              </a:rPr>
              <a:t>aria-valuetext</a:t>
            </a:r>
          </a:p>
        </p:txBody>
      </p:sp>
      <p:sp>
        <p:nvSpPr>
          <p:cNvPr id="311" name="This section contains attributes specific to common user interface elements found on GUI systems or in rich internet applications which receive user input and process user actions. These attributes are used to support the widget roles."/>
          <p:cNvSpPr txBox="1"/>
          <p:nvPr/>
        </p:nvSpPr>
        <p:spPr>
          <a:xfrm>
            <a:off x="2602483" y="2716547"/>
            <a:ext cx="19179034" cy="1186173"/>
          </a:xfrm>
          <a:prstGeom prst="rect">
            <a:avLst/>
          </a:prstGeom>
          <a:ln w="25400">
            <a:miter lim="400000"/>
          </a:ln>
          <a:extLst>
            <a:ext uri="{C572A759-6A51-4108-AA02-DFA0A04FC94B}">
              <ma14:wrappingTextBoxFlag xmlns:ma14="http://schemas.microsoft.com/office/mac/drawingml/2011/main" val="1"/>
            </a:ext>
          </a:extLst>
        </p:spPr>
        <p:txBody>
          <a:bodyPr lIns="91436" tIns="91436" rIns="91436" bIns="91436">
            <a:spAutoFit/>
          </a:bodyPr>
          <a:lstStyle/>
          <a:p>
            <a:pPr defTabSz="685800">
              <a:lnSpc>
                <a:spcPts val="4800"/>
              </a:lnSpc>
              <a:spcBef>
                <a:spcPts val="3000"/>
              </a:spcBef>
              <a:defRPr sz="2800">
                <a:latin typeface="Trebuchet MS"/>
                <a:ea typeface="Trebuchet MS"/>
                <a:cs typeface="Trebuchet MS"/>
                <a:sym typeface="Trebuchet MS"/>
              </a:defRPr>
            </a:pPr>
            <a:r>
              <a:t>This section contains </a:t>
            </a:r>
            <a:r>
              <a:rPr i="1">
                <a:solidFill>
                  <a:srgbClr val="006400"/>
                </a:solidFill>
                <a:hlinkClick r:id="rId23" invalidUrl="" action="" tgtFrame="" tooltip="" history="1" highlightClick="0" endSnd="0"/>
              </a:rPr>
              <a:t>attributes</a:t>
            </a:r>
            <a:r>
              <a:t> specific to common user interface </a:t>
            </a:r>
            <a:r>
              <a:rPr i="1">
                <a:solidFill>
                  <a:srgbClr val="006400"/>
                </a:solidFill>
                <a:hlinkClick r:id="rId24" invalidUrl="" action="" tgtFrame="" tooltip="" history="1" highlightClick="0" endSnd="0"/>
              </a:rPr>
              <a:t>elements</a:t>
            </a:r>
            <a:r>
              <a:t> found on GUI systems or in rich internet applications which receive user input and process user actions. These attributes are used to support the </a:t>
            </a:r>
            <a:r>
              <a:rPr u="sng">
                <a:solidFill>
                  <a:srgbClr val="0000CC"/>
                </a:solidFill>
                <a:hlinkClick r:id="rId25" invalidUrl="" action="" tgtFrame="" tooltip="" history="1" highlightClick="0" endSnd="0"/>
              </a:rPr>
              <a:t>widget roles</a:t>
            </a:r>
            <a:r>
              <a:t>.</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3" name="Text Placeholder 6"/>
          <p:cNvSpPr/>
          <p:nvPr>
            <p:ph type="body" idx="21"/>
          </p:nvPr>
        </p:nvSpPr>
        <p:spPr>
          <a:prstGeom prst="rect">
            <a:avLst/>
          </a:prstGeom>
          <a:extLst>
            <a:ext uri="{C572A759-6A51-4108-AA02-DFA0A04FC94B}">
              <ma14:wrappingTextBoxFlag xmlns:ma14="http://schemas.microsoft.com/office/mac/drawingml/2011/main" val="1"/>
            </a:ext>
          </a:extLst>
        </p:spPr>
        <p:txBody>
          <a:bodyPr/>
          <a:lstStyle>
            <a:lvl1pPr algn="ctr">
              <a:lnSpc>
                <a:spcPct val="100000"/>
              </a:lnSpc>
              <a:spcBef>
                <a:spcPts val="0"/>
              </a:spcBef>
              <a:defRPr cap="all" sz="4000">
                <a:latin typeface="Arial Black"/>
                <a:ea typeface="Arial Black"/>
                <a:cs typeface="Arial Black"/>
                <a:sym typeface="Arial Black"/>
              </a:defRPr>
            </a:lvl1pPr>
          </a:lstStyle>
          <a:p>
            <a:pPr/>
            <a:r>
              <a:t>Live Region Attributes</a:t>
            </a:r>
          </a:p>
        </p:txBody>
      </p:sp>
      <p:sp>
        <p:nvSpPr>
          <p:cNvPr id="314" name="This section contains attributes specific to live regions in rich internet applications. These attributes may be applied to any element. The purpose of these attributes is to indicate that content changes may occur without the element having focus, and t"/>
          <p:cNvSpPr txBox="1"/>
          <p:nvPr/>
        </p:nvSpPr>
        <p:spPr>
          <a:xfrm>
            <a:off x="2070765" y="2697269"/>
            <a:ext cx="20881679" cy="3764273"/>
          </a:xfrm>
          <a:prstGeom prst="rect">
            <a:avLst/>
          </a:prstGeom>
          <a:ln w="25400">
            <a:miter lim="400000"/>
          </a:ln>
          <a:extLst>
            <a:ext uri="{C572A759-6A51-4108-AA02-DFA0A04FC94B}">
              <ma14:wrappingTextBoxFlag xmlns:ma14="http://schemas.microsoft.com/office/mac/drawingml/2011/main" val="1"/>
            </a:ext>
          </a:extLst>
        </p:spPr>
        <p:txBody>
          <a:bodyPr lIns="91436" tIns="91436" rIns="91436" bIns="91436">
            <a:spAutoFit/>
          </a:bodyPr>
          <a:lstStyle/>
          <a:p>
            <a:pPr defTabSz="685800">
              <a:lnSpc>
                <a:spcPts val="4800"/>
              </a:lnSpc>
              <a:spcBef>
                <a:spcPts val="3000"/>
              </a:spcBef>
              <a:defRPr sz="2800">
                <a:latin typeface="Trebuchet MS"/>
                <a:ea typeface="Trebuchet MS"/>
                <a:cs typeface="Trebuchet MS"/>
                <a:sym typeface="Trebuchet MS"/>
              </a:defRPr>
            </a:pPr>
            <a:r>
              <a:t>This section contains </a:t>
            </a:r>
            <a:r>
              <a:rPr i="1">
                <a:solidFill>
                  <a:srgbClr val="006400"/>
                </a:solidFill>
                <a:hlinkClick r:id="rId2" invalidUrl="" action="" tgtFrame="" tooltip="" history="1" highlightClick="0" endSnd="0"/>
              </a:rPr>
              <a:t>attributes</a:t>
            </a:r>
            <a:r>
              <a:t> specific to </a:t>
            </a:r>
            <a:r>
              <a:rPr i="1">
                <a:solidFill>
                  <a:srgbClr val="006400"/>
                </a:solidFill>
                <a:hlinkClick r:id="rId3" invalidUrl="" action="" tgtFrame="" tooltip="" history="1" highlightClick="0" endSnd="0"/>
              </a:rPr>
              <a:t>live regions</a:t>
            </a:r>
            <a:r>
              <a:t> in rich internet applications. These attributes may be applied to any </a:t>
            </a:r>
            <a:r>
              <a:rPr i="1">
                <a:solidFill>
                  <a:srgbClr val="006400"/>
                </a:solidFill>
                <a:hlinkClick r:id="rId4" invalidUrl="" action="" tgtFrame="" tooltip="" history="1" highlightClick="0" endSnd="0"/>
              </a:rPr>
              <a:t>element</a:t>
            </a:r>
            <a:r>
              <a:t>. The purpose of these attributes is to indicate that content changes may occur without the element having focus, and to provide </a:t>
            </a:r>
            <a:r>
              <a:rPr i="1">
                <a:solidFill>
                  <a:srgbClr val="006400"/>
                </a:solidFill>
                <a:hlinkClick r:id="rId5" invalidUrl="" action="" tgtFrame="" tooltip="" history="1" highlightClick="0" endSnd="0"/>
              </a:rPr>
              <a:t>assistive technologies</a:t>
            </a:r>
            <a:r>
              <a:t> with information on how to process those content updates. Some </a:t>
            </a:r>
            <a:r>
              <a:rPr i="1">
                <a:solidFill>
                  <a:srgbClr val="006400"/>
                </a:solidFill>
                <a:hlinkClick r:id="rId6" invalidUrl="" action="" tgtFrame="" tooltip="" history="1" highlightClick="0" endSnd="0"/>
              </a:rPr>
              <a:t>roles</a:t>
            </a:r>
            <a:r>
              <a:t> specify a default </a:t>
            </a:r>
            <a:r>
              <a:rPr i="1">
                <a:solidFill>
                  <a:srgbClr val="006400"/>
                </a:solidFill>
                <a:hlinkClick r:id="rId7" invalidUrl="" action="" tgtFrame="" tooltip="" history="1" highlightClick="0" endSnd="0"/>
              </a:rPr>
              <a:t>value</a:t>
            </a:r>
            <a:r>
              <a:t> for the </a:t>
            </a:r>
            <a:r>
              <a:rPr sz="2600" u="sng">
                <a:solidFill>
                  <a:srgbClr val="0000CC"/>
                </a:solidFill>
                <a:latin typeface="Monaco"/>
                <a:ea typeface="Monaco"/>
                <a:cs typeface="Monaco"/>
                <a:sym typeface="Monaco"/>
                <a:hlinkClick r:id="rId8" invalidUrl="" action="" tgtFrame="" tooltip="" history="1" highlightClick="0" endSnd="0"/>
              </a:rPr>
              <a:t>aria-live</a:t>
            </a:r>
            <a:r>
              <a:t> attribute specific to that role. An example of a live region is a ticker section that lists updating stock quotes.</a:t>
            </a:r>
            <a:endParaRPr sz="1200">
              <a:solidFill>
                <a:srgbClr val="000000"/>
              </a:solidFill>
              <a:latin typeface="+mj-lt"/>
              <a:ea typeface="+mj-ea"/>
              <a:cs typeface="+mj-cs"/>
              <a:sym typeface="Helvetica"/>
            </a:endParaRPr>
          </a:p>
        </p:txBody>
      </p:sp>
      <p:sp>
        <p:nvSpPr>
          <p:cNvPr id="315" name="aria-atomic…"/>
          <p:cNvSpPr txBox="1"/>
          <p:nvPr/>
        </p:nvSpPr>
        <p:spPr>
          <a:xfrm>
            <a:off x="1545625" y="6944252"/>
            <a:ext cx="3463665" cy="2390502"/>
          </a:xfrm>
          <a:prstGeom prst="rect">
            <a:avLst/>
          </a:prstGeom>
          <a:ln w="25400">
            <a:miter lim="400000"/>
          </a:ln>
          <a:extLst>
            <a:ext uri="{C572A759-6A51-4108-AA02-DFA0A04FC94B}">
              <ma14:wrappingTextBoxFlag xmlns:ma14="http://schemas.microsoft.com/office/mac/drawingml/2011/main" val="1"/>
            </a:ext>
          </a:extLst>
        </p:spPr>
        <p:txBody>
          <a:bodyPr wrap="none" lIns="91436" tIns="91436" rIns="91436" bIns="91436">
            <a:spAutoFit/>
          </a:bodyPr>
          <a:lstStyle/>
          <a:p>
            <a:pPr indent="139700" defTabSz="457200">
              <a:lnSpc>
                <a:spcPts val="4300"/>
              </a:lnSpc>
              <a:buClr>
                <a:srgbClr val="0000CC"/>
              </a:buClr>
              <a:buFont typeface="Monaco"/>
              <a:defRPr u="sng">
                <a:solidFill>
                  <a:srgbClr val="0000CC"/>
                </a:solidFill>
                <a:latin typeface="Monaco"/>
                <a:ea typeface="Monaco"/>
                <a:cs typeface="Monaco"/>
                <a:sym typeface="Monaco"/>
              </a:defRPr>
            </a:pPr>
            <a:r>
              <a:rPr>
                <a:solidFill>
                  <a:srgbClr val="0000FF"/>
                </a:solidFill>
                <a:uFill>
                  <a:solidFill>
                    <a:srgbClr val="0000FF"/>
                  </a:solidFill>
                </a:uFill>
                <a:hlinkClick r:id="rId9" invalidUrl="" action="" tgtFrame="" tooltip="" history="1" highlightClick="0" endSnd="0"/>
              </a:rPr>
              <a:t>aria-atomic</a:t>
            </a:r>
            <a:endParaRPr u="none">
              <a:solidFill>
                <a:srgbClr val="000000"/>
              </a:solidFill>
              <a:latin typeface="+mj-lt"/>
              <a:ea typeface="+mj-ea"/>
              <a:cs typeface="+mj-cs"/>
              <a:sym typeface="Helvetica"/>
            </a:endParaRPr>
          </a:p>
          <a:p>
            <a:pPr indent="139700" defTabSz="457200">
              <a:lnSpc>
                <a:spcPts val="4300"/>
              </a:lnSpc>
              <a:buClr>
                <a:srgbClr val="0000CC"/>
              </a:buClr>
              <a:buFont typeface="Monaco"/>
              <a:defRPr u="sng">
                <a:solidFill>
                  <a:srgbClr val="0000CC"/>
                </a:solidFill>
                <a:latin typeface="Monaco"/>
                <a:ea typeface="Monaco"/>
                <a:cs typeface="Monaco"/>
                <a:sym typeface="Monaco"/>
              </a:defRPr>
            </a:pPr>
            <a:r>
              <a:rPr>
                <a:hlinkClick r:id="rId10" invalidUrl="" action="" tgtFrame="" tooltip="" history="1" highlightClick="0" endSnd="0"/>
              </a:rPr>
              <a:t>aria-busy</a:t>
            </a:r>
            <a:r>
              <a:rPr>
                <a:latin typeface="+mj-lt"/>
                <a:ea typeface="+mj-ea"/>
                <a:cs typeface="+mj-cs"/>
                <a:sym typeface="Helvetica"/>
                <a:hlinkClick r:id="rId10" invalidUrl="" action="" tgtFrame="" tooltip="" history="1" highlightClick="0" endSnd="0"/>
              </a:rPr>
              <a:t> (state)</a:t>
            </a:r>
            <a:endParaRPr u="none">
              <a:solidFill>
                <a:srgbClr val="000000"/>
              </a:solidFill>
              <a:latin typeface="+mj-lt"/>
              <a:ea typeface="+mj-ea"/>
              <a:cs typeface="+mj-cs"/>
              <a:sym typeface="Helvetica"/>
            </a:endParaRPr>
          </a:p>
          <a:p>
            <a:pPr indent="139700" defTabSz="457200">
              <a:lnSpc>
                <a:spcPts val="4300"/>
              </a:lnSpc>
              <a:buClr>
                <a:srgbClr val="0000CC"/>
              </a:buClr>
              <a:buFont typeface="Monaco"/>
              <a:defRPr u="sng">
                <a:solidFill>
                  <a:srgbClr val="0000CC"/>
                </a:solidFill>
                <a:latin typeface="Monaco"/>
                <a:ea typeface="Monaco"/>
                <a:cs typeface="Monaco"/>
                <a:sym typeface="Monaco"/>
              </a:defRPr>
            </a:pPr>
            <a:r>
              <a:rPr>
                <a:solidFill>
                  <a:srgbClr val="0000FF"/>
                </a:solidFill>
                <a:uFill>
                  <a:solidFill>
                    <a:srgbClr val="0000FF"/>
                  </a:solidFill>
                </a:uFill>
                <a:hlinkClick r:id="rId8" invalidUrl="" action="" tgtFrame="" tooltip="" history="1" highlightClick="0" endSnd="0"/>
              </a:rPr>
              <a:t>aria-live</a:t>
            </a:r>
            <a:endParaRPr u="none">
              <a:solidFill>
                <a:srgbClr val="000000"/>
              </a:solidFill>
              <a:latin typeface="+mj-lt"/>
              <a:ea typeface="+mj-ea"/>
              <a:cs typeface="+mj-cs"/>
              <a:sym typeface="Helvetica"/>
            </a:endParaRPr>
          </a:p>
          <a:p>
            <a:pPr indent="139700" defTabSz="457200">
              <a:lnSpc>
                <a:spcPts val="4300"/>
              </a:lnSpc>
              <a:buClr>
                <a:srgbClr val="0000CC"/>
              </a:buClr>
              <a:buFont typeface="Monaco"/>
              <a:defRPr u="sng">
                <a:solidFill>
                  <a:srgbClr val="0000CC"/>
                </a:solidFill>
                <a:latin typeface="Monaco"/>
                <a:ea typeface="Monaco"/>
                <a:cs typeface="Monaco"/>
                <a:sym typeface="Monaco"/>
              </a:defRPr>
            </a:pPr>
            <a:r>
              <a:rPr>
                <a:solidFill>
                  <a:srgbClr val="0000FF"/>
                </a:solidFill>
                <a:uFill>
                  <a:solidFill>
                    <a:srgbClr val="0000FF"/>
                  </a:solidFill>
                </a:uFill>
                <a:hlinkClick r:id="rId11" invalidUrl="" action="" tgtFrame="" tooltip="" history="1" highlightClick="0" endSnd="0"/>
              </a:rPr>
              <a:t>aria-relevant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Accessibility is essential for developers and organizations that want to create high quality websites and web tools, and not exclude people from using their products and services."/>
          <p:cNvSpPr txBox="1"/>
          <p:nvPr/>
        </p:nvSpPr>
        <p:spPr>
          <a:xfrm>
            <a:off x="3107388" y="3566164"/>
            <a:ext cx="18169223" cy="6489701"/>
          </a:xfrm>
          <a:prstGeom prst="rect">
            <a:avLst/>
          </a:prstGeom>
          <a:ln w="25400">
            <a:miter lim="400000"/>
          </a:ln>
          <a:extLst>
            <a:ext uri="{C572A759-6A51-4108-AA02-DFA0A04FC94B}">
              <ma14:wrappingTextBoxFlag xmlns:ma14="http://schemas.microsoft.com/office/mac/drawingml/2011/main" val="1"/>
            </a:ext>
          </a:extLst>
        </p:spPr>
        <p:txBody>
          <a:bodyPr lIns="381000" tIns="381000" rIns="381000" bIns="381000">
            <a:spAutoFit/>
          </a:bodyPr>
          <a:lstStyle>
            <a:lvl1pPr marL="1016000" marR="1016000" defTabSz="685800">
              <a:lnSpc>
                <a:spcPct val="90000"/>
              </a:lnSpc>
              <a:defRPr sz="5800">
                <a:solidFill>
                  <a:srgbClr val="FFFFFF"/>
                </a:solidFill>
                <a:latin typeface="Arial Black"/>
                <a:ea typeface="Arial Black"/>
                <a:cs typeface="Arial Black"/>
                <a:sym typeface="Arial Black"/>
              </a:defRPr>
            </a:lvl1pPr>
          </a:lstStyle>
          <a:p>
            <a:pPr/>
            <a:r>
              <a:t>Accessibility is essential for developers and organizations that want to create high quality websites and web tools, and not exclude people from using their products and services.</a:t>
            </a:r>
          </a:p>
        </p:txBody>
      </p:sp>
      <p:sp>
        <p:nvSpPr>
          <p:cNvPr id="238" name="https://www.w3.org/standards/webdesign/accessibility">
            <a:hlinkClick r:id="rId2" invalidUrl="" action="" tgtFrame="" tooltip="" history="1" highlightClick="0" endSnd="0"/>
          </p:cNvPr>
          <p:cNvSpPr txBox="1"/>
          <p:nvPr/>
        </p:nvSpPr>
        <p:spPr>
          <a:xfrm>
            <a:off x="15073608" y="12008595"/>
            <a:ext cx="8148639" cy="1032025"/>
          </a:xfrm>
          <a:prstGeom prst="rect">
            <a:avLst/>
          </a:prstGeom>
          <a:ln w="50800">
            <a:solidFill>
              <a:schemeClr val="accent1"/>
            </a:solidFill>
          </a:ln>
          <a:effectLst>
            <a:outerShdw sx="100000" sy="100000" kx="0" ky="0" algn="b" rotWithShape="0" blurRad="76200" dist="38100" dir="5400000">
              <a:srgbClr val="000000">
                <a:alpha val="35000"/>
              </a:srgbClr>
            </a:outerShdw>
          </a:effectLst>
          <a:extLst>
            <a:ext uri="{C572A759-6A51-4108-AA02-DFA0A04FC94B}">
              <ma14:wrappingTextBoxFlag xmlns:ma14="http://schemas.microsoft.com/office/mac/drawingml/2011/main" val="1"/>
            </a:ext>
          </a:extLst>
        </p:spPr>
        <p:txBody>
          <a:bodyPr wrap="none" lIns="317500" tIns="317500" rIns="317500" bIns="317500">
            <a:spAutoFit/>
          </a:bodyPr>
          <a:lstStyle>
            <a:lvl1pPr>
              <a:defRPr>
                <a:solidFill>
                  <a:srgbClr val="FFFFFF"/>
                </a:solidFill>
              </a:defRPr>
            </a:lvl1pPr>
          </a:lstStyle>
          <a:p>
            <a:pPr/>
            <a:r>
              <a:t>https://www.w3.org/standards/webdesign/accessibility</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Text Placeholder 6"/>
          <p:cNvSpPr/>
          <p:nvPr>
            <p:ph type="body" idx="21"/>
          </p:nvPr>
        </p:nvSpPr>
        <p:spPr>
          <a:prstGeom prst="rect">
            <a:avLst/>
          </a:prstGeom>
          <a:extLst>
            <a:ext uri="{C572A759-6A51-4108-AA02-DFA0A04FC94B}">
              <ma14:wrappingTextBoxFlag xmlns:ma14="http://schemas.microsoft.com/office/mac/drawingml/2011/main" val="1"/>
            </a:ext>
          </a:extLst>
        </p:spPr>
        <p:txBody>
          <a:bodyPr/>
          <a:lstStyle>
            <a:lvl1pPr algn="ctr">
              <a:lnSpc>
                <a:spcPct val="100000"/>
              </a:lnSpc>
              <a:spcBef>
                <a:spcPts val="0"/>
              </a:spcBef>
              <a:defRPr cap="all" sz="4000">
                <a:latin typeface="Arial Black"/>
                <a:ea typeface="Arial Black"/>
                <a:cs typeface="Arial Black"/>
                <a:sym typeface="Arial Black"/>
              </a:defRPr>
            </a:lvl1pPr>
          </a:lstStyle>
          <a:p>
            <a:pPr/>
            <a:r>
              <a:t>Drag-and-Drop Attributes</a:t>
            </a:r>
          </a:p>
        </p:txBody>
      </p:sp>
      <p:sp>
        <p:nvSpPr>
          <p:cNvPr id="318" name="This section lists attributes which indicate information about drag-and-drop interface elements, such as draggable elements and their drop targets. Drop target information will be rendered visually by the author and provided to assistive technologies thr"/>
          <p:cNvSpPr txBox="1"/>
          <p:nvPr/>
        </p:nvSpPr>
        <p:spPr>
          <a:xfrm>
            <a:off x="1777538" y="2758806"/>
            <a:ext cx="21100199" cy="1783073"/>
          </a:xfrm>
          <a:prstGeom prst="rect">
            <a:avLst/>
          </a:prstGeom>
          <a:ln w="25400">
            <a:miter lim="400000"/>
          </a:ln>
          <a:extLst>
            <a:ext uri="{C572A759-6A51-4108-AA02-DFA0A04FC94B}">
              <ma14:wrappingTextBoxFlag xmlns:ma14="http://schemas.microsoft.com/office/mac/drawingml/2011/main" val="1"/>
            </a:ext>
          </a:extLst>
        </p:spPr>
        <p:txBody>
          <a:bodyPr lIns="91436" tIns="91436" rIns="91436" bIns="91436">
            <a:spAutoFit/>
          </a:bodyPr>
          <a:lstStyle/>
          <a:p>
            <a:pPr defTabSz="685800">
              <a:lnSpc>
                <a:spcPts val="4800"/>
              </a:lnSpc>
              <a:spcBef>
                <a:spcPts val="3000"/>
              </a:spcBef>
              <a:defRPr sz="2800">
                <a:latin typeface="Trebuchet MS"/>
                <a:ea typeface="Trebuchet MS"/>
                <a:cs typeface="Trebuchet MS"/>
                <a:sym typeface="Trebuchet MS"/>
              </a:defRPr>
            </a:pPr>
            <a:r>
              <a:t>This section lists </a:t>
            </a:r>
            <a:r>
              <a:rPr i="1">
                <a:solidFill>
                  <a:srgbClr val="006400"/>
                </a:solidFill>
                <a:hlinkClick r:id="rId2" invalidUrl="" action="" tgtFrame="" tooltip="" history="1" highlightClick="0" endSnd="0"/>
              </a:rPr>
              <a:t>attributes</a:t>
            </a:r>
            <a:r>
              <a:t> which indicate information about drag-and-drop interface </a:t>
            </a:r>
            <a:r>
              <a:rPr i="1">
                <a:solidFill>
                  <a:srgbClr val="006400"/>
                </a:solidFill>
                <a:hlinkClick r:id="rId3" invalidUrl="" action="" tgtFrame="" tooltip="" history="1" highlightClick="0" endSnd="0"/>
              </a:rPr>
              <a:t>elements</a:t>
            </a:r>
            <a:r>
              <a:t>, such as draggable elements and their drop targets. Drop target information will be rendered visually by the author and provided to </a:t>
            </a:r>
            <a:r>
              <a:rPr i="1">
                <a:solidFill>
                  <a:srgbClr val="006400"/>
                </a:solidFill>
                <a:hlinkClick r:id="rId4" invalidUrl="" action="" tgtFrame="" tooltip="" history="1" highlightClick="0" endSnd="0"/>
              </a:rPr>
              <a:t>assistive technologies</a:t>
            </a:r>
            <a:r>
              <a:t> through an alternate modality.</a:t>
            </a:r>
          </a:p>
        </p:txBody>
      </p:sp>
      <p:sp>
        <p:nvSpPr>
          <p:cNvPr id="319" name="aria-dropeffect…"/>
          <p:cNvSpPr txBox="1"/>
          <p:nvPr/>
        </p:nvSpPr>
        <p:spPr>
          <a:xfrm>
            <a:off x="1833399" y="5736879"/>
            <a:ext cx="3600921" cy="1770373"/>
          </a:xfrm>
          <a:prstGeom prst="rect">
            <a:avLst/>
          </a:prstGeom>
          <a:ln w="25400">
            <a:miter lim="400000"/>
          </a:ln>
          <a:extLst>
            <a:ext uri="{C572A759-6A51-4108-AA02-DFA0A04FC94B}">
              <ma14:wrappingTextBoxFlag xmlns:ma14="http://schemas.microsoft.com/office/mac/drawingml/2011/main" val="1"/>
            </a:ext>
          </a:extLst>
        </p:spPr>
        <p:txBody>
          <a:bodyPr wrap="none" lIns="91436" tIns="91436" rIns="91436" bIns="91436">
            <a:spAutoFit/>
          </a:bodyPr>
          <a:lstStyle/>
          <a:p>
            <a:pPr defTabSz="457200">
              <a:lnSpc>
                <a:spcPts val="4300"/>
              </a:lnSpc>
              <a:defRPr u="sng">
                <a:solidFill>
                  <a:srgbClr val="0000CC"/>
                </a:solidFill>
                <a:latin typeface="Monaco"/>
                <a:ea typeface="Monaco"/>
                <a:cs typeface="Monaco"/>
                <a:sym typeface="Monaco"/>
              </a:defRPr>
            </a:pPr>
            <a:r>
              <a:rPr>
                <a:solidFill>
                  <a:srgbClr val="0000FF"/>
                </a:solidFill>
                <a:uFill>
                  <a:solidFill>
                    <a:srgbClr val="0000FF"/>
                  </a:solidFill>
                </a:uFill>
                <a:hlinkClick r:id="rId5" invalidUrl="" action="" tgtFrame="" tooltip="" history="1" highlightClick="0" endSnd="0"/>
              </a:rPr>
              <a:t>aria-dropeffect</a:t>
            </a:r>
            <a:endParaRPr u="none">
              <a:solidFill>
                <a:srgbClr val="000000"/>
              </a:solidFill>
              <a:latin typeface="+mj-lt"/>
              <a:ea typeface="+mj-ea"/>
              <a:cs typeface="+mj-cs"/>
              <a:sym typeface="Helvetica"/>
            </a:endParaRPr>
          </a:p>
          <a:p>
            <a:pPr defTabSz="457200">
              <a:lnSpc>
                <a:spcPts val="4300"/>
              </a:lnSpc>
              <a:defRPr u="sng">
                <a:solidFill>
                  <a:srgbClr val="0000CC"/>
                </a:solidFill>
                <a:latin typeface="Monaco"/>
                <a:ea typeface="Monaco"/>
                <a:cs typeface="Monaco"/>
                <a:sym typeface="Monaco"/>
              </a:defRPr>
            </a:pPr>
            <a:r>
              <a:rPr>
                <a:hlinkClick r:id="rId6" invalidUrl="" action="" tgtFrame="" tooltip="" history="1" highlightClick="0" endSnd="0"/>
              </a:rPr>
              <a:t>aria-grabbed</a:t>
            </a:r>
            <a:r>
              <a:rPr>
                <a:latin typeface="+mj-lt"/>
                <a:ea typeface="+mj-ea"/>
                <a:cs typeface="+mj-cs"/>
                <a:sym typeface="Helvetica"/>
                <a:hlinkClick r:id="rId6" invalidUrl="" action="" tgtFrame="" tooltip="" history="1" highlightClick="0" endSnd="0"/>
              </a:rPr>
              <a:t> (state)</a:t>
            </a:r>
            <a:endParaRPr u="none">
              <a:solidFill>
                <a:srgbClr val="000000"/>
              </a:solidFill>
              <a:latin typeface="+mj-lt"/>
              <a:ea typeface="+mj-ea"/>
              <a:cs typeface="+mj-cs"/>
              <a:sym typeface="Helvetica"/>
            </a:endParaR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1" name="Text Placeholder 6"/>
          <p:cNvSpPr/>
          <p:nvPr>
            <p:ph type="body" idx="21"/>
          </p:nvPr>
        </p:nvSpPr>
        <p:spPr>
          <a:prstGeom prst="rect">
            <a:avLst/>
          </a:prstGeom>
          <a:extLst>
            <a:ext uri="{C572A759-6A51-4108-AA02-DFA0A04FC94B}">
              <ma14:wrappingTextBoxFlag xmlns:ma14="http://schemas.microsoft.com/office/mac/drawingml/2011/main" val="1"/>
            </a:ext>
          </a:extLst>
        </p:spPr>
        <p:txBody>
          <a:bodyPr/>
          <a:lstStyle>
            <a:lvl1pPr algn="ctr">
              <a:lnSpc>
                <a:spcPct val="100000"/>
              </a:lnSpc>
              <a:spcBef>
                <a:spcPts val="0"/>
              </a:spcBef>
              <a:defRPr cap="all" sz="4000">
                <a:latin typeface="Arial Black"/>
                <a:ea typeface="Arial Black"/>
                <a:cs typeface="Arial Black"/>
                <a:sym typeface="Arial Black"/>
              </a:defRPr>
            </a:lvl1pPr>
          </a:lstStyle>
          <a:p>
            <a:pPr/>
            <a:r>
              <a:t>Relationship Attributes</a:t>
            </a:r>
          </a:p>
        </p:txBody>
      </p:sp>
      <p:sp>
        <p:nvSpPr>
          <p:cNvPr id="322" name="This section lists attributes that indicate relationships or associations between elements which cannot be readily determined from the document structure."/>
          <p:cNvSpPr txBox="1"/>
          <p:nvPr/>
        </p:nvSpPr>
        <p:spPr>
          <a:xfrm>
            <a:off x="1777538" y="2758806"/>
            <a:ext cx="21100199" cy="1186173"/>
          </a:xfrm>
          <a:prstGeom prst="rect">
            <a:avLst/>
          </a:prstGeom>
          <a:ln w="25400">
            <a:miter lim="400000"/>
          </a:ln>
          <a:extLst>
            <a:ext uri="{C572A759-6A51-4108-AA02-DFA0A04FC94B}">
              <ma14:wrappingTextBoxFlag xmlns:ma14="http://schemas.microsoft.com/office/mac/drawingml/2011/main" val="1"/>
            </a:ext>
          </a:extLst>
        </p:spPr>
        <p:txBody>
          <a:bodyPr lIns="91436" tIns="91436" rIns="91436" bIns="91436">
            <a:spAutoFit/>
          </a:bodyPr>
          <a:lstStyle/>
          <a:p>
            <a:pPr defTabSz="685800">
              <a:lnSpc>
                <a:spcPts val="4800"/>
              </a:lnSpc>
              <a:spcBef>
                <a:spcPts val="3000"/>
              </a:spcBef>
              <a:defRPr sz="2800">
                <a:latin typeface="Trebuchet MS"/>
                <a:ea typeface="Trebuchet MS"/>
                <a:cs typeface="Trebuchet MS"/>
                <a:sym typeface="Trebuchet MS"/>
              </a:defRPr>
            </a:pPr>
            <a:r>
              <a:t>This section lists </a:t>
            </a:r>
            <a:r>
              <a:rPr i="1">
                <a:solidFill>
                  <a:srgbClr val="006400"/>
                </a:solidFill>
                <a:hlinkClick r:id="rId2" invalidUrl="" action="" tgtFrame="" tooltip="" history="1" highlightClick="0" endSnd="0"/>
              </a:rPr>
              <a:t>attributes</a:t>
            </a:r>
            <a:r>
              <a:t> that indicate </a:t>
            </a:r>
            <a:r>
              <a:rPr i="1">
                <a:solidFill>
                  <a:srgbClr val="006400"/>
                </a:solidFill>
                <a:hlinkClick r:id="rId3" invalidUrl="" action="" tgtFrame="" tooltip="" history="1" highlightClick="0" endSnd="0"/>
              </a:rPr>
              <a:t>relationships</a:t>
            </a:r>
            <a:r>
              <a:t> or associations between </a:t>
            </a:r>
            <a:r>
              <a:rPr i="1">
                <a:solidFill>
                  <a:srgbClr val="006400"/>
                </a:solidFill>
                <a:hlinkClick r:id="rId4" invalidUrl="" action="" tgtFrame="" tooltip="" history="1" highlightClick="0" endSnd="0"/>
              </a:rPr>
              <a:t>elements</a:t>
            </a:r>
            <a:r>
              <a:t> which cannot be readily determined from the document structure.</a:t>
            </a:r>
          </a:p>
        </p:txBody>
      </p:sp>
      <p:sp>
        <p:nvSpPr>
          <p:cNvPr id="323" name="aria-activedescendant…"/>
          <p:cNvSpPr txBox="1"/>
          <p:nvPr/>
        </p:nvSpPr>
        <p:spPr>
          <a:xfrm>
            <a:off x="1893651" y="5044806"/>
            <a:ext cx="4356770" cy="5351773"/>
          </a:xfrm>
          <a:prstGeom prst="rect">
            <a:avLst/>
          </a:prstGeom>
          <a:ln w="25400">
            <a:miter lim="400000"/>
          </a:ln>
          <a:extLst>
            <a:ext uri="{C572A759-6A51-4108-AA02-DFA0A04FC94B}">
              <ma14:wrappingTextBoxFlag xmlns:ma14="http://schemas.microsoft.com/office/mac/drawingml/2011/main" val="1"/>
            </a:ext>
          </a:extLst>
        </p:spPr>
        <p:txBody>
          <a:bodyPr wrap="none" lIns="91436" tIns="91436" rIns="91436" bIns="91436">
            <a:spAutoFit/>
          </a:bodyPr>
          <a:lstStyle/>
          <a:p>
            <a:pPr defTabSz="457200">
              <a:lnSpc>
                <a:spcPts val="4300"/>
              </a:lnSpc>
              <a:defRPr u="sng">
                <a:solidFill>
                  <a:srgbClr val="0000CC"/>
                </a:solidFill>
                <a:latin typeface="Monaco"/>
                <a:ea typeface="Monaco"/>
                <a:cs typeface="Monaco"/>
                <a:sym typeface="Monaco"/>
              </a:defRPr>
            </a:pPr>
            <a:r>
              <a:rPr>
                <a:solidFill>
                  <a:srgbClr val="0000FF"/>
                </a:solidFill>
                <a:uFill>
                  <a:solidFill>
                    <a:srgbClr val="0000FF"/>
                  </a:solidFill>
                </a:uFill>
                <a:hlinkClick r:id="rId5" invalidUrl="" action="" tgtFrame="" tooltip="" history="1" highlightClick="0" endSnd="0"/>
              </a:rPr>
              <a:t>aria-activedescendant</a:t>
            </a:r>
            <a:endParaRPr u="none">
              <a:solidFill>
                <a:srgbClr val="000000"/>
              </a:solidFill>
              <a:latin typeface="+mj-lt"/>
              <a:ea typeface="+mj-ea"/>
              <a:cs typeface="+mj-cs"/>
              <a:sym typeface="Helvetica"/>
            </a:endParaRPr>
          </a:p>
          <a:p>
            <a:pPr defTabSz="457200">
              <a:lnSpc>
                <a:spcPts val="4300"/>
              </a:lnSpc>
              <a:defRPr u="sng">
                <a:solidFill>
                  <a:srgbClr val="0000CC"/>
                </a:solidFill>
                <a:latin typeface="Monaco"/>
                <a:ea typeface="Monaco"/>
                <a:cs typeface="Monaco"/>
                <a:sym typeface="Monaco"/>
              </a:defRPr>
            </a:pPr>
            <a:r>
              <a:rPr>
                <a:solidFill>
                  <a:srgbClr val="0000FF"/>
                </a:solidFill>
                <a:uFill>
                  <a:solidFill>
                    <a:srgbClr val="0000FF"/>
                  </a:solidFill>
                </a:uFill>
                <a:hlinkClick r:id="rId6" invalidUrl="" action="" tgtFrame="" tooltip="" history="1" highlightClick="0" endSnd="0"/>
              </a:rPr>
              <a:t>aria-controls</a:t>
            </a:r>
            <a:endParaRPr u="none">
              <a:solidFill>
                <a:srgbClr val="000000"/>
              </a:solidFill>
              <a:latin typeface="+mj-lt"/>
              <a:ea typeface="+mj-ea"/>
              <a:cs typeface="+mj-cs"/>
              <a:sym typeface="Helvetica"/>
            </a:endParaRPr>
          </a:p>
          <a:p>
            <a:pPr defTabSz="457200">
              <a:lnSpc>
                <a:spcPts val="4300"/>
              </a:lnSpc>
              <a:defRPr u="sng">
                <a:solidFill>
                  <a:srgbClr val="0000CC"/>
                </a:solidFill>
                <a:latin typeface="Monaco"/>
                <a:ea typeface="Monaco"/>
                <a:cs typeface="Monaco"/>
                <a:sym typeface="Monaco"/>
              </a:defRPr>
            </a:pPr>
            <a:r>
              <a:rPr>
                <a:solidFill>
                  <a:srgbClr val="0000FF"/>
                </a:solidFill>
                <a:uFill>
                  <a:solidFill>
                    <a:srgbClr val="0000FF"/>
                  </a:solidFill>
                </a:uFill>
                <a:hlinkClick r:id="rId7" invalidUrl="" action="" tgtFrame="" tooltip="" history="1" highlightClick="0" endSnd="0"/>
              </a:rPr>
              <a:t>aria-describedby</a:t>
            </a:r>
            <a:endParaRPr u="none">
              <a:solidFill>
                <a:srgbClr val="000000"/>
              </a:solidFill>
              <a:latin typeface="+mj-lt"/>
              <a:ea typeface="+mj-ea"/>
              <a:cs typeface="+mj-cs"/>
              <a:sym typeface="Helvetica"/>
            </a:endParaRPr>
          </a:p>
          <a:p>
            <a:pPr defTabSz="457200">
              <a:lnSpc>
                <a:spcPts val="4300"/>
              </a:lnSpc>
              <a:defRPr u="sng">
                <a:solidFill>
                  <a:srgbClr val="0000CC"/>
                </a:solidFill>
                <a:latin typeface="Monaco"/>
                <a:ea typeface="Monaco"/>
                <a:cs typeface="Monaco"/>
                <a:sym typeface="Monaco"/>
              </a:defRPr>
            </a:pPr>
            <a:r>
              <a:rPr>
                <a:solidFill>
                  <a:srgbClr val="0000FF"/>
                </a:solidFill>
                <a:uFill>
                  <a:solidFill>
                    <a:srgbClr val="0000FF"/>
                  </a:solidFill>
                </a:uFill>
                <a:hlinkClick r:id="rId8" invalidUrl="" action="" tgtFrame="" tooltip="" history="1" highlightClick="0" endSnd="0"/>
              </a:rPr>
              <a:t>aria-flowto</a:t>
            </a:r>
            <a:endParaRPr u="none">
              <a:solidFill>
                <a:srgbClr val="000000"/>
              </a:solidFill>
              <a:latin typeface="+mj-lt"/>
              <a:ea typeface="+mj-ea"/>
              <a:cs typeface="+mj-cs"/>
              <a:sym typeface="Helvetica"/>
            </a:endParaRPr>
          </a:p>
          <a:p>
            <a:pPr defTabSz="457200">
              <a:lnSpc>
                <a:spcPts val="4300"/>
              </a:lnSpc>
              <a:defRPr u="sng">
                <a:solidFill>
                  <a:srgbClr val="0000CC"/>
                </a:solidFill>
                <a:latin typeface="Monaco"/>
                <a:ea typeface="Monaco"/>
                <a:cs typeface="Monaco"/>
                <a:sym typeface="Monaco"/>
              </a:defRPr>
            </a:pPr>
            <a:r>
              <a:rPr>
                <a:solidFill>
                  <a:srgbClr val="0000FF"/>
                </a:solidFill>
                <a:uFill>
                  <a:solidFill>
                    <a:srgbClr val="0000FF"/>
                  </a:solidFill>
                </a:uFill>
                <a:hlinkClick r:id="rId9" invalidUrl="" action="" tgtFrame="" tooltip="" history="1" highlightClick="0" endSnd="0"/>
              </a:rPr>
              <a:t>aria-labelledby</a:t>
            </a:r>
            <a:endParaRPr u="none">
              <a:solidFill>
                <a:srgbClr val="000000"/>
              </a:solidFill>
              <a:latin typeface="+mj-lt"/>
              <a:ea typeface="+mj-ea"/>
              <a:cs typeface="+mj-cs"/>
              <a:sym typeface="Helvetica"/>
            </a:endParaRPr>
          </a:p>
          <a:p>
            <a:pPr defTabSz="457200">
              <a:lnSpc>
                <a:spcPts val="4300"/>
              </a:lnSpc>
              <a:defRPr u="sng">
                <a:solidFill>
                  <a:srgbClr val="0000CC"/>
                </a:solidFill>
                <a:latin typeface="Monaco"/>
                <a:ea typeface="Monaco"/>
                <a:cs typeface="Monaco"/>
                <a:sym typeface="Monaco"/>
              </a:defRPr>
            </a:pPr>
            <a:r>
              <a:rPr>
                <a:solidFill>
                  <a:srgbClr val="0000FF"/>
                </a:solidFill>
                <a:uFill>
                  <a:solidFill>
                    <a:srgbClr val="0000FF"/>
                  </a:solidFill>
                </a:uFill>
                <a:hlinkClick r:id="rId10" invalidUrl="" action="" tgtFrame="" tooltip="" history="1" highlightClick="0" endSnd="0"/>
              </a:rPr>
              <a:t>aria-owns</a:t>
            </a:r>
            <a:endParaRPr u="none">
              <a:solidFill>
                <a:srgbClr val="000000"/>
              </a:solidFill>
              <a:latin typeface="+mj-lt"/>
              <a:ea typeface="+mj-ea"/>
              <a:cs typeface="+mj-cs"/>
              <a:sym typeface="Helvetica"/>
            </a:endParaRPr>
          </a:p>
          <a:p>
            <a:pPr defTabSz="457200">
              <a:lnSpc>
                <a:spcPts val="4300"/>
              </a:lnSpc>
              <a:defRPr u="sng">
                <a:solidFill>
                  <a:srgbClr val="0000CC"/>
                </a:solidFill>
                <a:latin typeface="Monaco"/>
                <a:ea typeface="Monaco"/>
                <a:cs typeface="Monaco"/>
                <a:sym typeface="Monaco"/>
              </a:defRPr>
            </a:pPr>
            <a:r>
              <a:rPr>
                <a:solidFill>
                  <a:srgbClr val="0000FF"/>
                </a:solidFill>
                <a:uFill>
                  <a:solidFill>
                    <a:srgbClr val="0000FF"/>
                  </a:solidFill>
                </a:uFill>
                <a:hlinkClick r:id="rId11" invalidUrl="" action="" tgtFrame="" tooltip="" history="1" highlightClick="0" endSnd="0"/>
              </a:rPr>
              <a:t>aria-posinset</a:t>
            </a:r>
            <a:endParaRPr u="none">
              <a:solidFill>
                <a:srgbClr val="000000"/>
              </a:solidFill>
              <a:latin typeface="+mj-lt"/>
              <a:ea typeface="+mj-ea"/>
              <a:cs typeface="+mj-cs"/>
              <a:sym typeface="Helvetica"/>
            </a:endParaRPr>
          </a:p>
          <a:p>
            <a:pPr defTabSz="457200">
              <a:lnSpc>
                <a:spcPts val="4300"/>
              </a:lnSpc>
              <a:defRPr u="sng">
                <a:solidFill>
                  <a:srgbClr val="0000CC"/>
                </a:solidFill>
                <a:latin typeface="Monaco"/>
                <a:ea typeface="Monaco"/>
                <a:cs typeface="Monaco"/>
                <a:sym typeface="Monaco"/>
              </a:defRPr>
            </a:pPr>
            <a:r>
              <a:rPr>
                <a:solidFill>
                  <a:srgbClr val="0000FF"/>
                </a:solidFill>
                <a:uFill>
                  <a:solidFill>
                    <a:srgbClr val="0000FF"/>
                  </a:solidFill>
                </a:uFill>
                <a:hlinkClick r:id="rId12" invalidUrl="" action="" tgtFrame="" tooltip="" history="1" highlightClick="0" endSnd="0"/>
              </a:rPr>
              <a:t>aria-setsize</a:t>
            </a:r>
            <a:endParaRPr u="none">
              <a:solidFill>
                <a:srgbClr val="000000"/>
              </a:solidFill>
              <a:latin typeface="+mj-lt"/>
              <a:ea typeface="+mj-ea"/>
              <a:cs typeface="+mj-cs"/>
              <a:sym typeface="Helvetica"/>
            </a:endParaR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5" name="Text Placeholder 6"/>
          <p:cNvSpPr/>
          <p:nvPr>
            <p:ph type="body" idx="21"/>
          </p:nvPr>
        </p:nvSpPr>
        <p:spPr>
          <a:prstGeom prst="rect">
            <a:avLst/>
          </a:prstGeom>
          <a:extLst>
            <a:ext uri="{C572A759-6A51-4108-AA02-DFA0A04FC94B}">
              <ma14:wrappingTextBoxFlag xmlns:ma14="http://schemas.microsoft.com/office/mac/drawingml/2011/main" val="1"/>
            </a:ext>
          </a:extLst>
        </p:spPr>
        <p:txBody>
          <a:bodyPr/>
          <a:lstStyle>
            <a:lvl1pPr algn="ctr">
              <a:lnSpc>
                <a:spcPct val="100000"/>
              </a:lnSpc>
              <a:spcBef>
                <a:spcPts val="0"/>
              </a:spcBef>
              <a:defRPr cap="all" sz="4000">
                <a:latin typeface="Arial Black"/>
                <a:ea typeface="Arial Black"/>
                <a:cs typeface="Arial Black"/>
                <a:sym typeface="Arial Black"/>
              </a:defRPr>
            </a:lvl1pPr>
          </a:lstStyle>
          <a:p>
            <a:pPr/>
            <a:r>
              <a:t>Definitions of States and Properties (all aria-* attributes)</a:t>
            </a:r>
          </a:p>
        </p:txBody>
      </p:sp>
      <p:sp>
        <p:nvSpPr>
          <p:cNvPr id="326" name="https://www.w3.org/TR/wai-aria-1.0/states_and_properties"/>
          <p:cNvSpPr txBox="1"/>
          <p:nvPr/>
        </p:nvSpPr>
        <p:spPr>
          <a:xfrm>
            <a:off x="8048110" y="6574401"/>
            <a:ext cx="8287780" cy="567197"/>
          </a:xfrm>
          <a:prstGeom prst="rect">
            <a:avLst/>
          </a:prstGeom>
          <a:ln w="38100">
            <a:solidFill>
              <a:srgbClr val="000000"/>
            </a:solidFill>
            <a:miter lim="400000"/>
          </a:ln>
          <a:extLst>
            <a:ext uri="{C572A759-6A51-4108-AA02-DFA0A04FC94B}">
              <ma14:wrappingTextBoxFlag xmlns:ma14="http://schemas.microsoft.com/office/mac/drawingml/2011/main" val="1"/>
            </a:ext>
          </a:extLst>
        </p:spPr>
        <p:txBody>
          <a:bodyPr wrap="none" lIns="91436" tIns="91436" rIns="91436" bIns="91436">
            <a:spAutoFit/>
          </a:bodyPr>
          <a:lstStyle/>
          <a:p>
            <a:pPr/>
            <a:r>
              <a:t>https://www.w3.org/TR/wai-aria-1.0/states_and_properties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8" name="Text Placeholder 6"/>
          <p:cNvSpPr/>
          <p:nvPr>
            <p:ph type="body" idx="21"/>
          </p:nvPr>
        </p:nvSpPr>
        <p:spPr>
          <a:prstGeom prst="rect">
            <a:avLst/>
          </a:prstGeom>
          <a:extLst>
            <a:ext uri="{C572A759-6A51-4108-AA02-DFA0A04FC94B}">
              <ma14:wrappingTextBoxFlag xmlns:ma14="http://schemas.microsoft.com/office/mac/drawingml/2011/main" val="1"/>
            </a:ext>
          </a:extLst>
        </p:spPr>
        <p:txBody>
          <a:bodyPr/>
          <a:lstStyle>
            <a:lvl1pPr algn="ctr">
              <a:lnSpc>
                <a:spcPct val="100000"/>
              </a:lnSpc>
              <a:spcBef>
                <a:spcPts val="0"/>
              </a:spcBef>
              <a:defRPr cap="all" sz="4000">
                <a:latin typeface="Arial Black"/>
                <a:ea typeface="Arial Black"/>
                <a:cs typeface="Arial Black"/>
                <a:sym typeface="Arial Black"/>
              </a:defRPr>
            </a:lvl1pPr>
          </a:lstStyle>
          <a:p>
            <a:pPr/>
            <a:r>
              <a:t>Keyboard Testing</a:t>
            </a:r>
          </a:p>
        </p:txBody>
      </p:sp>
      <p:sp>
        <p:nvSpPr>
          <p:cNvPr id="329" name="https://webaim.org/techniques/keyboard/"/>
          <p:cNvSpPr txBox="1"/>
          <p:nvPr/>
        </p:nvSpPr>
        <p:spPr>
          <a:xfrm>
            <a:off x="2445595" y="6115690"/>
            <a:ext cx="5966706" cy="567197"/>
          </a:xfrm>
          <a:prstGeom prst="rect">
            <a:avLst/>
          </a:prstGeom>
          <a:ln w="38100">
            <a:solidFill>
              <a:srgbClr val="000000"/>
            </a:solidFill>
            <a:miter lim="400000"/>
          </a:ln>
          <a:extLst>
            <a:ext uri="{C572A759-6A51-4108-AA02-DFA0A04FC94B}">
              <ma14:wrappingTextBoxFlag xmlns:ma14="http://schemas.microsoft.com/office/mac/drawingml/2011/main" val="1"/>
            </a:ext>
          </a:extLst>
        </p:spPr>
        <p:txBody>
          <a:bodyPr wrap="none" lIns="91436" tIns="91436" rIns="91436" bIns="91436">
            <a:spAutoFit/>
          </a:bodyPr>
          <a:lstStyle/>
          <a:p>
            <a:pPr/>
            <a:r>
              <a:t>https://webaim.org/techniques/keyboard/</a:t>
            </a:r>
          </a:p>
        </p:txBody>
      </p:sp>
      <p:sp>
        <p:nvSpPr>
          <p:cNvPr id="330" name="Testing with a keyboard is an essential part of any accessibility evaluation.…"/>
          <p:cNvSpPr txBox="1"/>
          <p:nvPr/>
        </p:nvSpPr>
        <p:spPr>
          <a:xfrm>
            <a:off x="2340432" y="3547592"/>
            <a:ext cx="19500032" cy="2164073"/>
          </a:xfrm>
          <a:prstGeom prst="rect">
            <a:avLst/>
          </a:prstGeom>
          <a:ln w="25400">
            <a:miter lim="400000"/>
          </a:ln>
          <a:extLst>
            <a:ext uri="{C572A759-6A51-4108-AA02-DFA0A04FC94B}">
              <ma14:wrappingTextBoxFlag xmlns:ma14="http://schemas.microsoft.com/office/mac/drawingml/2011/main" val="1"/>
            </a:ext>
          </a:extLst>
        </p:spPr>
        <p:txBody>
          <a:bodyPr lIns="91436" tIns="91436" rIns="91436" bIns="91436">
            <a:spAutoFit/>
          </a:bodyPr>
          <a:lstStyle/>
          <a:p>
            <a:pPr defTabSz="685800">
              <a:lnSpc>
                <a:spcPts val="4800"/>
              </a:lnSpc>
              <a:spcBef>
                <a:spcPts val="3000"/>
              </a:spcBef>
              <a:defRPr sz="2800">
                <a:latin typeface="Trebuchet MS"/>
                <a:ea typeface="Trebuchet MS"/>
                <a:cs typeface="Trebuchet MS"/>
                <a:sym typeface="Trebuchet MS"/>
              </a:defRPr>
            </a:pPr>
            <a:r>
              <a:t>Testing with a keyboard is an essential part of any accessibility evaluation.</a:t>
            </a:r>
          </a:p>
          <a:p>
            <a:pPr defTabSz="685800">
              <a:lnSpc>
                <a:spcPts val="4800"/>
              </a:lnSpc>
              <a:spcBef>
                <a:spcPts val="3000"/>
              </a:spcBef>
              <a:defRPr sz="2800">
                <a:latin typeface="Trebuchet MS"/>
                <a:ea typeface="Trebuchet MS"/>
                <a:cs typeface="Trebuchet MS"/>
                <a:sym typeface="Trebuchet MS"/>
              </a:defRPr>
            </a:pPr>
            <a:r>
              <a:t>The following table includes many of the most common online interactions, the standard keystrokes for the interaction, and additional information on things to consider during testing.</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Text Placeholder 6"/>
          <p:cNvSpPr/>
          <p:nvPr>
            <p:ph type="body" idx="21"/>
          </p:nvPr>
        </p:nvSpPr>
        <p:spPr>
          <a:xfrm>
            <a:off x="-236113" y="-12702"/>
            <a:ext cx="24830826" cy="1865380"/>
          </a:xfrm>
          <a:prstGeom prst="rect">
            <a:avLst/>
          </a:prstGeom>
          <a:extLst>
            <a:ext uri="{C572A759-6A51-4108-AA02-DFA0A04FC94B}">
              <ma14:wrappingTextBoxFlag xmlns:ma14="http://schemas.microsoft.com/office/mac/drawingml/2011/main" val="1"/>
            </a:ext>
          </a:extLst>
        </p:spPr>
        <p:txBody>
          <a:bodyPr/>
          <a:lstStyle>
            <a:lvl1pPr algn="ctr">
              <a:lnSpc>
                <a:spcPct val="100000"/>
              </a:lnSpc>
              <a:spcBef>
                <a:spcPts val="0"/>
              </a:spcBef>
              <a:defRPr cap="all" sz="4000">
                <a:latin typeface="Arial Black"/>
                <a:ea typeface="Arial Black"/>
                <a:cs typeface="Arial Black"/>
                <a:sym typeface="Arial Black"/>
              </a:defRPr>
            </a:lvl1pPr>
          </a:lstStyle>
          <a:p>
            <a:pPr/>
            <a:r>
              <a:t>Accessibility Fundamentals with Rob Dodson</a:t>
            </a:r>
          </a:p>
        </p:txBody>
      </p:sp>
      <p:pic>
        <p:nvPicPr>
          <p:cNvPr id="333" name="Accessibility Fundamentals with Rob Dodson" descr="Accessibility Fundamentals with Rob Dodson"/>
          <p:cNvPicPr>
            <a:picLocks noChangeAspect="0"/>
          </p:cNvPicPr>
          <p:nvPr>
            <a:videoFile xmlns:mc="http://schemas.openxmlformats.org/markup-compatibility/2006" xmlns:aiw="http://developer.apple.com/namespaces/iwork" r:link="rId2" mc:Ignorable="aiw" aiw:title="Accessibility Fundamentals with Rob Dodson" aiw:author="SFHTML5"/>
          </p:nvPr>
        </p:nvPicPr>
        <p:blipFill>
          <a:blip r:embed="rId3">
            <a:extLst/>
          </a:blip>
          <a:stretch>
            <a:fillRect/>
          </a:stretch>
        </p:blipFill>
        <p:spPr>
          <a:xfrm>
            <a:off x="4064000" y="2286000"/>
            <a:ext cx="16256000" cy="9144000"/>
          </a:xfrm>
          <a:prstGeom prst="rect">
            <a:avLst/>
          </a:prstGeom>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1" fill="hold"/>
                                        <p:tgtEl>
                                          <p:spTgt spid="333"/>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80000">
                <p:cTn id="7" fill="hold" display="0">
                  <p:stCondLst>
                    <p:cond delay="indefinite"/>
                  </p:stCondLst>
                </p:cTn>
                <p:tgtEl>
                  <p:spTgt spid="333"/>
                </p:tgtEl>
              </p:cMediaNode>
            </p:video>
            <p:seq concurrent="1" prevAc="none" nextAc="seek">
              <p:cTn id="8" evtFilter="cancelBubble" nodeType="interactiveSeq" restart="whenNotActive" fill="hold">
                <p:stCondLst>
                  <p:cond delay="0" evt="onClick">
                    <p:tgtEl>
                      <p:spTgt spid="333"/>
                    </p:tgtEl>
                  </p:cond>
                </p:stCondLst>
                <p:endSync delay="0" evt="end">
                  <p:rtn val="all"/>
                </p:endSync>
                <p:childTnLst>
                  <p:par>
                    <p:cTn id="9" fill="hold">
                      <p:stCondLst>
                        <p:cond delay="0"/>
                      </p:stCondLst>
                      <p:childTnLst>
                        <p:par>
                          <p:cTn id="10" fill="hold">
                            <p:stCondLst>
                              <p:cond delay="0"/>
                            </p:stCondLst>
                            <p:childTnLst>
                              <p:par>
                                <p:cTn id="11" presetClass="mediacall" nodeType="clickEffect" presetSubtype="0" presetID="2" fill="hold">
                                  <p:stCondLst>
                                    <p:cond delay="0"/>
                                  </p:stCondLst>
                                  <p:childTnLst>
                                    <p:cmd type="call" cmd="togglePause">
                                      <p:cBhvr>
                                        <p:cTn id="12" dur="1" fill="hold"/>
                                        <p:tgtEl>
                                          <p:spTgt spid="333"/>
                                        </p:tgtEl>
                                      </p:cBhvr>
                                    </p:cmd>
                                  </p:childTnLst>
                                </p:cTn>
                              </p:par>
                            </p:childTnLst>
                          </p:cTn>
                        </p:par>
                      </p:childTnLst>
                    </p:cTn>
                  </p:par>
                </p:childTnLst>
              </p:cTn>
              <p:nextCondLst>
                <p:cond delay="0" evt="onClick">
                  <p:tgtEl>
                    <p:spTgt spid="333"/>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TextBox 8"/>
          <p:cNvSpPr txBox="1"/>
          <p:nvPr>
            <p:ph type="sldNum" sz="quarter" idx="4294967295"/>
          </p:nvPr>
        </p:nvSpPr>
        <p:spPr>
          <a:xfrm>
            <a:off x="20135292" y="13120954"/>
            <a:ext cx="461975" cy="47497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6" name="Content Placeholder 4"/>
          <p:cNvSpPr txBox="1"/>
          <p:nvPr>
            <p:ph type="body" sz="half" idx="1"/>
          </p:nvPr>
        </p:nvSpPr>
        <p:spPr>
          <a:xfrm>
            <a:off x="935564" y="9528862"/>
            <a:ext cx="19754852" cy="5843749"/>
          </a:xfrm>
          <a:prstGeom prst="rect">
            <a:avLst/>
          </a:prstGeom>
        </p:spPr>
        <p:txBody>
          <a:bodyPr/>
          <a:lstStyle>
            <a:lvl1pPr>
              <a:defRPr sz="9600"/>
            </a:lvl1pPr>
          </a:lstStyle>
          <a:p>
            <a:pPr/>
            <a:r>
              <a:t>HTML/CSS - Accessibility</a:t>
            </a:r>
          </a:p>
        </p:txBody>
      </p:sp>
      <p:sp>
        <p:nvSpPr>
          <p:cNvPr id="337" name="TextBox 6"/>
          <p:cNvSpPr txBox="1"/>
          <p:nvPr/>
        </p:nvSpPr>
        <p:spPr>
          <a:xfrm>
            <a:off x="2047452" y="11239885"/>
            <a:ext cx="15065685" cy="1440173"/>
          </a:xfrm>
          <a:prstGeom prst="rect">
            <a:avLst/>
          </a:prstGeom>
          <a:ln w="25400">
            <a:miter lim="400000"/>
          </a:ln>
          <a:extLst>
            <a:ext uri="{C572A759-6A51-4108-AA02-DFA0A04FC94B}">
              <ma14:wrappingTextBoxFlag xmlns:ma14="http://schemas.microsoft.com/office/mac/drawingml/2011/main" val="1"/>
            </a:ext>
          </a:extLst>
        </p:spPr>
        <p:txBody>
          <a:bodyPr lIns="91436" tIns="91436" rIns="91436" bIns="91436">
            <a:spAutoFit/>
          </a:bodyPr>
          <a:lstStyle/>
          <a:p>
            <a:pPr>
              <a:defRPr cap="all" sz="2400">
                <a:solidFill>
                  <a:srgbClr val="FFFFFF"/>
                </a:solidFill>
                <a:latin typeface="Arial Black"/>
                <a:ea typeface="Arial Black"/>
                <a:cs typeface="Arial Black"/>
                <a:sym typeface="Arial Black"/>
              </a:defRPr>
            </a:pPr>
            <a:r>
              <a:t>PROJECT OVERVIEW</a:t>
            </a:r>
            <a:br/>
            <a:r>
              <a:t>BY Shevchenko roman</a:t>
            </a:r>
            <a:b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0" name="Image" descr="Image"/>
          <p:cNvPicPr>
            <a:picLocks noChangeAspect="1"/>
          </p:cNvPicPr>
          <p:nvPr/>
        </p:nvPicPr>
        <p:blipFill>
          <a:blip r:embed="rId2">
            <a:extLst/>
          </a:blip>
          <a:stretch>
            <a:fillRect/>
          </a:stretch>
        </p:blipFill>
        <p:spPr>
          <a:xfrm>
            <a:off x="3810000" y="4635500"/>
            <a:ext cx="16764000" cy="4445000"/>
          </a:xfrm>
          <a:prstGeom prst="rect">
            <a:avLst/>
          </a:prstGeom>
          <a:ln w="12700">
            <a:miter lim="400000"/>
          </a:ln>
        </p:spPr>
      </p:pic>
      <p:sp>
        <p:nvSpPr>
          <p:cNvPr id="241" name="https://medium.com/@matuzo/writing-css-with-accessibility-in-mind-8514a0007939"/>
          <p:cNvSpPr txBox="1"/>
          <p:nvPr/>
        </p:nvSpPr>
        <p:spPr>
          <a:xfrm>
            <a:off x="11481573" y="12284261"/>
            <a:ext cx="11667940" cy="579897"/>
          </a:xfrm>
          <a:prstGeom prst="rect">
            <a:avLst/>
          </a:prstGeom>
          <a:ln w="50800">
            <a:solidFill>
              <a:schemeClr val="accent1"/>
            </a:solidFill>
          </a:ln>
          <a:effectLst>
            <a:outerShdw sx="100000" sy="100000" kx="0" ky="0" algn="b" rotWithShape="0" blurRad="76200" dist="38100" dir="5400000">
              <a:srgbClr val="000000">
                <a:alpha val="35000"/>
              </a:srgbClr>
            </a:outerShdw>
          </a:effectLst>
          <a:extLst>
            <a:ext uri="{C572A759-6A51-4108-AA02-DFA0A04FC94B}">
              <ma14:wrappingTextBoxFlag xmlns:ma14="http://schemas.microsoft.com/office/mac/drawingml/2011/main" val="1"/>
            </a:ext>
          </a:extLst>
        </p:spPr>
        <p:txBody>
          <a:bodyPr wrap="none" lIns="91436" tIns="91436" rIns="91436" bIns="91436">
            <a:spAutoFit/>
          </a:bodyPr>
          <a:lstStyle>
            <a:lvl1pPr>
              <a:defRPr>
                <a:solidFill>
                  <a:srgbClr val="FFFFFF"/>
                </a:solidFill>
              </a:defRPr>
            </a:lvl1pPr>
          </a:lstStyle>
          <a:p>
            <a:pPr/>
            <a:r>
              <a:t>https://medium.com/@matuzo/writing-css-with-accessibility-in-mind-8514a0007939</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Web accessibility standards…"/>
          <p:cNvSpPr txBox="1"/>
          <p:nvPr>
            <p:ph type="body" idx="1"/>
          </p:nvPr>
        </p:nvSpPr>
        <p:spPr>
          <a:xfrm>
            <a:off x="1441546" y="3049953"/>
            <a:ext cx="21500908" cy="8766886"/>
          </a:xfrm>
          <a:prstGeom prst="rect">
            <a:avLst/>
          </a:prstGeom>
        </p:spPr>
        <p:txBody>
          <a:bodyPr/>
          <a:lstStyle/>
          <a:p>
            <a:pPr marL="342900" indent="-342900">
              <a:lnSpc>
                <a:spcPts val="7500"/>
              </a:lnSpc>
              <a:spcBef>
                <a:spcPts val="5000"/>
              </a:spcBef>
              <a:buSzPct val="100000"/>
              <a:buChar char="•"/>
              <a:defRPr sz="3600"/>
            </a:pPr>
            <a:r>
              <a:t>Web accessibility standards</a:t>
            </a:r>
          </a:p>
          <a:p>
            <a:pPr marL="342900" indent="-342900">
              <a:lnSpc>
                <a:spcPts val="7500"/>
              </a:lnSpc>
              <a:spcBef>
                <a:spcPts val="5000"/>
              </a:spcBef>
              <a:buSzPct val="100000"/>
              <a:buChar char="•"/>
              <a:defRPr sz="3600"/>
            </a:pPr>
            <a:r>
              <a:t>Perceivable information and user interface</a:t>
            </a:r>
          </a:p>
          <a:p>
            <a:pPr marL="342900" indent="-342900">
              <a:lnSpc>
                <a:spcPts val="7500"/>
              </a:lnSpc>
              <a:spcBef>
                <a:spcPts val="5000"/>
              </a:spcBef>
              <a:buSzPct val="100000"/>
              <a:buChar char="•"/>
              <a:defRPr sz="3600"/>
            </a:pPr>
            <a:r>
              <a:t>Operable user interface and navigation</a:t>
            </a:r>
          </a:p>
          <a:p>
            <a:pPr marL="342900" indent="-342900">
              <a:lnSpc>
                <a:spcPts val="7500"/>
              </a:lnSpc>
              <a:spcBef>
                <a:spcPts val="5000"/>
              </a:spcBef>
              <a:buSzPct val="100000"/>
              <a:buChar char="•"/>
              <a:defRPr sz="3600"/>
            </a:pPr>
            <a:r>
              <a:t>Understandable information and user interface</a:t>
            </a:r>
          </a:p>
          <a:p>
            <a:pPr marL="342900" indent="-342900">
              <a:lnSpc>
                <a:spcPts val="7500"/>
              </a:lnSpc>
              <a:spcBef>
                <a:spcPts val="5000"/>
              </a:spcBef>
              <a:buSzPct val="100000"/>
              <a:buChar char="•"/>
              <a:defRPr sz="3600"/>
            </a:pPr>
            <a:r>
              <a:t>Robust content and reliable interpretation</a:t>
            </a:r>
          </a:p>
        </p:txBody>
      </p:sp>
      <p:sp>
        <p:nvSpPr>
          <p:cNvPr id="244" name="Text Placeholder 6"/>
          <p:cNvSpPr/>
          <p:nvPr>
            <p:ph type="body" idx="21"/>
          </p:nvPr>
        </p:nvSpPr>
        <p:spPr>
          <a:prstGeom prst="rect">
            <a:avLst/>
          </a:prstGeom>
          <a:extLst>
            <a:ext uri="{C572A759-6A51-4108-AA02-DFA0A04FC94B}">
              <ma14:wrappingTextBoxFlag xmlns:ma14="http://schemas.microsoft.com/office/mac/drawingml/2011/main" val="1"/>
            </a:ext>
          </a:extLst>
        </p:spPr>
        <p:txBody>
          <a:bodyPr/>
          <a:lstStyle>
            <a:lvl1pPr algn="ctr">
              <a:lnSpc>
                <a:spcPct val="100000"/>
              </a:lnSpc>
              <a:spcBef>
                <a:spcPts val="0"/>
              </a:spcBef>
              <a:defRPr cap="all" sz="4000">
                <a:latin typeface="Arial Black"/>
                <a:ea typeface="Arial Black"/>
                <a:cs typeface="Arial Black"/>
                <a:sym typeface="Arial Black"/>
              </a:defRPr>
            </a:lvl1pPr>
          </a:lstStyle>
          <a:p>
            <a:pPr/>
            <a:r>
              <a:t>Accessibility Principles</a:t>
            </a:r>
          </a:p>
        </p:txBody>
      </p:sp>
      <p:grpSp>
        <p:nvGrpSpPr>
          <p:cNvPr id="247" name="Group"/>
          <p:cNvGrpSpPr/>
          <p:nvPr/>
        </p:nvGrpSpPr>
        <p:grpSpPr>
          <a:xfrm>
            <a:off x="14335238" y="10837201"/>
            <a:ext cx="8904600" cy="1723971"/>
            <a:chOff x="0" y="0"/>
            <a:chExt cx="8904599" cy="1723970"/>
          </a:xfrm>
        </p:grpSpPr>
        <p:sp>
          <p:nvSpPr>
            <p:cNvPr id="245" name="https://www.w3.org/WAI/fundamentals/accessibility-principles/"/>
            <p:cNvSpPr txBox="1"/>
            <p:nvPr/>
          </p:nvSpPr>
          <p:spPr>
            <a:xfrm>
              <a:off x="27159" y="1156774"/>
              <a:ext cx="8856923" cy="567197"/>
            </a:xfrm>
            <a:prstGeom prst="rect">
              <a:avLst/>
            </a:prstGeom>
            <a:noFill/>
            <a:ln w="38100" cap="flat">
              <a:solidFill>
                <a:srgbClr val="000000"/>
              </a:solidFill>
              <a:prstDash val="solid"/>
              <a:miter lim="400000"/>
            </a:ln>
            <a:effectLst/>
            <a:extLst>
              <a:ext uri="{C572A759-6A51-4108-AA02-DFA0A04FC94B}">
                <ma14:wrappingTextBoxFlag xmlns:ma14="http://schemas.microsoft.com/office/mac/drawingml/2011/main" val="1"/>
              </a:ext>
            </a:extLst>
          </p:spPr>
          <p:txBody>
            <a:bodyPr wrap="none" lIns="91436" tIns="91436" rIns="91436" bIns="91436" numCol="1" anchor="t">
              <a:spAutoFit/>
            </a:bodyPr>
            <a:lstStyle>
              <a:lvl1pPr>
                <a:defRPr>
                  <a:solidFill>
                    <a:srgbClr val="000000"/>
                  </a:solidFill>
                  <a:uFill>
                    <a:solidFill>
                      <a:srgbClr val="0000FF"/>
                    </a:solidFill>
                  </a:uFill>
                  <a:hlinkClick r:id="rId3" invalidUrl="" action="" tgtFrame="" tooltip="" history="1" highlightClick="0" endSnd="0"/>
                </a:defRPr>
              </a:lvl1pPr>
            </a:lstStyle>
            <a:p>
              <a:pPr>
                <a:defRPr>
                  <a:uFillTx/>
                </a:defRPr>
              </a:pPr>
              <a:r>
                <a:rPr>
                  <a:uFill>
                    <a:solidFill>
                      <a:srgbClr val="0000FF"/>
                    </a:solidFill>
                  </a:uFill>
                  <a:hlinkClick r:id="rId3" invalidUrl="" action="" tgtFrame="" tooltip="" history="1" highlightClick="0" endSnd="0"/>
                </a:rPr>
                <a:t>https://www.w3.org/WAI/fundamentals/accessibility-principles/</a:t>
              </a:r>
            </a:p>
          </p:txBody>
        </p:sp>
        <p:pic>
          <p:nvPicPr>
            <p:cNvPr id="246" name="Screenshot 2020-12-27 at 22.37.17.png" descr="Screenshot 2020-12-27 at 22.37.17.png"/>
            <p:cNvPicPr>
              <a:picLocks noChangeAspect="1"/>
            </p:cNvPicPr>
            <p:nvPr/>
          </p:nvPicPr>
          <p:blipFill>
            <a:blip r:embed="rId4">
              <a:extLst/>
            </a:blip>
            <a:srcRect l="6304" t="0" r="3804" b="0"/>
            <a:stretch>
              <a:fillRect/>
            </a:stretch>
          </p:blipFill>
          <p:spPr>
            <a:xfrm>
              <a:off x="0" y="0"/>
              <a:ext cx="8904600" cy="1104900"/>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Text Placeholder 6"/>
          <p:cNvSpPr/>
          <p:nvPr>
            <p:ph type="body" idx="21"/>
          </p:nvPr>
        </p:nvSpPr>
        <p:spPr>
          <a:prstGeom prst="rect">
            <a:avLst/>
          </a:prstGeom>
          <a:extLst>
            <a:ext uri="{C572A759-6A51-4108-AA02-DFA0A04FC94B}">
              <ma14:wrappingTextBoxFlag xmlns:ma14="http://schemas.microsoft.com/office/mac/drawingml/2011/main" val="1"/>
            </a:ext>
          </a:extLst>
        </p:spPr>
        <p:txBody>
          <a:bodyPr/>
          <a:lstStyle>
            <a:lvl1pPr algn="ctr">
              <a:lnSpc>
                <a:spcPct val="100000"/>
              </a:lnSpc>
              <a:spcBef>
                <a:spcPts val="0"/>
              </a:spcBef>
              <a:defRPr cap="all" sz="4000">
                <a:latin typeface="Arial Black"/>
                <a:ea typeface="Arial Black"/>
                <a:cs typeface="Arial Black"/>
                <a:sym typeface="Arial Black"/>
              </a:defRPr>
            </a:lvl1pPr>
          </a:lstStyle>
          <a:p>
            <a:pPr/>
            <a:r>
              <a:t>Web accessibility standards</a:t>
            </a:r>
          </a:p>
        </p:txBody>
      </p:sp>
      <p:sp>
        <p:nvSpPr>
          <p:cNvPr id="252" name="Web accessibility relies on several components that work together. Some of these include:…"/>
          <p:cNvSpPr txBox="1"/>
          <p:nvPr/>
        </p:nvSpPr>
        <p:spPr>
          <a:xfrm>
            <a:off x="-40637" y="3182619"/>
            <a:ext cx="24465274" cy="8115301"/>
          </a:xfrm>
          <a:prstGeom prst="rect">
            <a:avLst/>
          </a:prstGeom>
          <a:ln w="25400">
            <a:miter lim="400000"/>
          </a:ln>
          <a:extLst>
            <a:ext uri="{C572A759-6A51-4108-AA02-DFA0A04FC94B}">
              <ma14:wrappingTextBoxFlag xmlns:ma14="http://schemas.microsoft.com/office/mac/drawingml/2011/main" val="1"/>
            </a:ext>
          </a:extLst>
        </p:spPr>
        <p:txBody>
          <a:bodyPr lIns="1003300" tIns="1003300" rIns="1003300" bIns="1003300">
            <a:spAutoFit/>
          </a:bodyPr>
          <a:lstStyle/>
          <a:p>
            <a:pPr defTabSz="685800">
              <a:lnSpc>
                <a:spcPts val="4800"/>
              </a:lnSpc>
              <a:spcBef>
                <a:spcPts val="3000"/>
              </a:spcBef>
              <a:defRPr sz="2800">
                <a:latin typeface="Trebuchet MS"/>
                <a:ea typeface="Trebuchet MS"/>
                <a:cs typeface="Trebuchet MS"/>
                <a:sym typeface="Trebuchet MS"/>
              </a:defRPr>
            </a:pPr>
            <a:r>
              <a:t>Web accessibility relies on several components that work together. Some of these include:</a:t>
            </a:r>
          </a:p>
          <a:p>
            <a:pPr marL="695325" indent="-555625" defTabSz="685800">
              <a:lnSpc>
                <a:spcPts val="4800"/>
              </a:lnSpc>
              <a:spcBef>
                <a:spcPts val="3000"/>
              </a:spcBef>
              <a:buClr>
                <a:srgbClr val="1D1D1D"/>
              </a:buClr>
              <a:buSzPct val="100000"/>
              <a:buFont typeface="Trebuchet MS"/>
              <a:buChar char="•"/>
              <a:defRPr sz="2800">
                <a:latin typeface="Trebuchet MS"/>
                <a:ea typeface="Trebuchet MS"/>
                <a:cs typeface="Trebuchet MS"/>
                <a:sym typeface="Trebuchet MS"/>
              </a:defRPr>
            </a:pPr>
            <a:r>
              <a:rPr b="1"/>
              <a:t>Web content</a:t>
            </a:r>
            <a:r>
              <a:t> - refers to any part of a website, including text, images, forms, and multimedia, as well as any markup code, scripts, applications, and such.</a:t>
            </a:r>
          </a:p>
          <a:p>
            <a:pPr marL="695325" indent="-555625" defTabSz="685800">
              <a:lnSpc>
                <a:spcPts val="4800"/>
              </a:lnSpc>
              <a:spcBef>
                <a:spcPts val="3000"/>
              </a:spcBef>
              <a:buClr>
                <a:srgbClr val="1D1D1D"/>
              </a:buClr>
              <a:buSzPct val="100000"/>
              <a:buFont typeface="Trebuchet MS"/>
              <a:buChar char="•"/>
              <a:defRPr sz="2800">
                <a:latin typeface="Trebuchet MS"/>
                <a:ea typeface="Trebuchet MS"/>
                <a:cs typeface="Trebuchet MS"/>
                <a:sym typeface="Trebuchet MS"/>
              </a:defRPr>
            </a:pPr>
            <a:r>
              <a:rPr b="1"/>
              <a:t>User agents</a:t>
            </a:r>
            <a:r>
              <a:t> - software that people use to access web content, including desktop graphical browsers, voice browsers, mobile phone browsers, multimedia players, plug-ins, and some </a:t>
            </a:r>
            <a:r>
              <a:rPr u="sng">
                <a:hlinkClick r:id="rId3" invalidUrl="" action="" tgtFrame="" tooltip="" history="1" highlightClick="0" endSnd="0"/>
              </a:rPr>
              <a:t>assistive technologies</a:t>
            </a:r>
            <a:r>
              <a:t>.</a:t>
            </a:r>
          </a:p>
          <a:p>
            <a:pPr marL="695325" indent="-555625" defTabSz="685800">
              <a:lnSpc>
                <a:spcPts val="4800"/>
              </a:lnSpc>
              <a:spcBef>
                <a:spcPts val="3000"/>
              </a:spcBef>
              <a:buClr>
                <a:srgbClr val="1D1D1D"/>
              </a:buClr>
              <a:buSzPct val="100000"/>
              <a:buFont typeface="Trebuchet MS"/>
              <a:buChar char="•"/>
              <a:defRPr sz="2800">
                <a:latin typeface="Trebuchet MS"/>
                <a:ea typeface="Trebuchet MS"/>
                <a:cs typeface="Trebuchet MS"/>
                <a:sym typeface="Trebuchet MS"/>
              </a:defRPr>
            </a:pPr>
            <a:r>
              <a:rPr b="1"/>
              <a:t>Authoring tools</a:t>
            </a:r>
            <a:r>
              <a:t> - software or services that people use to produce web content, including code editors, document conversion tools, content management systems, blogs, database scripts, and other tools.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Text Placeholder 6"/>
          <p:cNvSpPr/>
          <p:nvPr>
            <p:ph type="body" idx="21"/>
          </p:nvPr>
        </p:nvSpPr>
        <p:spPr>
          <a:prstGeom prst="rect">
            <a:avLst/>
          </a:prstGeom>
          <a:extLst>
            <a:ext uri="{C572A759-6A51-4108-AA02-DFA0A04FC94B}">
              <ma14:wrappingTextBoxFlag xmlns:ma14="http://schemas.microsoft.com/office/mac/drawingml/2011/main" val="1"/>
            </a:ext>
          </a:extLst>
        </p:spPr>
        <p:txBody>
          <a:bodyPr/>
          <a:lstStyle>
            <a:lvl1pPr algn="ctr">
              <a:lnSpc>
                <a:spcPct val="100000"/>
              </a:lnSpc>
              <a:spcBef>
                <a:spcPts val="0"/>
              </a:spcBef>
              <a:defRPr cap="all" sz="4000">
                <a:latin typeface="Arial Black"/>
                <a:ea typeface="Arial Black"/>
                <a:cs typeface="Arial Black"/>
                <a:sym typeface="Arial Black"/>
              </a:defRPr>
            </a:lvl1pPr>
          </a:lstStyle>
          <a:p>
            <a:pPr/>
            <a:r>
              <a:t>Perceivable information and user interface</a:t>
            </a:r>
          </a:p>
        </p:txBody>
      </p:sp>
      <p:sp>
        <p:nvSpPr>
          <p:cNvPr id="257" name="Text alternatives for non-text content…"/>
          <p:cNvSpPr txBox="1"/>
          <p:nvPr/>
        </p:nvSpPr>
        <p:spPr>
          <a:xfrm>
            <a:off x="-40637" y="3182619"/>
            <a:ext cx="24465274" cy="5557497"/>
          </a:xfrm>
          <a:prstGeom prst="rect">
            <a:avLst/>
          </a:prstGeom>
          <a:ln w="25400">
            <a:miter lim="400000"/>
          </a:ln>
          <a:extLst>
            <a:ext uri="{C572A759-6A51-4108-AA02-DFA0A04FC94B}">
              <ma14:wrappingTextBoxFlag xmlns:ma14="http://schemas.microsoft.com/office/mac/drawingml/2011/main" val="1"/>
            </a:ext>
          </a:extLst>
        </p:spPr>
        <p:txBody>
          <a:bodyPr lIns="1003300" tIns="1003300" rIns="1003300" bIns="1003300">
            <a:spAutoFit/>
          </a:bodyPr>
          <a:lstStyle/>
          <a:p>
            <a:pPr marL="228600" indent="-228600" defTabSz="685800">
              <a:lnSpc>
                <a:spcPts val="3200"/>
              </a:lnSpc>
              <a:spcBef>
                <a:spcPts val="5000"/>
              </a:spcBef>
              <a:buSzPct val="100000"/>
              <a:buAutoNum type="arabicPeriod" startAt="1"/>
              <a:defRPr sz="3600">
                <a:latin typeface="Trebuchet MS"/>
                <a:ea typeface="Trebuchet MS"/>
                <a:cs typeface="Trebuchet MS"/>
                <a:sym typeface="Trebuchet MS"/>
              </a:defRPr>
            </a:pPr>
            <a:r>
              <a:t>Text alternatives for non-text content</a:t>
            </a:r>
          </a:p>
          <a:p>
            <a:pPr marL="228600" indent="-228600" defTabSz="685800">
              <a:lnSpc>
                <a:spcPts val="3200"/>
              </a:lnSpc>
              <a:spcBef>
                <a:spcPts val="5000"/>
              </a:spcBef>
              <a:buSzPct val="100000"/>
              <a:buAutoNum type="arabicPeriod" startAt="1"/>
              <a:defRPr sz="3600">
                <a:latin typeface="Trebuchet MS"/>
                <a:ea typeface="Trebuchet MS"/>
                <a:cs typeface="Trebuchet MS"/>
                <a:sym typeface="Trebuchet MS"/>
              </a:defRPr>
            </a:pPr>
            <a:r>
              <a:t>Captions and other alternatives for multimedia</a:t>
            </a:r>
          </a:p>
          <a:p>
            <a:pPr marL="228600" indent="-228600" defTabSz="685800">
              <a:lnSpc>
                <a:spcPts val="3200"/>
              </a:lnSpc>
              <a:spcBef>
                <a:spcPts val="5000"/>
              </a:spcBef>
              <a:buSzPct val="100000"/>
              <a:buAutoNum type="arabicPeriod" startAt="1"/>
              <a:defRPr sz="3600">
                <a:latin typeface="Trebuchet MS"/>
                <a:ea typeface="Trebuchet MS"/>
                <a:cs typeface="Trebuchet MS"/>
                <a:sym typeface="Trebuchet MS"/>
              </a:defRPr>
            </a:pPr>
            <a:r>
              <a:t>Content can be presented in different ways</a:t>
            </a:r>
          </a:p>
          <a:p>
            <a:pPr marL="228600" indent="-228600" defTabSz="685800">
              <a:lnSpc>
                <a:spcPts val="3200"/>
              </a:lnSpc>
              <a:spcBef>
                <a:spcPts val="5000"/>
              </a:spcBef>
              <a:buSzPct val="100000"/>
              <a:buAutoNum type="arabicPeriod" startAt="1"/>
              <a:defRPr sz="3600">
                <a:latin typeface="Trebuchet MS"/>
                <a:ea typeface="Trebuchet MS"/>
                <a:cs typeface="Trebuchet MS"/>
                <a:sym typeface="Trebuchet MS"/>
              </a:defRPr>
            </a:pPr>
            <a:r>
              <a:t>Content is easier to see and hear</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Text Placeholder 6"/>
          <p:cNvSpPr/>
          <p:nvPr>
            <p:ph type="body" idx="21"/>
          </p:nvPr>
        </p:nvSpPr>
        <p:spPr>
          <a:prstGeom prst="rect">
            <a:avLst/>
          </a:prstGeom>
          <a:extLst>
            <a:ext uri="{C572A759-6A51-4108-AA02-DFA0A04FC94B}">
              <ma14:wrappingTextBoxFlag xmlns:ma14="http://schemas.microsoft.com/office/mac/drawingml/2011/main" val="1"/>
            </a:ext>
          </a:extLst>
        </p:spPr>
        <p:txBody>
          <a:bodyPr/>
          <a:lstStyle>
            <a:lvl1pPr algn="ctr">
              <a:lnSpc>
                <a:spcPct val="100000"/>
              </a:lnSpc>
              <a:spcBef>
                <a:spcPts val="0"/>
              </a:spcBef>
              <a:defRPr cap="all" sz="4000">
                <a:latin typeface="Arial Black"/>
                <a:ea typeface="Arial Black"/>
                <a:cs typeface="Arial Black"/>
                <a:sym typeface="Arial Black"/>
              </a:defRPr>
            </a:lvl1pPr>
          </a:lstStyle>
          <a:p>
            <a:pPr/>
            <a:r>
              <a:t>Operable user interface and navigation</a:t>
            </a:r>
          </a:p>
        </p:txBody>
      </p:sp>
      <p:sp>
        <p:nvSpPr>
          <p:cNvPr id="262" name="Functionality is available from a keyboard…"/>
          <p:cNvSpPr txBox="1"/>
          <p:nvPr/>
        </p:nvSpPr>
        <p:spPr>
          <a:xfrm>
            <a:off x="-40637" y="3182619"/>
            <a:ext cx="24465274" cy="5867377"/>
          </a:xfrm>
          <a:prstGeom prst="rect">
            <a:avLst/>
          </a:prstGeom>
          <a:ln w="25400">
            <a:miter lim="400000"/>
          </a:ln>
          <a:extLst>
            <a:ext uri="{C572A759-6A51-4108-AA02-DFA0A04FC94B}">
              <ma14:wrappingTextBoxFlag xmlns:ma14="http://schemas.microsoft.com/office/mac/drawingml/2011/main" val="1"/>
            </a:ext>
          </a:extLst>
        </p:spPr>
        <p:txBody>
          <a:bodyPr lIns="1003300" tIns="1003300" rIns="1003300" bIns="1003300">
            <a:spAutoFit/>
          </a:bodyPr>
          <a:lstStyle/>
          <a:p>
            <a:pPr marL="228600" indent="-228600" defTabSz="685800">
              <a:lnSpc>
                <a:spcPts val="5000"/>
              </a:lnSpc>
              <a:spcBef>
                <a:spcPts val="1400"/>
              </a:spcBef>
              <a:buSzPct val="100000"/>
              <a:buAutoNum type="arabicPeriod" startAt="1"/>
              <a:defRPr sz="3600">
                <a:latin typeface="Trebuchet MS"/>
                <a:ea typeface="Trebuchet MS"/>
                <a:cs typeface="Trebuchet MS"/>
                <a:sym typeface="Trebuchet MS"/>
              </a:defRPr>
            </a:pPr>
            <a:r>
              <a:t>Functionality is available from a keyboard</a:t>
            </a:r>
          </a:p>
          <a:p>
            <a:pPr marL="228600" indent="-228600" defTabSz="685800">
              <a:lnSpc>
                <a:spcPts val="5000"/>
              </a:lnSpc>
              <a:spcBef>
                <a:spcPts val="1400"/>
              </a:spcBef>
              <a:buSzPct val="100000"/>
              <a:buAutoNum type="arabicPeriod" startAt="1"/>
              <a:defRPr sz="3600">
                <a:latin typeface="Trebuchet MS"/>
                <a:ea typeface="Trebuchet MS"/>
                <a:cs typeface="Trebuchet MS"/>
                <a:sym typeface="Trebuchet MS"/>
              </a:defRPr>
            </a:pPr>
            <a:r>
              <a:t>Users have enough time to read and use the content</a:t>
            </a:r>
          </a:p>
          <a:p>
            <a:pPr marL="228600" indent="-228600" defTabSz="685800">
              <a:lnSpc>
                <a:spcPts val="5000"/>
              </a:lnSpc>
              <a:spcBef>
                <a:spcPts val="1400"/>
              </a:spcBef>
              <a:buSzPct val="100000"/>
              <a:buAutoNum type="arabicPeriod" startAt="1"/>
              <a:defRPr sz="3600">
                <a:latin typeface="Trebuchet MS"/>
                <a:ea typeface="Trebuchet MS"/>
                <a:cs typeface="Trebuchet MS"/>
                <a:sym typeface="Trebuchet MS"/>
              </a:defRPr>
            </a:pPr>
            <a:r>
              <a:t>Content does not cause seizures and physical reactions</a:t>
            </a:r>
          </a:p>
          <a:p>
            <a:pPr marL="228600" indent="-228600" defTabSz="685800">
              <a:lnSpc>
                <a:spcPts val="5000"/>
              </a:lnSpc>
              <a:spcBef>
                <a:spcPts val="1400"/>
              </a:spcBef>
              <a:buSzPct val="100000"/>
              <a:buAutoNum type="arabicPeriod" startAt="1"/>
              <a:defRPr sz="3600">
                <a:latin typeface="Trebuchet MS"/>
                <a:ea typeface="Trebuchet MS"/>
                <a:cs typeface="Trebuchet MS"/>
                <a:sym typeface="Trebuchet MS"/>
              </a:defRPr>
            </a:pPr>
            <a:r>
              <a:t>Users can easily navigate, find content, and determine where they are</a:t>
            </a:r>
          </a:p>
          <a:p>
            <a:pPr marL="228600" indent="-228600" defTabSz="685800">
              <a:lnSpc>
                <a:spcPts val="5000"/>
              </a:lnSpc>
              <a:spcBef>
                <a:spcPts val="1400"/>
              </a:spcBef>
              <a:buSzPct val="100000"/>
              <a:buAutoNum type="arabicPeriod" startAt="1"/>
              <a:defRPr sz="3600">
                <a:latin typeface="Trebuchet MS"/>
                <a:ea typeface="Trebuchet MS"/>
                <a:cs typeface="Trebuchet MS"/>
                <a:sym typeface="Trebuchet MS"/>
              </a:defRPr>
            </a:pPr>
            <a:r>
              <a:t>Users can use different input modalities beyond keyboard</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Text Placeholder 6"/>
          <p:cNvSpPr/>
          <p:nvPr>
            <p:ph type="body" idx="21"/>
          </p:nvPr>
        </p:nvSpPr>
        <p:spPr>
          <a:prstGeom prst="rect">
            <a:avLst/>
          </a:prstGeom>
          <a:extLst>
            <a:ext uri="{C572A759-6A51-4108-AA02-DFA0A04FC94B}">
              <ma14:wrappingTextBoxFlag xmlns:ma14="http://schemas.microsoft.com/office/mac/drawingml/2011/main" val="1"/>
            </a:ext>
          </a:extLst>
        </p:spPr>
        <p:txBody>
          <a:bodyPr/>
          <a:lstStyle>
            <a:lvl1pPr algn="ctr">
              <a:lnSpc>
                <a:spcPct val="100000"/>
              </a:lnSpc>
              <a:spcBef>
                <a:spcPts val="0"/>
              </a:spcBef>
              <a:defRPr cap="all" sz="4000">
                <a:latin typeface="Arial Black"/>
                <a:ea typeface="Arial Black"/>
                <a:cs typeface="Arial Black"/>
                <a:sym typeface="Arial Black"/>
              </a:defRPr>
            </a:lvl1pPr>
          </a:lstStyle>
          <a:p>
            <a:pPr/>
            <a:r>
              <a:t>Content does not cause seizures and physical reactions</a:t>
            </a:r>
          </a:p>
        </p:txBody>
      </p:sp>
      <p:sp>
        <p:nvSpPr>
          <p:cNvPr id="265" name="Content that flashes at certain rates or patterns can cause photosensitive reactions, including seizures. Flashing content is ideally avoided entirely or only used in a way that does not cause known risks. Also animations and moving content can cause dis"/>
          <p:cNvSpPr txBox="1"/>
          <p:nvPr/>
        </p:nvSpPr>
        <p:spPr>
          <a:xfrm>
            <a:off x="-40637" y="3182619"/>
            <a:ext cx="24465274" cy="8496301"/>
          </a:xfrm>
          <a:prstGeom prst="rect">
            <a:avLst/>
          </a:prstGeom>
          <a:ln w="25400">
            <a:miter lim="400000"/>
          </a:ln>
          <a:extLst>
            <a:ext uri="{C572A759-6A51-4108-AA02-DFA0A04FC94B}">
              <ma14:wrappingTextBoxFlag xmlns:ma14="http://schemas.microsoft.com/office/mac/drawingml/2011/main" val="1"/>
            </a:ext>
          </a:extLst>
        </p:spPr>
        <p:txBody>
          <a:bodyPr lIns="1003300" tIns="1003300" rIns="1003300" bIns="1003300">
            <a:spAutoFit/>
          </a:bodyPr>
          <a:lstStyle/>
          <a:p>
            <a:pPr defTabSz="685800">
              <a:lnSpc>
                <a:spcPts val="4800"/>
              </a:lnSpc>
              <a:spcBef>
                <a:spcPts val="3000"/>
              </a:spcBef>
              <a:defRPr sz="2800">
                <a:latin typeface="Trebuchet MS"/>
                <a:ea typeface="Trebuchet MS"/>
                <a:cs typeface="Trebuchet MS"/>
                <a:sym typeface="Trebuchet MS"/>
              </a:defRPr>
            </a:pPr>
            <a:r>
              <a:t>Content that flashes at certain rates or patterns can cause photosensitive reactions, including seizures. Flashing content is ideally avoided entirely or only used in a way that does not cause known risks. Also animations and moving content can cause discomfort and physical reactions.</a:t>
            </a:r>
          </a:p>
          <a:p>
            <a:pPr defTabSz="685800">
              <a:lnSpc>
                <a:spcPts val="4800"/>
              </a:lnSpc>
              <a:spcBef>
                <a:spcPts val="3000"/>
              </a:spcBef>
              <a:defRPr sz="2800">
                <a:latin typeface="Trebuchet MS"/>
                <a:ea typeface="Trebuchet MS"/>
                <a:cs typeface="Trebuchet MS"/>
                <a:sym typeface="Trebuchet MS"/>
              </a:defRPr>
            </a:pPr>
            <a:r>
              <a:t>Examples of avoiding causing seizures and physical reactions:</a:t>
            </a:r>
          </a:p>
          <a:p>
            <a:pPr marL="695325" indent="-555625" defTabSz="685800">
              <a:lnSpc>
                <a:spcPts val="4800"/>
              </a:lnSpc>
              <a:spcBef>
                <a:spcPts val="3000"/>
              </a:spcBef>
              <a:buClr>
                <a:srgbClr val="1D1D1D"/>
              </a:buClr>
              <a:buSzPct val="100000"/>
              <a:buFont typeface="Trebuchet MS"/>
              <a:buChar char="•"/>
              <a:defRPr sz="2800">
                <a:latin typeface="Trebuchet MS"/>
                <a:ea typeface="Trebuchet MS"/>
                <a:cs typeface="Trebuchet MS"/>
                <a:sym typeface="Trebuchet MS"/>
              </a:defRPr>
            </a:pPr>
            <a:r>
              <a:t>Do not include content that flashes at particular rates and patterns</a:t>
            </a:r>
          </a:p>
          <a:p>
            <a:pPr marL="695325" indent="-555625" defTabSz="685800">
              <a:lnSpc>
                <a:spcPts val="4800"/>
              </a:lnSpc>
              <a:spcBef>
                <a:spcPts val="3000"/>
              </a:spcBef>
              <a:buClr>
                <a:srgbClr val="1D1D1D"/>
              </a:buClr>
              <a:buSzPct val="100000"/>
              <a:buFont typeface="Trebuchet MS"/>
              <a:buChar char="•"/>
              <a:defRPr sz="2800">
                <a:latin typeface="Trebuchet MS"/>
                <a:ea typeface="Trebuchet MS"/>
                <a:cs typeface="Trebuchet MS"/>
                <a:sym typeface="Trebuchet MS"/>
              </a:defRPr>
            </a:pPr>
            <a:r>
              <a:t>Warn users before flashing content is presented, and provide alternatives</a:t>
            </a:r>
          </a:p>
          <a:p>
            <a:pPr marL="695325" indent="-555625" defTabSz="685800">
              <a:lnSpc>
                <a:spcPts val="4800"/>
              </a:lnSpc>
              <a:spcBef>
                <a:spcPts val="3000"/>
              </a:spcBef>
              <a:buClr>
                <a:srgbClr val="1D1D1D"/>
              </a:buClr>
              <a:buSzPct val="100000"/>
              <a:buFont typeface="Trebuchet MS"/>
              <a:buChar char="•"/>
              <a:defRPr sz="2800">
                <a:latin typeface="Trebuchet MS"/>
                <a:ea typeface="Trebuchet MS"/>
                <a:cs typeface="Trebuchet MS"/>
                <a:sym typeface="Trebuchet MS"/>
              </a:defRPr>
            </a:pPr>
            <a:r>
              <a:t>Provide mechanisms to switch off animations, unless they are essential</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Text Placeholder 6"/>
          <p:cNvSpPr/>
          <p:nvPr>
            <p:ph type="body" idx="21"/>
          </p:nvPr>
        </p:nvSpPr>
        <p:spPr>
          <a:prstGeom prst="rect">
            <a:avLst/>
          </a:prstGeom>
          <a:extLst>
            <a:ext uri="{C572A759-6A51-4108-AA02-DFA0A04FC94B}">
              <ma14:wrappingTextBoxFlag xmlns:ma14="http://schemas.microsoft.com/office/mac/drawingml/2011/main" val="1"/>
            </a:ext>
          </a:extLst>
        </p:spPr>
        <p:txBody>
          <a:bodyPr/>
          <a:lstStyle>
            <a:lvl1pPr algn="ctr">
              <a:lnSpc>
                <a:spcPct val="100000"/>
              </a:lnSpc>
              <a:spcBef>
                <a:spcPts val="0"/>
              </a:spcBef>
              <a:defRPr cap="all" sz="4000">
                <a:latin typeface="Arial Black"/>
                <a:ea typeface="Arial Black"/>
                <a:cs typeface="Arial Black"/>
                <a:sym typeface="Arial Black"/>
              </a:defRPr>
            </a:lvl1pPr>
          </a:lstStyle>
          <a:p>
            <a:pPr/>
            <a:r>
              <a:t>Users can use different input modalities beyond keyboard</a:t>
            </a:r>
          </a:p>
        </p:txBody>
      </p:sp>
      <p:sp>
        <p:nvSpPr>
          <p:cNvPr id="270" name="Input modalities beyond keyboard, such as touch activation, voice recognition (speech input), and gestures make content easier to use for many people. Yet not everyone can use each of these input modalities, and to the same degree. Particular design cons"/>
          <p:cNvSpPr txBox="1"/>
          <p:nvPr/>
        </p:nvSpPr>
        <p:spPr>
          <a:xfrm>
            <a:off x="-40637" y="2293619"/>
            <a:ext cx="24465274" cy="9690101"/>
          </a:xfrm>
          <a:prstGeom prst="rect">
            <a:avLst/>
          </a:prstGeom>
          <a:ln w="25400">
            <a:miter lim="400000"/>
          </a:ln>
          <a:extLst>
            <a:ext uri="{C572A759-6A51-4108-AA02-DFA0A04FC94B}">
              <ma14:wrappingTextBoxFlag xmlns:ma14="http://schemas.microsoft.com/office/mac/drawingml/2011/main" val="1"/>
            </a:ext>
          </a:extLst>
        </p:spPr>
        <p:txBody>
          <a:bodyPr lIns="1003300" tIns="1003300" rIns="1003300" bIns="1003300">
            <a:spAutoFit/>
          </a:bodyPr>
          <a:lstStyle/>
          <a:p>
            <a:pPr defTabSz="685800">
              <a:lnSpc>
                <a:spcPts val="4500"/>
              </a:lnSpc>
              <a:spcBef>
                <a:spcPts val="3000"/>
              </a:spcBef>
              <a:defRPr sz="2500">
                <a:latin typeface="Trebuchet MS"/>
                <a:ea typeface="Trebuchet MS"/>
                <a:cs typeface="Trebuchet MS"/>
                <a:sym typeface="Trebuchet MS"/>
              </a:defRPr>
            </a:pPr>
            <a:r>
              <a:t>Input modalities beyond keyboard, such as touch activation, voice recognition (speech input), and gestures make content easier to use for many people. Yet not everyone can use each of these input modalities, and to the same degree. Particular design considerations maximize the benefit of these input modalities. This includes:</a:t>
            </a:r>
          </a:p>
          <a:p>
            <a:pPr marL="695325" indent="-555625" defTabSz="685800">
              <a:lnSpc>
                <a:spcPts val="4500"/>
              </a:lnSpc>
              <a:spcBef>
                <a:spcPts val="3000"/>
              </a:spcBef>
              <a:buClr>
                <a:srgbClr val="1D1D1D"/>
              </a:buClr>
              <a:buSzPct val="100000"/>
              <a:buFont typeface="Trebuchet MS"/>
              <a:buChar char="•"/>
              <a:defRPr sz="2500">
                <a:latin typeface="Trebuchet MS"/>
                <a:ea typeface="Trebuchet MS"/>
                <a:cs typeface="Trebuchet MS"/>
                <a:sym typeface="Trebuchet MS"/>
              </a:defRPr>
            </a:pPr>
            <a:r>
              <a:t>Gestures that require dexterity or fine movement have alternatives that do not require high dexterity</a:t>
            </a:r>
          </a:p>
          <a:p>
            <a:pPr marL="695325" indent="-555625" defTabSz="685800">
              <a:lnSpc>
                <a:spcPts val="4500"/>
              </a:lnSpc>
              <a:spcBef>
                <a:spcPts val="3000"/>
              </a:spcBef>
              <a:buClr>
                <a:srgbClr val="1D1D1D"/>
              </a:buClr>
              <a:buSzPct val="100000"/>
              <a:buFont typeface="Trebuchet MS"/>
              <a:buChar char="•"/>
              <a:defRPr sz="2500">
                <a:latin typeface="Trebuchet MS"/>
                <a:ea typeface="Trebuchet MS"/>
                <a:cs typeface="Trebuchet MS"/>
                <a:sym typeface="Trebuchet MS"/>
              </a:defRPr>
            </a:pPr>
            <a:r>
              <a:t>Components are designed to avoid accidental activation, for example by providing undo functionality</a:t>
            </a:r>
          </a:p>
          <a:p>
            <a:pPr marL="695325" indent="-555625" defTabSz="685800">
              <a:lnSpc>
                <a:spcPts val="4500"/>
              </a:lnSpc>
              <a:spcBef>
                <a:spcPts val="3000"/>
              </a:spcBef>
              <a:buClr>
                <a:srgbClr val="1D1D1D"/>
              </a:buClr>
              <a:buSzPct val="100000"/>
              <a:buFont typeface="Trebuchet MS"/>
              <a:buChar char="•"/>
              <a:defRPr sz="2500">
                <a:latin typeface="Trebuchet MS"/>
                <a:ea typeface="Trebuchet MS"/>
                <a:cs typeface="Trebuchet MS"/>
                <a:sym typeface="Trebuchet MS"/>
              </a:defRPr>
            </a:pPr>
            <a:r>
              <a:t>Labels presented to users match corresponding object names in the code, to support activation by voice</a:t>
            </a:r>
          </a:p>
          <a:p>
            <a:pPr marL="695325" indent="-555625" defTabSz="685800">
              <a:lnSpc>
                <a:spcPts val="4500"/>
              </a:lnSpc>
              <a:spcBef>
                <a:spcPts val="3000"/>
              </a:spcBef>
              <a:buClr>
                <a:srgbClr val="1D1D1D"/>
              </a:buClr>
              <a:buSzPct val="100000"/>
              <a:buFont typeface="Trebuchet MS"/>
              <a:buChar char="•"/>
              <a:defRPr sz="2500">
                <a:latin typeface="Trebuchet MS"/>
                <a:ea typeface="Trebuchet MS"/>
                <a:cs typeface="Trebuchet MS"/>
                <a:sym typeface="Trebuchet MS"/>
              </a:defRPr>
            </a:pPr>
            <a:r>
              <a:t>Functionality that is activated by movement can also be activated through user interface components</a:t>
            </a:r>
          </a:p>
          <a:p>
            <a:pPr marL="695325" indent="-555625" defTabSz="685800">
              <a:lnSpc>
                <a:spcPts val="4500"/>
              </a:lnSpc>
              <a:spcBef>
                <a:spcPts val="3000"/>
              </a:spcBef>
              <a:buClr>
                <a:srgbClr val="1D1D1D"/>
              </a:buClr>
              <a:buSzPct val="100000"/>
              <a:buFont typeface="Trebuchet MS"/>
              <a:buChar char="•"/>
              <a:defRPr sz="2500">
                <a:latin typeface="Trebuchet MS"/>
                <a:ea typeface="Trebuchet MS"/>
                <a:cs typeface="Trebuchet MS"/>
                <a:sym typeface="Trebuchet MS"/>
              </a:defRPr>
            </a:pPr>
            <a:r>
              <a:t>Buttons, links, and other active components are large enough to make them easier to activate by touch</a:t>
            </a:r>
          </a:p>
          <a:p>
            <a:pPr defTabSz="685800">
              <a:lnSpc>
                <a:spcPts val="4500"/>
              </a:lnSpc>
              <a:spcBef>
                <a:spcPts val="3000"/>
              </a:spcBef>
              <a:defRPr sz="2500">
                <a:latin typeface="Trebuchet MS"/>
                <a:ea typeface="Trebuchet MS"/>
                <a:cs typeface="Trebuchet MS"/>
                <a:sym typeface="Trebuchet MS"/>
              </a:defRPr>
            </a:pPr>
            <a:r>
              <a:t>Meeting this requirement makes the content easier to use for many people with a wide range of abilities using a wide range of devices. This includes content used on mobile phones, tablet computers, and self-service terminals such as ticketing machines.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Content Slides">
  <a:themeElements>
    <a:clrScheme name="1_Content Slides">
      <a:dk1>
        <a:srgbClr val="464547"/>
      </a:dk1>
      <a:lt1>
        <a:srgbClr val="FFFFFF"/>
      </a:lt1>
      <a:dk2>
        <a:srgbClr val="A7A7A7"/>
      </a:dk2>
      <a:lt2>
        <a:srgbClr val="535353"/>
      </a:lt2>
      <a:accent1>
        <a:srgbClr val="CCCCCC"/>
      </a:accent1>
      <a:accent2>
        <a:srgbClr val="39C2D7"/>
      </a:accent2>
      <a:accent3>
        <a:srgbClr val="1A9CB0"/>
      </a:accent3>
      <a:accent4>
        <a:srgbClr val="A3C644"/>
      </a:accent4>
      <a:accent5>
        <a:srgbClr val="7F993A"/>
      </a:accent5>
      <a:accent6>
        <a:srgbClr val="B22746"/>
      </a:accent6>
      <a:hlink>
        <a:srgbClr val="0000FF"/>
      </a:hlink>
      <a:folHlink>
        <a:srgbClr val="FF00FF"/>
      </a:folHlink>
    </a:clrScheme>
    <a:fontScheme name="1_Content Slides">
      <a:majorFont>
        <a:latin typeface="Helvetica"/>
        <a:ea typeface="Helvetica"/>
        <a:cs typeface="Helvetica"/>
      </a:majorFont>
      <a:minorFont>
        <a:latin typeface="Calibri"/>
        <a:ea typeface="Calibri"/>
        <a:cs typeface="Calibri"/>
      </a:minorFont>
    </a:fontScheme>
    <a:fmtScheme name="1_Content Slid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38100" dir="5400000">
              <a:srgbClr val="000000">
                <a:alpha val="35000"/>
              </a:srgbClr>
            </a:outerShdw>
          </a:effectLst>
        </a:effectStyle>
        <a:effectStyle>
          <a:effectLst>
            <a:outerShdw sx="100000" sy="100000" kx="0" ky="0" algn="b" rotWithShape="0" blurRad="76200" dist="38100" dir="5400000">
              <a:srgbClr val="000000">
                <a:alpha val="35000"/>
              </a:srgbClr>
            </a:outerShdw>
          </a:effectLst>
        </a:effectStyle>
        <a:effectStyle>
          <a:effectLst>
            <a:outerShdw sx="100000" sy="100000" kx="0" ky="0" algn="b" rotWithShape="0" blurRad="76200" dist="381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50800" cap="flat">
          <a:solidFill>
            <a:schemeClr val="accent1"/>
          </a:solidFill>
          <a:prstDash val="solid"/>
          <a:round/>
        </a:ln>
        <a:effectLst>
          <a:outerShdw sx="100000" sy="100000" kx="0" ky="0" algn="b" rotWithShape="0" blurRad="76200" dist="38100" dir="5400000">
            <a:srgbClr val="000000">
              <a:alpha val="35000"/>
            </a:srgbClr>
          </a:outerShdw>
        </a:effectLst>
        <a:sp3d/>
      </a:spPr>
      <a:bodyPr rot="0" spcFirstLastPara="1" vertOverflow="overflow" horzOverflow="overflow" vert="horz" wrap="square" lIns="91436" tIns="91436" rIns="91436" bIns="91436" numCol="1" spcCol="38100" rtlCol="0" anchor="ctr" upright="0">
        <a:spAutoFit/>
      </a:bodyPr>
      <a:lstStyle>
        <a:defPPr marL="0" marR="0" indent="0" algn="l" defTabSz="13716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464547"/>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50800" cap="flat">
          <a:solidFill>
            <a:schemeClr val="accent1"/>
          </a:solidFill>
          <a:prstDash val="solid"/>
          <a:round/>
        </a:ln>
        <a:effectLst>
          <a:outerShdw sx="100000" sy="100000" kx="0" ky="0" algn="b" rotWithShape="0" blurRad="76200" dist="381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25400" cap="flat">
          <a:noFill/>
          <a:miter lim="400000"/>
        </a:ln>
        <a:effectLst/>
        <a:sp3d/>
      </a:spPr>
      <a:bodyPr rot="0" spcFirstLastPara="1" vertOverflow="overflow" horzOverflow="overflow" vert="horz" wrap="square" lIns="91436" tIns="91436" rIns="91436" bIns="91436" numCol="1" spcCol="38100" rtlCol="0" anchor="t" upright="0">
        <a:spAutoFit/>
      </a:bodyPr>
      <a:lstStyle>
        <a:defPPr marL="0" marR="0" indent="0" algn="l" defTabSz="13716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464547"/>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Content Slides">
  <a:themeElements>
    <a:clrScheme name="1_Content Slides">
      <a:dk1>
        <a:srgbClr val="000000"/>
      </a:dk1>
      <a:lt1>
        <a:srgbClr val="FFFFFF"/>
      </a:lt1>
      <a:dk2>
        <a:srgbClr val="A7A7A7"/>
      </a:dk2>
      <a:lt2>
        <a:srgbClr val="535353"/>
      </a:lt2>
      <a:accent1>
        <a:srgbClr val="CCCCCC"/>
      </a:accent1>
      <a:accent2>
        <a:srgbClr val="39C2D7"/>
      </a:accent2>
      <a:accent3>
        <a:srgbClr val="1A9CB0"/>
      </a:accent3>
      <a:accent4>
        <a:srgbClr val="A3C644"/>
      </a:accent4>
      <a:accent5>
        <a:srgbClr val="7F993A"/>
      </a:accent5>
      <a:accent6>
        <a:srgbClr val="B22746"/>
      </a:accent6>
      <a:hlink>
        <a:srgbClr val="0000FF"/>
      </a:hlink>
      <a:folHlink>
        <a:srgbClr val="FF00FF"/>
      </a:folHlink>
    </a:clrScheme>
    <a:fontScheme name="1_Content Slides">
      <a:majorFont>
        <a:latin typeface="Helvetica"/>
        <a:ea typeface="Helvetica"/>
        <a:cs typeface="Helvetica"/>
      </a:majorFont>
      <a:minorFont>
        <a:latin typeface="Calibri"/>
        <a:ea typeface="Calibri"/>
        <a:cs typeface="Calibri"/>
      </a:minorFont>
    </a:fontScheme>
    <a:fmtScheme name="1_Content Slid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38100" dir="5400000">
              <a:srgbClr val="000000">
                <a:alpha val="35000"/>
              </a:srgbClr>
            </a:outerShdw>
          </a:effectLst>
        </a:effectStyle>
        <a:effectStyle>
          <a:effectLst>
            <a:outerShdw sx="100000" sy="100000" kx="0" ky="0" algn="b" rotWithShape="0" blurRad="76200" dist="38100" dir="5400000">
              <a:srgbClr val="000000">
                <a:alpha val="35000"/>
              </a:srgbClr>
            </a:outerShdw>
          </a:effectLst>
        </a:effectStyle>
        <a:effectStyle>
          <a:effectLst>
            <a:outerShdw sx="100000" sy="100000" kx="0" ky="0" algn="b" rotWithShape="0" blurRad="76200" dist="381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50800" cap="flat">
          <a:solidFill>
            <a:schemeClr val="accent1"/>
          </a:solidFill>
          <a:prstDash val="solid"/>
          <a:round/>
        </a:ln>
        <a:effectLst>
          <a:outerShdw sx="100000" sy="100000" kx="0" ky="0" algn="b" rotWithShape="0" blurRad="76200" dist="38100" dir="5400000">
            <a:srgbClr val="000000">
              <a:alpha val="35000"/>
            </a:srgbClr>
          </a:outerShdw>
        </a:effectLst>
        <a:sp3d/>
      </a:spPr>
      <a:bodyPr rot="0" spcFirstLastPara="1" vertOverflow="overflow" horzOverflow="overflow" vert="horz" wrap="square" lIns="91436" tIns="91436" rIns="91436" bIns="91436" numCol="1" spcCol="38100" rtlCol="0" anchor="ctr" upright="0">
        <a:spAutoFit/>
      </a:bodyPr>
      <a:lstStyle>
        <a:defPPr marL="0" marR="0" indent="0" algn="l" defTabSz="13716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464547"/>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50800" cap="flat">
          <a:solidFill>
            <a:schemeClr val="accent1"/>
          </a:solidFill>
          <a:prstDash val="solid"/>
          <a:round/>
        </a:ln>
        <a:effectLst>
          <a:outerShdw sx="100000" sy="100000" kx="0" ky="0" algn="b" rotWithShape="0" blurRad="76200" dist="381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25400" cap="flat">
          <a:noFill/>
          <a:miter lim="400000"/>
        </a:ln>
        <a:effectLst/>
        <a:sp3d/>
      </a:spPr>
      <a:bodyPr rot="0" spcFirstLastPara="1" vertOverflow="overflow" horzOverflow="overflow" vert="horz" wrap="square" lIns="91436" tIns="91436" rIns="91436" bIns="91436" numCol="1" spcCol="38100" rtlCol="0" anchor="t" upright="0">
        <a:spAutoFit/>
      </a:bodyPr>
      <a:lstStyle>
        <a:defPPr marL="0" marR="0" indent="0" algn="l" defTabSz="13716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464547"/>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