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6F6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EE3"/>
          </a:solidFill>
        </a:fill>
      </a:tcStyle>
    </a:wholeTbl>
    <a:band2H>
      <a:tcTxStyle b="def" i="def"/>
      <a:tcStyle>
        <a:tcBdr/>
        <a:fill>
          <a:solidFill>
            <a:srgbClr val="E7EF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BCE"/>
          </a:solidFill>
        </a:fill>
      </a:tcStyle>
    </a:wholeTbl>
    <a:band2H>
      <a:tcTxStyle b="def" i="def"/>
      <a:tcStyle>
        <a:tcBdr/>
        <a:fill>
          <a:solidFill>
            <a:srgbClr val="F2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64547"/>
        </a:fontRef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firstCol>
    <a:lastRow>
      <a:tcTxStyle b="on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n-lt"/>
        <a:ea typeface="+mn-ea"/>
        <a:cs typeface="+mn-cs"/>
        <a:sym typeface="Calibri"/>
      </a:defRPr>
    </a:lvl1pPr>
    <a:lvl2pPr indent="228600" defTabSz="685800" latinLnBrk="0">
      <a:defRPr sz="900">
        <a:latin typeface="+mn-lt"/>
        <a:ea typeface="+mn-ea"/>
        <a:cs typeface="+mn-cs"/>
        <a:sym typeface="Calibri"/>
      </a:defRPr>
    </a:lvl2pPr>
    <a:lvl3pPr indent="457200" defTabSz="685800" latinLnBrk="0">
      <a:defRPr sz="900">
        <a:latin typeface="+mn-lt"/>
        <a:ea typeface="+mn-ea"/>
        <a:cs typeface="+mn-cs"/>
        <a:sym typeface="Calibri"/>
      </a:defRPr>
    </a:lvl3pPr>
    <a:lvl4pPr indent="685800" defTabSz="685800" latinLnBrk="0">
      <a:defRPr sz="900">
        <a:latin typeface="+mn-lt"/>
        <a:ea typeface="+mn-ea"/>
        <a:cs typeface="+mn-cs"/>
        <a:sym typeface="Calibri"/>
      </a:defRPr>
    </a:lvl4pPr>
    <a:lvl5pPr indent="914400" defTabSz="685800" latinLnBrk="0">
      <a:defRPr sz="900">
        <a:latin typeface="+mn-lt"/>
        <a:ea typeface="+mn-ea"/>
        <a:cs typeface="+mn-cs"/>
        <a:sym typeface="Calibri"/>
      </a:defRPr>
    </a:lvl5pPr>
    <a:lvl6pPr indent="1143000" defTabSz="685800" latinLnBrk="0">
      <a:defRPr sz="900">
        <a:latin typeface="+mn-lt"/>
        <a:ea typeface="+mn-ea"/>
        <a:cs typeface="+mn-cs"/>
        <a:sym typeface="Calibri"/>
      </a:defRPr>
    </a:lvl6pPr>
    <a:lvl7pPr indent="1371600" defTabSz="685800" latinLnBrk="0">
      <a:defRPr sz="900">
        <a:latin typeface="+mn-lt"/>
        <a:ea typeface="+mn-ea"/>
        <a:cs typeface="+mn-cs"/>
        <a:sym typeface="Calibri"/>
      </a:defRPr>
    </a:lvl7pPr>
    <a:lvl8pPr indent="1600200" defTabSz="685800" latinLnBrk="0">
      <a:defRPr sz="900">
        <a:latin typeface="+mn-lt"/>
        <a:ea typeface="+mn-ea"/>
        <a:cs typeface="+mn-cs"/>
        <a:sym typeface="Calibri"/>
      </a:defRPr>
    </a:lvl8pPr>
    <a:lvl9pPr indent="1828800" defTabSz="685800" latinLnBrk="0">
      <a:defRPr sz="9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/>
          <p:cNvSpPr/>
          <p:nvPr>
            <p:ph type="pic" idx="2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31825" y="2075576"/>
            <a:ext cx="6910390" cy="5950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538162" indent="-195262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842010" indent="-156208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184910" indent="-156210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527810" indent="-156210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ext Placeholder 7"/>
          <p:cNvSpPr/>
          <p:nvPr>
            <p:ph type="body" sz="quarter" idx="22"/>
          </p:nvPr>
        </p:nvSpPr>
        <p:spPr>
          <a:xfrm>
            <a:off x="660398" y="4453468"/>
            <a:ext cx="6488119" cy="28469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Text Placeholder 11"/>
          <p:cNvSpPr/>
          <p:nvPr>
            <p:ph type="body" sz="quarter" idx="23"/>
          </p:nvPr>
        </p:nvSpPr>
        <p:spPr>
          <a:xfrm>
            <a:off x="660396" y="5459486"/>
            <a:ext cx="3649667" cy="37306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Picture Placeholder 9"/>
          <p:cNvSpPr/>
          <p:nvPr>
            <p:ph type="pic" sz="quarter" idx="24"/>
          </p:nvPr>
        </p:nvSpPr>
        <p:spPr>
          <a:xfrm>
            <a:off x="609600" y="671512"/>
            <a:ext cx="1371600" cy="762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6289222" y="6221732"/>
            <a:ext cx="263979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46454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3"/>
          <p:cNvSpPr/>
          <p:nvPr/>
        </p:nvSpPr>
        <p:spPr>
          <a:xfrm>
            <a:off x="0" y="6349741"/>
            <a:ext cx="9144000" cy="508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21" name="Picture Placeholder 5"/>
          <p:cNvSpPr/>
          <p:nvPr>
            <p:ph type="pic" idx="2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872404" y="5263636"/>
            <a:ext cx="5014977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>
            <a:lvl1pPr>
              <a:lnSpc>
                <a:spcPct val="100000"/>
              </a:lnSpc>
              <a:spcBef>
                <a:spcPts val="900"/>
              </a:spcBef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Text Placeholder 12"/>
          <p:cNvSpPr/>
          <p:nvPr>
            <p:ph type="body" sz="quarter" idx="22"/>
          </p:nvPr>
        </p:nvSpPr>
        <p:spPr>
          <a:xfrm>
            <a:off x="872404" y="4525826"/>
            <a:ext cx="3688429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/>
          <a:p>
            <a:pPr/>
          </a:p>
        </p:txBody>
      </p:sp>
      <p:sp>
        <p:nvSpPr>
          <p:cNvPr id="124" name="Title Text"/>
          <p:cNvSpPr txBox="1"/>
          <p:nvPr>
            <p:ph type="title"/>
          </p:nvPr>
        </p:nvSpPr>
        <p:spPr>
          <a:xfrm>
            <a:off x="872404" y="3826604"/>
            <a:ext cx="5285760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 anchor="t">
            <a:normAutofit fontScale="100000" lnSpcReduction="0"/>
          </a:bodyPr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Text Placeholder 14"/>
          <p:cNvSpPr/>
          <p:nvPr>
            <p:ph type="body" sz="quarter" idx="23"/>
          </p:nvPr>
        </p:nvSpPr>
        <p:spPr>
          <a:xfrm>
            <a:off x="866628" y="3276170"/>
            <a:ext cx="3731156" cy="284696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Placeholder 6" descr="Picture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Body Level One…"/>
          <p:cNvSpPr txBox="1"/>
          <p:nvPr>
            <p:ph type="body" sz="quarter" idx="1"/>
          </p:nvPr>
        </p:nvSpPr>
        <p:spPr>
          <a:xfrm>
            <a:off x="872404" y="5263636"/>
            <a:ext cx="5014977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>
            <a:lvl1pPr>
              <a:lnSpc>
                <a:spcPct val="100000"/>
              </a:lnSpc>
              <a:spcBef>
                <a:spcPts val="900"/>
              </a:spcBef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Text Placeholder 12"/>
          <p:cNvSpPr/>
          <p:nvPr>
            <p:ph type="body" sz="quarter" idx="21"/>
          </p:nvPr>
        </p:nvSpPr>
        <p:spPr>
          <a:xfrm>
            <a:off x="872404" y="4525826"/>
            <a:ext cx="3688429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/>
          <a:p>
            <a:pPr/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872404" y="3826604"/>
            <a:ext cx="5285760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 anchor="t">
            <a:normAutofit fontScale="100000" lnSpcReduction="0"/>
          </a:bodyPr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Text Placeholder 14"/>
          <p:cNvSpPr/>
          <p:nvPr>
            <p:ph type="body" sz="quarter" idx="22"/>
          </p:nvPr>
        </p:nvSpPr>
        <p:spPr>
          <a:xfrm>
            <a:off x="866628" y="3276170"/>
            <a:ext cx="3731156" cy="284696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46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47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8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rgbClr val="2FC2D9"/>
              </a:gs>
            </a:gsLst>
            <a:lin ang="1764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lnSpc>
                <a:spcPct val="85000"/>
              </a:lnSpc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50" name="Body Level One…"/>
          <p:cNvSpPr txBox="1"/>
          <p:nvPr>
            <p:ph type="body" sz="half" idx="1"/>
          </p:nvPr>
        </p:nvSpPr>
        <p:spPr>
          <a:xfrm>
            <a:off x="626532" y="3197412"/>
            <a:ext cx="7574496" cy="2921874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50120" indent="-607220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171575" indent="-485775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514475" indent="-485775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857375" indent="-485775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1" name="Picture 6" descr="Picture 6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-1642264" y="0"/>
            <a:ext cx="12428530" cy="721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icture Placeholder 4"/>
          <p:cNvSpPr/>
          <p:nvPr>
            <p:ph type="pic" sz="half" idx="21"/>
          </p:nvPr>
        </p:nvSpPr>
        <p:spPr>
          <a:xfrm>
            <a:off x="5029200" y="910938"/>
            <a:ext cx="4114800" cy="55778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0" name="Body Level One…"/>
          <p:cNvSpPr txBox="1"/>
          <p:nvPr>
            <p:ph type="body" sz="half" idx="1"/>
          </p:nvPr>
        </p:nvSpPr>
        <p:spPr>
          <a:xfrm>
            <a:off x="360363" y="1439862"/>
            <a:ext cx="4343402" cy="4572002"/>
          </a:xfrm>
          <a:prstGeom prst="rect">
            <a:avLst/>
          </a:prstGeom>
        </p:spPr>
        <p:txBody>
          <a:bodyPr lIns="45718" tIns="45718" rIns="45718" bIns="45718"/>
          <a:lstStyle>
            <a:lvl1pPr marL="130302" indent="-130302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  <a:defRPr sz="1200"/>
            </a:lvl1pPr>
            <a:lvl2pPr marL="557212" indent="-214313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2pPr>
            <a:lvl3pPr marL="857250" indent="-171450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3pPr>
            <a:lvl4pPr marL="1200150" indent="-171450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4pPr>
            <a:lvl5pPr marL="1543050" indent="-171450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Text Placeholder 6"/>
          <p:cNvSpPr/>
          <p:nvPr>
            <p:ph type="body" sz="quarter" idx="22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6"/>
          <p:cNvSpPr/>
          <p:nvPr/>
        </p:nvSpPr>
        <p:spPr>
          <a:xfrm>
            <a:off x="0" y="5683889"/>
            <a:ext cx="9144000" cy="316864"/>
          </a:xfrm>
          <a:prstGeom prst="rect">
            <a:avLst/>
          </a:prstGeom>
          <a:solidFill>
            <a:srgbClr val="133C4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pic>
        <p:nvPicPr>
          <p:cNvPr id="17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4" y="5769223"/>
            <a:ext cx="470911" cy="16697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le Text"/>
          <p:cNvSpPr txBox="1"/>
          <p:nvPr>
            <p:ph type="title"/>
          </p:nvPr>
        </p:nvSpPr>
        <p:spPr>
          <a:xfrm>
            <a:off x="360364" y="1085850"/>
            <a:ext cx="8426451" cy="30175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1219200">
              <a:defRPr cap="none" spc="130" sz="2600"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357188" y="2279650"/>
            <a:ext cx="8429626" cy="3054350"/>
          </a:xfrm>
          <a:prstGeom prst="rect">
            <a:avLst/>
          </a:prstGeom>
        </p:spPr>
        <p:txBody>
          <a:bodyPr lIns="0" tIns="0" rIns="0" bIns="0"/>
          <a:lstStyle>
            <a:lvl1pPr marL="218208" indent="-218208" defTabSz="121920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675409" indent="-218209" defTabSz="1219200">
              <a:lnSpc>
                <a:spcPts val="2100"/>
              </a:lnSpc>
              <a:spcBef>
                <a:spcPts val="400"/>
              </a:spcBef>
              <a:buFont typeface="Arial"/>
              <a:buChar char="•"/>
              <a:defRPr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1132608" indent="-218208" defTabSz="1219200">
              <a:lnSpc>
                <a:spcPts val="2100"/>
              </a:lnSpc>
              <a:spcBef>
                <a:spcPts val="400"/>
              </a:spcBef>
              <a:buFont typeface="Arial"/>
              <a:defRPr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735281" indent="-363680" defTabSz="1219200">
              <a:lnSpc>
                <a:spcPts val="2100"/>
              </a:lnSpc>
              <a:spcBef>
                <a:spcPts val="400"/>
              </a:spcBef>
              <a:buFont typeface="Arial"/>
              <a:buChar char="•"/>
              <a:defRPr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 defTabSz="1219200">
              <a:lnSpc>
                <a:spcPts val="2100"/>
              </a:lnSpc>
              <a:spcBef>
                <a:spcPts val="400"/>
              </a:spcBef>
              <a:buSzTx/>
              <a:buFont typeface="Arial"/>
              <a:buNone/>
              <a:defRPr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Text Placeholder 4"/>
          <p:cNvSpPr/>
          <p:nvPr>
            <p:ph type="body" sz="quarter" idx="21"/>
          </p:nvPr>
        </p:nvSpPr>
        <p:spPr>
          <a:xfrm>
            <a:off x="357188" y="1936750"/>
            <a:ext cx="8429626" cy="342900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174" name="Straight Connector 5"/>
          <p:cNvSpPr/>
          <p:nvPr/>
        </p:nvSpPr>
        <p:spPr>
          <a:xfrm>
            <a:off x="294409" y="1573686"/>
            <a:ext cx="8555182" cy="1"/>
          </a:xfrm>
          <a:prstGeom prst="line">
            <a:avLst/>
          </a:prstGeom>
          <a:ln w="12700">
            <a:solidFill>
              <a:srgbClr val="F5F5F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8542388" y="5721496"/>
            <a:ext cx="244427" cy="241649"/>
          </a:xfrm>
          <a:prstGeom prst="rect">
            <a:avLst/>
          </a:prstGeom>
        </p:spPr>
        <p:txBody>
          <a:bodyPr lIns="0" tIns="0" rIns="0" bIns="0" anchor="ctr"/>
          <a:lstStyle>
            <a:lvl1pPr defTabSz="914400">
              <a:defRPr sz="1800">
                <a:solidFill>
                  <a:srgbClr val="FEFEF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6"/>
          <p:cNvSpPr/>
          <p:nvPr/>
        </p:nvSpPr>
        <p:spPr>
          <a:xfrm>
            <a:off x="0" y="5683889"/>
            <a:ext cx="9144000" cy="316864"/>
          </a:xfrm>
          <a:prstGeom prst="rect">
            <a:avLst/>
          </a:prstGeom>
          <a:solidFill>
            <a:srgbClr val="133C4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1600">
                <a:solidFill>
                  <a:srgbClr val="FFFFFF"/>
                </a:solidFill>
              </a:defRPr>
            </a:pPr>
          </a:p>
        </p:txBody>
      </p:sp>
      <p:pic>
        <p:nvPicPr>
          <p:cNvPr id="1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4" y="5769223"/>
            <a:ext cx="470911" cy="16697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itle Text"/>
          <p:cNvSpPr txBox="1"/>
          <p:nvPr>
            <p:ph type="title"/>
          </p:nvPr>
        </p:nvSpPr>
        <p:spPr>
          <a:xfrm>
            <a:off x="360364" y="1085850"/>
            <a:ext cx="8426451" cy="30175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1219200">
              <a:defRPr cap="none" spc="130" sz="2600"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357189" y="2279650"/>
            <a:ext cx="3986213" cy="3054350"/>
          </a:xfrm>
          <a:prstGeom prst="rect">
            <a:avLst/>
          </a:prstGeom>
        </p:spPr>
        <p:txBody>
          <a:bodyPr lIns="0" tIns="0" rIns="0" bIns="0"/>
          <a:lstStyle>
            <a:lvl1pPr marL="218208" indent="-218208" defTabSz="121920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675409" indent="-218209" defTabSz="1219200">
              <a:lnSpc>
                <a:spcPts val="2100"/>
              </a:lnSpc>
              <a:spcBef>
                <a:spcPts val="400"/>
              </a:spcBef>
              <a:buFont typeface="Arial"/>
              <a:buChar char="•"/>
              <a:defRPr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1132608" indent="-218208" defTabSz="1219200">
              <a:lnSpc>
                <a:spcPts val="2100"/>
              </a:lnSpc>
              <a:spcBef>
                <a:spcPts val="400"/>
              </a:spcBef>
              <a:buFont typeface="Arial"/>
              <a:defRPr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735281" indent="-363680" defTabSz="1219200">
              <a:lnSpc>
                <a:spcPts val="2100"/>
              </a:lnSpc>
              <a:spcBef>
                <a:spcPts val="400"/>
              </a:spcBef>
              <a:buFont typeface="Arial"/>
              <a:buChar char="•"/>
              <a:defRPr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 defTabSz="1219200">
              <a:lnSpc>
                <a:spcPts val="2100"/>
              </a:lnSpc>
              <a:spcBef>
                <a:spcPts val="400"/>
              </a:spcBef>
              <a:buSzTx/>
              <a:buFont typeface="Arial"/>
              <a:buNone/>
              <a:defRPr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Picture Placeholder 8"/>
          <p:cNvSpPr/>
          <p:nvPr>
            <p:ph type="pic" sz="half" idx="21"/>
          </p:nvPr>
        </p:nvSpPr>
        <p:spPr>
          <a:xfrm>
            <a:off x="5334000" y="857250"/>
            <a:ext cx="3810000" cy="48196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7" name="Text Placeholder 4"/>
          <p:cNvSpPr/>
          <p:nvPr>
            <p:ph type="body" sz="quarter" idx="22"/>
          </p:nvPr>
        </p:nvSpPr>
        <p:spPr>
          <a:xfrm>
            <a:off x="357187" y="1936750"/>
            <a:ext cx="3986216" cy="342900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188" name="Straight Connector 6"/>
          <p:cNvSpPr/>
          <p:nvPr/>
        </p:nvSpPr>
        <p:spPr>
          <a:xfrm>
            <a:off x="294407" y="1573686"/>
            <a:ext cx="4222033" cy="1"/>
          </a:xfrm>
          <a:prstGeom prst="line">
            <a:avLst/>
          </a:prstGeom>
          <a:ln w="12700">
            <a:solidFill>
              <a:srgbClr val="F5F5F5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8542388" y="5721496"/>
            <a:ext cx="244427" cy="241649"/>
          </a:xfrm>
          <a:prstGeom prst="rect">
            <a:avLst/>
          </a:prstGeom>
        </p:spPr>
        <p:txBody>
          <a:bodyPr lIns="0" tIns="0" rIns="0" bIns="0" anchor="ctr"/>
          <a:lstStyle>
            <a:lvl1pPr defTabSz="914400">
              <a:defRPr sz="1800">
                <a:solidFill>
                  <a:srgbClr val="FEFEF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97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98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99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/>
          <p:nvPr>
            <p:ph type="body" sz="quarter" idx="1"/>
          </p:nvPr>
        </p:nvSpPr>
        <p:spPr>
          <a:xfrm>
            <a:off x="0" y="0"/>
            <a:ext cx="9144000" cy="932689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  <a:lvl2pPr marL="740908" indent="-398007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2pPr>
            <a:lvl3pPr marL="1057275" indent="-371475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3pPr>
            <a:lvl4pPr marL="1474469" indent="-445769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4pPr>
            <a:lvl5pPr marL="1928810" indent="-557212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5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46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7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58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59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Body Level One…"/>
          <p:cNvSpPr txBox="1"/>
          <p:nvPr>
            <p:ph type="body" idx="1"/>
          </p:nvPr>
        </p:nvSpPr>
        <p:spPr>
          <a:xfrm>
            <a:off x="352473" y="1439862"/>
            <a:ext cx="8332742" cy="422275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buSzPct val="140000"/>
              <a:buAutoNum type="arabicPeriod" startAt="1"/>
              <a:defRPr sz="1500"/>
            </a:lvl1pPr>
            <a:lvl2pPr marL="572521" indent="-229619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2pPr>
            <a:lvl3pPr marL="900112" indent="-214312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3pPr>
            <a:lvl4pPr marL="1285875" indent="-257175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4pPr>
            <a:lvl5pPr marL="1693067" indent="-321467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1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72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73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Body Level One…"/>
          <p:cNvSpPr txBox="1"/>
          <p:nvPr>
            <p:ph type="body" idx="1"/>
          </p:nvPr>
        </p:nvSpPr>
        <p:spPr>
          <a:xfrm>
            <a:off x="360363" y="1439862"/>
            <a:ext cx="8329612" cy="4525967"/>
          </a:xfrm>
          <a:prstGeom prst="rect">
            <a:avLst/>
          </a:prstGeom>
        </p:spPr>
        <p:txBody>
          <a:bodyPr/>
          <a:lstStyle>
            <a:lvl1pPr marL="130302" indent="-130302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</a:lvl1pPr>
            <a:lvl2pPr>
              <a:spcBef>
                <a:spcPts val="700"/>
              </a:spcBef>
              <a:buClr>
                <a:schemeClr val="accent2"/>
              </a:buClr>
              <a:buFont typeface="Arial"/>
              <a:buChar char="•"/>
            </a:lvl2pPr>
            <a:lvl3pPr>
              <a:spcBef>
                <a:spcPts val="700"/>
              </a:spcBef>
              <a:buClr>
                <a:schemeClr val="accent2"/>
              </a:buClr>
              <a:buFont typeface="Arial"/>
            </a:lvl3pPr>
            <a:lvl4pPr marL="1228725" indent="-200025">
              <a:spcBef>
                <a:spcPts val="700"/>
              </a:spcBef>
              <a:buClr>
                <a:schemeClr val="accent2"/>
              </a:buClr>
              <a:buFont typeface="Arial"/>
            </a:lvl4pPr>
            <a:lvl5pPr marL="1571625" indent="-200025">
              <a:spcBef>
                <a:spcPts val="700"/>
              </a:spcBef>
              <a:buClr>
                <a:schemeClr val="accent2"/>
              </a:buCl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e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84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85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8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0363" y="1439862"/>
            <a:ext cx="8329612" cy="4525967"/>
          </a:xfrm>
          <a:prstGeom prst="rect">
            <a:avLst/>
          </a:prstGeom>
        </p:spPr>
        <p:txBody>
          <a:bodyPr/>
          <a:lstStyle>
            <a:lvl1pPr marL="130302" indent="-130302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</a:lvl1pPr>
            <a:lvl2pPr>
              <a:spcBef>
                <a:spcPts val="700"/>
              </a:spcBef>
              <a:buClr>
                <a:schemeClr val="accent2"/>
              </a:buClr>
              <a:buFont typeface="Arial"/>
              <a:buChar char="•"/>
            </a:lvl2pPr>
            <a:lvl3pPr>
              <a:spcBef>
                <a:spcPts val="700"/>
              </a:spcBef>
              <a:buClr>
                <a:schemeClr val="accent2"/>
              </a:buClr>
              <a:buFont typeface="Arial"/>
            </a:lvl3pPr>
            <a:lvl4pPr marL="1228725" indent="-200025">
              <a:spcBef>
                <a:spcPts val="700"/>
              </a:spcBef>
              <a:buClr>
                <a:schemeClr val="accent2"/>
              </a:buClr>
              <a:buFont typeface="Arial"/>
            </a:lvl4pPr>
            <a:lvl5pPr marL="1571625" indent="-200025">
              <a:spcBef>
                <a:spcPts val="700"/>
              </a:spcBef>
              <a:buClr>
                <a:schemeClr val="accent2"/>
              </a:buCl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icture Placeholder 4"/>
          <p:cNvSpPr/>
          <p:nvPr>
            <p:ph type="pic" idx="21"/>
          </p:nvPr>
        </p:nvSpPr>
        <p:spPr>
          <a:xfrm>
            <a:off x="4568266" y="939029"/>
            <a:ext cx="4575736" cy="5541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360364" y="1439862"/>
            <a:ext cx="3810585" cy="4525967"/>
          </a:xfrm>
          <a:prstGeom prst="rect">
            <a:avLst/>
          </a:prstGeom>
        </p:spPr>
        <p:txBody>
          <a:bodyPr/>
          <a:lstStyle>
            <a:lvl1pPr marL="130302" indent="-130302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  <a:defRPr sz="1200"/>
            </a:lvl1pPr>
            <a:lvl2pPr marL="557212" indent="-214313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2pPr>
            <a:lvl3pPr marL="8572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3pPr>
            <a:lvl4pPr marL="12001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4pPr>
            <a:lvl5pPr marL="15430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Text Placeholder 6"/>
          <p:cNvSpPr/>
          <p:nvPr>
            <p:ph type="body" sz="quarter" idx="22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7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08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09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Body Level One…"/>
          <p:cNvSpPr txBox="1"/>
          <p:nvPr>
            <p:ph type="body" idx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/>
          <a:lstStyle>
            <a:lvl1pPr marL="130302" indent="-130302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  <a:defRPr sz="1200"/>
            </a:lvl1pPr>
            <a:lvl2pPr marL="557212" indent="-214313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2pPr>
            <a:lvl3pPr marL="8572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3pPr>
            <a:lvl4pPr marL="12001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4pPr>
            <a:lvl5pPr marL="15430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2" name="Text Placeholder 2"/>
          <p:cNvSpPr/>
          <p:nvPr>
            <p:ph type="body" sz="quarter" idx="22"/>
          </p:nvPr>
        </p:nvSpPr>
        <p:spPr>
          <a:xfrm>
            <a:off x="418148" y="1345460"/>
            <a:ext cx="1748991" cy="295469"/>
          </a:xfrm>
          <a:prstGeom prst="rect">
            <a:avLst/>
          </a:prstGeom>
          <a:solidFill>
            <a:schemeClr val="accent2"/>
          </a:solidFill>
        </p:spPr>
        <p:txBody>
          <a:bodyPr lIns="54864" tIns="54864" rIns="54864" bIns="54864" anchor="ctr"/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4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 Level One…"/>
          <p:cNvSpPr txBox="1"/>
          <p:nvPr>
            <p:ph type="body" idx="1"/>
          </p:nvPr>
        </p:nvSpPr>
        <p:spPr>
          <a:xfrm>
            <a:off x="352473" y="1223703"/>
            <a:ext cx="8337502" cy="452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1370012" y="1371600"/>
            <a:ext cx="73152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537297" y="6560477"/>
            <a:ext cx="237338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0" marR="0" indent="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592931" marR="0" indent="-250031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904007" marR="0" indent="-218207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268730" marR="0" indent="-24003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671635" marR="0" indent="-300037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18745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2174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25603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29032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tif"/><Relationship Id="rId3" Type="http://schemas.openxmlformats.org/officeDocument/2006/relationships/image" Target="../media/image18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ssgrid-generator.netlify.app/" TargetMode="External"/><Relationship Id="rId3" Type="http://schemas.openxmlformats.org/officeDocument/2006/relationships/image" Target="../media/image19.tif"/><Relationship Id="rId4" Type="http://schemas.openxmlformats.org/officeDocument/2006/relationships/hyperlink" Target="https://caniuse.com/?search=grid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w3schools.com/html/html_forms.asp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www.w3schools.com/html/html_form_input_types.asp" TargetMode="External"/><Relationship Id="rId5" Type="http://schemas.openxmlformats.org/officeDocument/2006/relationships/hyperlink" Target="https://html5book.ru/html5-forms/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tif"/><Relationship Id="rId3" Type="http://schemas.openxmlformats.org/officeDocument/2006/relationships/hyperlink" Target="https://www.w3schools.com/html/html5_semantic_elements.asp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tif"/><Relationship Id="rId3" Type="http://schemas.openxmlformats.org/officeDocument/2006/relationships/hyperlink" Target="http://htmlbook.ru/css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.org/TR/html52/index.html#contents" TargetMode="External"/><Relationship Id="rId3" Type="http://schemas.openxmlformats.org/officeDocument/2006/relationships/hyperlink" Target="http://htmlbook.ru/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htmlbook.ru/html/table" TargetMode="External"/><Relationship Id="rId3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Placeholder 6" descr="Picture Placeholder 6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325" r="20419" b="3796"/>
          <a:stretch>
            <a:fillRect/>
          </a:stretch>
        </p:blipFill>
        <p:spPr>
          <a:xfrm>
            <a:off x="-2" y="-2"/>
            <a:ext cx="9144005" cy="6858003"/>
          </a:xfrm>
          <a:prstGeom prst="rect">
            <a:avLst/>
          </a:prstGeom>
        </p:spPr>
      </p:pic>
      <p:sp>
        <p:nvSpPr>
          <p:cNvPr id="212" name="Text Placeholder 2"/>
          <p:cNvSpPr txBox="1"/>
          <p:nvPr>
            <p:ph type="body" sz="quarter" idx="1"/>
          </p:nvPr>
        </p:nvSpPr>
        <p:spPr>
          <a:xfrm>
            <a:off x="631825" y="2075576"/>
            <a:ext cx="6910388" cy="595039"/>
          </a:xfrm>
          <a:prstGeom prst="rect">
            <a:avLst/>
          </a:prstGeom>
        </p:spPr>
        <p:txBody>
          <a:bodyPr/>
          <a:lstStyle>
            <a:lvl1pPr defTabSz="253745">
              <a:defRPr spc="-200" sz="3000"/>
            </a:lvl1pPr>
          </a:lstStyle>
          <a:p>
            <a:pPr/>
            <a:r>
              <a:t>HTML / CSS COURSE</a:t>
            </a:r>
          </a:p>
        </p:txBody>
      </p:sp>
      <p:sp>
        <p:nvSpPr>
          <p:cNvPr id="213" name="Text Placeholder 3"/>
          <p:cNvSpPr/>
          <p:nvPr>
            <p:ph type="body" idx="22"/>
          </p:nvPr>
        </p:nvSpPr>
        <p:spPr>
          <a:xfrm>
            <a:off x="660398" y="3996985"/>
            <a:ext cx="6488119" cy="7411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264031">
              <a:lnSpc>
                <a:spcPct val="100000"/>
              </a:lnSpc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PROJECT OVERVIEW</a:t>
            </a:r>
            <a:br/>
            <a:r>
              <a:t>SHEVCHENKO ROMAN</a:t>
            </a:r>
          </a:p>
        </p:txBody>
      </p:sp>
      <p:sp>
        <p:nvSpPr>
          <p:cNvPr id="214" name="Text Placeholder 4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DECEMBER 10, 2020</a:t>
            </a:r>
          </a:p>
        </p:txBody>
      </p:sp>
      <p:pic>
        <p:nvPicPr>
          <p:cNvPr id="215" name="Picture Placeholder 7" descr="Picture Placeholder 7"/>
          <p:cNvPicPr>
            <a:picLocks noChangeAspect="1"/>
          </p:cNvPicPr>
          <p:nvPr>
            <p:ph type="pic" idx="2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783680"/>
            <a:ext cx="1371600" cy="53766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8"/>
          <p:cNvSpPr txBox="1"/>
          <p:nvPr>
            <p:ph type="sldNum" sz="quarter" idx="4294967295"/>
          </p:nvPr>
        </p:nvSpPr>
        <p:spPr>
          <a:xfrm>
            <a:off x="8537295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Модель строчного элемента</a:t>
            </a:r>
          </a:p>
        </p:txBody>
      </p:sp>
      <p:sp>
        <p:nvSpPr>
          <p:cNvPr id="287" name="display: inline;"/>
          <p:cNvSpPr txBox="1"/>
          <p:nvPr/>
        </p:nvSpPr>
        <p:spPr>
          <a:xfrm>
            <a:off x="4046518" y="5594668"/>
            <a:ext cx="1063701" cy="25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display: inline;</a:t>
            </a:r>
          </a:p>
        </p:txBody>
      </p:sp>
      <p:pic>
        <p:nvPicPr>
          <p:cNvPr id="28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22" y="1398216"/>
            <a:ext cx="8230611" cy="3621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8"/>
          <p:cNvSpPr txBox="1"/>
          <p:nvPr>
            <p:ph type="sldNum" sz="quarter" idx="4294967295"/>
          </p:nvPr>
        </p:nvSpPr>
        <p:spPr>
          <a:xfrm>
            <a:off x="8537295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Модель строчного элемента</a:t>
            </a:r>
          </a:p>
        </p:txBody>
      </p:sp>
      <p:pic>
        <p:nvPicPr>
          <p:cNvPr id="29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22" y="1398216"/>
            <a:ext cx="8230611" cy="362147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«line-height и vertical-align — это простые свойства CSS. Настолько простые, что большинство из нас уверены, что понимают, как они работают и как их использовать. К сожалению, это не так — на самом деле они, пожалуй, являются самыми сложными свойствами, "/>
          <p:cNvSpPr txBox="1"/>
          <p:nvPr/>
        </p:nvSpPr>
        <p:spPr>
          <a:xfrm>
            <a:off x="391638" y="5234773"/>
            <a:ext cx="8498666" cy="91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342900">
              <a:lnSpc>
                <a:spcPct val="120000"/>
              </a:lnSpc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«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line-height</a:t>
            </a:r>
            <a:r>
              <a:t> и 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vertical-align</a:t>
            </a:r>
            <a:r>
              <a:t> — это простые свойства CSS. Настолько простые, что большинство из нас уверены, что понимают, как они работают и как их использовать. К сожалению, это не так — на самом деле они, пожалуй, являются самыми сложными свойствами, поскольку играют важную роль в создании малоизвестной особенности CSS под названием «</a:t>
            </a:r>
            <a:r>
              <a:rPr i="1"/>
              <a:t>строчный контекст форматирования</a:t>
            </a:r>
            <a:r>
              <a:t>» (inline formatting context).»</a:t>
            </a:r>
          </a:p>
        </p:txBody>
      </p:sp>
      <p:sp>
        <p:nvSpPr>
          <p:cNvPr id="294" name="https://habr.com/company/pt/blog/337450/"/>
          <p:cNvSpPr txBox="1"/>
          <p:nvPr/>
        </p:nvSpPr>
        <p:spPr>
          <a:xfrm>
            <a:off x="410507" y="6182574"/>
            <a:ext cx="2184141" cy="20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https://habr.com/company/pt/blog/337450/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line-box</a:t>
            </a:r>
          </a:p>
        </p:txBody>
      </p:sp>
      <p:sp>
        <p:nvSpPr>
          <p:cNvPr id="298" name="https://habr.com/company/pt/blog/337450/"/>
          <p:cNvSpPr txBox="1"/>
          <p:nvPr/>
        </p:nvSpPr>
        <p:spPr>
          <a:xfrm>
            <a:off x="410507" y="6182574"/>
            <a:ext cx="2184141" cy="20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https://habr.com/company/pt/blog/337450/</a:t>
            </a:r>
          </a:p>
        </p:txBody>
      </p:sp>
      <p:pic>
        <p:nvPicPr>
          <p:cNvPr id="29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175" y="1459904"/>
            <a:ext cx="6563650" cy="3938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font-size 100px для разных шрифтов</a:t>
            </a:r>
          </a:p>
        </p:txBody>
      </p:sp>
      <p:sp>
        <p:nvSpPr>
          <p:cNvPr id="303" name="https://habr.com/company/pt/blog/337450/"/>
          <p:cNvSpPr txBox="1"/>
          <p:nvPr/>
        </p:nvSpPr>
        <p:spPr>
          <a:xfrm>
            <a:off x="410507" y="6182574"/>
            <a:ext cx="2184141" cy="20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https://habr.com/company/pt/blog/337450/</a:t>
            </a:r>
          </a:p>
        </p:txBody>
      </p:sp>
      <p:pic>
        <p:nvPicPr>
          <p:cNvPr id="30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688" y="1261436"/>
            <a:ext cx="8778624" cy="3862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font-size 100px для разных шрифтов</a:t>
            </a:r>
          </a:p>
        </p:txBody>
      </p:sp>
      <p:sp>
        <p:nvSpPr>
          <p:cNvPr id="308" name="https://habr.com/company/pt/blog/337450/"/>
          <p:cNvSpPr txBox="1"/>
          <p:nvPr/>
        </p:nvSpPr>
        <p:spPr>
          <a:xfrm>
            <a:off x="410507" y="6182574"/>
            <a:ext cx="2184141" cy="20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https://habr.com/company/pt/blog/337450/</a:t>
            </a:r>
          </a:p>
        </p:txBody>
      </p:sp>
      <p:pic>
        <p:nvPicPr>
          <p:cNvPr id="30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145" y="1454582"/>
            <a:ext cx="7691710" cy="3384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Особенность выравнивания внутри line-box</a:t>
            </a:r>
          </a:p>
        </p:txBody>
      </p:sp>
      <p:sp>
        <p:nvSpPr>
          <p:cNvPr id="313" name="https://habr.com/company/pt/blog/337450/"/>
          <p:cNvSpPr txBox="1"/>
          <p:nvPr/>
        </p:nvSpPr>
        <p:spPr>
          <a:xfrm>
            <a:off x="410507" y="6182574"/>
            <a:ext cx="2184141" cy="20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https://habr.com/company/pt/blog/337450/</a:t>
            </a:r>
          </a:p>
        </p:txBody>
      </p:sp>
      <p:pic>
        <p:nvPicPr>
          <p:cNvPr id="31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158" y="1823949"/>
            <a:ext cx="7295683" cy="321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https://www.w3schools.com/html/html_blocks.asp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lnSpc>
                <a:spcPts val="1800"/>
              </a:lnSpc>
              <a:spcBef>
                <a:spcPts val="1800"/>
              </a:spcBef>
              <a:buSzTx/>
              <a:buFontTx/>
              <a:buNone/>
              <a:defRPr sz="1500"/>
            </a:lvl1pPr>
          </a:lstStyle>
          <a:p>
            <a:pPr/>
            <a:r>
              <a:t>https://www.w3schools.com/html/html_blocks.asp</a:t>
            </a:r>
          </a:p>
        </p:txBody>
      </p:sp>
      <p:sp>
        <p:nvSpPr>
          <p:cNvPr id="317" name="Text Placeholder 6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8" name="Text Placeholder 3"/>
          <p:cNvSpPr txBox="1"/>
          <p:nvPr/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342900"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Строчные элементы</a:t>
            </a:r>
          </a:p>
        </p:txBody>
      </p:sp>
      <p:pic>
        <p:nvPicPr>
          <p:cNvPr id="319" name="Screenshot 2020-09-07 at 00.39.49.png" descr="Screenshot 2020-09-07 at 00.39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125" y="2299318"/>
            <a:ext cx="6172201" cy="312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Классический поток HTML элементов</a:t>
            </a:r>
          </a:p>
        </p:txBody>
      </p:sp>
      <p:pic>
        <p:nvPicPr>
          <p:cNvPr id="32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774" y="1415240"/>
            <a:ext cx="7240452" cy="2106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8"/>
          <p:cNvSpPr txBox="1"/>
          <p:nvPr>
            <p:ph type="sldNum" sz="quarter" idx="4294967295"/>
          </p:nvPr>
        </p:nvSpPr>
        <p:spPr>
          <a:xfrm>
            <a:off x="8537295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FLEX</a:t>
            </a:r>
          </a:p>
        </p:txBody>
      </p:sp>
      <p:sp>
        <p:nvSpPr>
          <p:cNvPr id="327" name="display: flex;"/>
          <p:cNvSpPr txBox="1"/>
          <p:nvPr/>
        </p:nvSpPr>
        <p:spPr>
          <a:xfrm>
            <a:off x="4046518" y="5594668"/>
            <a:ext cx="933829" cy="25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display: flex;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74568"/>
            <a:ext cx="9144000" cy="4108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Box 8"/>
          <p:cNvSpPr txBox="1"/>
          <p:nvPr>
            <p:ph type="sldNum" sz="quarter" idx="4294967295"/>
          </p:nvPr>
        </p:nvSpPr>
        <p:spPr>
          <a:xfrm>
            <a:off x="8537295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FLEX</a:t>
            </a:r>
          </a:p>
        </p:txBody>
      </p:sp>
      <p:pic>
        <p:nvPicPr>
          <p:cNvPr id="33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088" y="1854599"/>
            <a:ext cx="7489361" cy="3547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8"/>
          <p:cNvSpPr txBox="1"/>
          <p:nvPr>
            <p:ph type="sldNum" sz="quarter" idx="4294967295"/>
          </p:nvPr>
        </p:nvSpPr>
        <p:spPr>
          <a:xfrm>
            <a:off x="8603892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История</a:t>
            </a:r>
          </a:p>
        </p:txBody>
      </p:sp>
      <p:pic>
        <p:nvPicPr>
          <p:cNvPr id="219" name="Picture Placeholder 8" descr="Picture Placeholder 8"/>
          <p:cNvPicPr>
            <a:picLocks noChangeAspect="1"/>
          </p:cNvPicPr>
          <p:nvPr/>
        </p:nvPicPr>
        <p:blipFill>
          <a:blip r:embed="rId2">
            <a:extLst/>
          </a:blip>
          <a:srcRect l="533" t="0" r="531" b="0"/>
          <a:stretch>
            <a:fillRect/>
          </a:stretch>
        </p:blipFill>
        <p:spPr>
          <a:xfrm>
            <a:off x="818837" y="1570277"/>
            <a:ext cx="2865743" cy="3625166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Content Placeholder 3"/>
          <p:cNvSpPr txBox="1"/>
          <p:nvPr/>
        </p:nvSpPr>
        <p:spPr>
          <a:xfrm>
            <a:off x="4100469" y="1799513"/>
            <a:ext cx="3986213" cy="348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0434" indent="-220434" defTabSz="121920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buChar char="•"/>
              <a:defRPr sz="1800"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1980 – Tim Berners-Lee proposed and prototyped ENQUIRE;</a:t>
            </a:r>
          </a:p>
          <a:p>
            <a:pPr marL="220434" indent="-220434" defTabSz="121920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buChar char="•"/>
              <a:defRPr sz="1800"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1990 – HTML was specified, the browser and server software were written;</a:t>
            </a:r>
          </a:p>
          <a:p>
            <a:pPr marL="220434" indent="-220434" defTabSz="121920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buChar char="•"/>
              <a:defRPr sz="1800"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1991 – 18 tags was first mentioned in public;</a:t>
            </a:r>
          </a:p>
          <a:p>
            <a:pPr marL="220434" indent="-220434" defTabSz="1219200">
              <a:lnSpc>
                <a:spcPts val="2100"/>
              </a:lnSpc>
              <a:spcBef>
                <a:spcPts val="400"/>
              </a:spcBef>
              <a:buSzPct val="100000"/>
              <a:buFont typeface="Arial"/>
              <a:buChar char="•"/>
              <a:defRPr sz="1800">
                <a:solidFill>
                  <a:srgbClr val="222222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1993 – publication of the first proposal for an HTML specification, the “Hypertext Markup Language (HTML)”.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Box 8"/>
          <p:cNvSpPr txBox="1"/>
          <p:nvPr>
            <p:ph type="sldNum" sz="quarter" idx="4294967295"/>
          </p:nvPr>
        </p:nvSpPr>
        <p:spPr>
          <a:xfrm>
            <a:off x="8537295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FLEX</a:t>
            </a:r>
          </a:p>
        </p:txBody>
      </p:sp>
      <p:pic>
        <p:nvPicPr>
          <p:cNvPr id="33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269" y="1931963"/>
            <a:ext cx="7436093" cy="3698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8"/>
          <p:cNvSpPr txBox="1"/>
          <p:nvPr>
            <p:ph type="sldNum" sz="quarter" idx="4294967295"/>
          </p:nvPr>
        </p:nvSpPr>
        <p:spPr>
          <a:xfrm>
            <a:off x="8537295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FLEX</a:t>
            </a:r>
          </a:p>
        </p:txBody>
      </p:sp>
      <p:pic>
        <p:nvPicPr>
          <p:cNvPr id="34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16585"/>
            <a:ext cx="9144000" cy="2062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Box 8"/>
          <p:cNvSpPr txBox="1"/>
          <p:nvPr>
            <p:ph type="sldNum" sz="quarter" idx="4294967295"/>
          </p:nvPr>
        </p:nvSpPr>
        <p:spPr>
          <a:xfrm>
            <a:off x="8537295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FLEX</a:t>
            </a:r>
          </a:p>
        </p:txBody>
      </p:sp>
      <p:pic>
        <p:nvPicPr>
          <p:cNvPr id="34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730" y="2885583"/>
            <a:ext cx="8147540" cy="1393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Box 8"/>
          <p:cNvSpPr txBox="1"/>
          <p:nvPr>
            <p:ph type="sldNum" sz="quarter" idx="4294967295"/>
          </p:nvPr>
        </p:nvSpPr>
        <p:spPr>
          <a:xfrm>
            <a:off x="8537295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FLEX</a:t>
            </a:r>
          </a:p>
        </p:txBody>
      </p:sp>
      <p:pic>
        <p:nvPicPr>
          <p:cNvPr id="34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041" y="1213863"/>
            <a:ext cx="7023760" cy="1904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6760" y="3487127"/>
            <a:ext cx="7023759" cy="2596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 Placeholder 6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2" name="https://cssgrid-generator.netlify.app/"/>
          <p:cNvSpPr txBox="1"/>
          <p:nvPr/>
        </p:nvSpPr>
        <p:spPr>
          <a:xfrm>
            <a:off x="214424" y="6101867"/>
            <a:ext cx="2580878" cy="46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https://cssgrid-generator.netlify.app/</a:t>
            </a:r>
          </a:p>
        </p:txBody>
      </p:sp>
      <p:sp>
        <p:nvSpPr>
          <p:cNvPr id="353" name="Grid CSS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Tx/>
              <a:buSzTx/>
              <a:buNone/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Grid CSS</a:t>
            </a:r>
          </a:p>
        </p:txBody>
      </p:sp>
      <p:pic>
        <p:nvPicPr>
          <p:cNvPr id="35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6703" r="0" b="0"/>
          <a:stretch>
            <a:fillRect/>
          </a:stretch>
        </p:blipFill>
        <p:spPr>
          <a:xfrm>
            <a:off x="0" y="1203166"/>
            <a:ext cx="9144000" cy="4796314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https://caniuse.com/?search=grid"/>
          <p:cNvSpPr txBox="1"/>
          <p:nvPr/>
        </p:nvSpPr>
        <p:spPr>
          <a:xfrm>
            <a:off x="2847455" y="6101867"/>
            <a:ext cx="2371440" cy="46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https://caniuse.com/?search=grid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8"/>
          <p:cNvSpPr txBox="1"/>
          <p:nvPr>
            <p:ph type="sldNum" sz="quarter" idx="4294967295"/>
          </p:nvPr>
        </p:nvSpPr>
        <p:spPr>
          <a:xfrm>
            <a:off x="8537295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8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Form</a:t>
            </a:r>
          </a:p>
        </p:txBody>
      </p:sp>
      <p:sp>
        <p:nvSpPr>
          <p:cNvPr id="359" name="https://www.w3schools.com/html/html_forms.asp"/>
          <p:cNvSpPr txBox="1"/>
          <p:nvPr/>
        </p:nvSpPr>
        <p:spPr>
          <a:xfrm>
            <a:off x="231117" y="6091772"/>
            <a:ext cx="3519724" cy="25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https://www.w3schools.com/html/html_forms.asp</a:t>
            </a:r>
          </a:p>
        </p:txBody>
      </p:sp>
      <p:pic>
        <p:nvPicPr>
          <p:cNvPr id="360" name="Screenshot 2020-09-07 at 00.57.07.png" descr="Screenshot 2020-09-07 at 00.57.07.png"/>
          <p:cNvPicPr>
            <a:picLocks noChangeAspect="1"/>
          </p:cNvPicPr>
          <p:nvPr/>
        </p:nvPicPr>
        <p:blipFill>
          <a:blip r:embed="rId3">
            <a:extLst/>
          </a:blip>
          <a:srcRect l="4605" t="0" r="12325" b="0"/>
          <a:stretch>
            <a:fillRect/>
          </a:stretch>
        </p:blipFill>
        <p:spPr>
          <a:xfrm>
            <a:off x="1022350" y="2128814"/>
            <a:ext cx="2616350" cy="20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&lt;input&gt;…"/>
          <p:cNvSpPr txBox="1"/>
          <p:nvPr/>
        </p:nvSpPr>
        <p:spPr>
          <a:xfrm>
            <a:off x="7071630" y="1796460"/>
            <a:ext cx="1304482" cy="3840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ct val="140000"/>
              </a:lnSpc>
              <a:defRPr sz="157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&lt;input&gt;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defTabSz="457200">
              <a:lnSpc>
                <a:spcPct val="140000"/>
              </a:lnSpc>
              <a:defRPr sz="157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defTabSz="457200">
              <a:lnSpc>
                <a:spcPct val="140000"/>
              </a:lnSpc>
              <a:defRPr sz="157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&lt;select&gt;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defTabSz="457200">
              <a:lnSpc>
                <a:spcPct val="140000"/>
              </a:lnSpc>
              <a:defRPr sz="157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&lt;textarea&gt;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defTabSz="457200">
              <a:lnSpc>
                <a:spcPct val="140000"/>
              </a:lnSpc>
              <a:defRPr sz="157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&lt;button&gt;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defTabSz="457200">
              <a:lnSpc>
                <a:spcPct val="140000"/>
              </a:lnSpc>
              <a:defRPr sz="157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&lt;fieldset&gt;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defTabSz="457200">
              <a:lnSpc>
                <a:spcPct val="140000"/>
              </a:lnSpc>
              <a:defRPr sz="157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&lt;legend&gt;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defTabSz="457200">
              <a:lnSpc>
                <a:spcPct val="140000"/>
              </a:lnSpc>
              <a:defRPr sz="157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&lt;datalist&gt;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defTabSz="457200">
              <a:lnSpc>
                <a:spcPct val="140000"/>
              </a:lnSpc>
              <a:defRPr sz="157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&lt;output&gt;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defTabSz="457200">
              <a:lnSpc>
                <a:spcPct val="140000"/>
              </a:lnSpc>
              <a:defRPr sz="157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&lt;option&gt;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defTabSz="457200">
              <a:lnSpc>
                <a:spcPct val="140000"/>
              </a:lnSpc>
              <a:defRPr sz="1575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&lt;optgroup&gt;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2" name="https://www.w3schools.com/html/html_form_input_types.asp"/>
          <p:cNvSpPr txBox="1"/>
          <p:nvPr/>
        </p:nvSpPr>
        <p:spPr>
          <a:xfrm>
            <a:off x="236500" y="5567862"/>
            <a:ext cx="4336518" cy="25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https://www.w3schools.com/html/html_form_input_types.asp</a:t>
            </a:r>
          </a:p>
        </p:txBody>
      </p:sp>
      <p:sp>
        <p:nvSpPr>
          <p:cNvPr id="363" name="https://html5book.ru/html5-forms/"/>
          <p:cNvSpPr txBox="1"/>
          <p:nvPr/>
        </p:nvSpPr>
        <p:spPr>
          <a:xfrm>
            <a:off x="247825" y="5026881"/>
            <a:ext cx="2494298" cy="25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https://html5book.ru/html5-forms/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&lt;form action=&quot;/action_page.php&quot;&gt;…"/>
          <p:cNvSpPr txBox="1"/>
          <p:nvPr/>
        </p:nvSpPr>
        <p:spPr>
          <a:xfrm>
            <a:off x="1221548" y="1384979"/>
            <a:ext cx="6932657" cy="485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form</a:t>
            </a:r>
            <a:r>
              <a:rPr>
                <a:solidFill>
                  <a:srgbClr val="FF0000"/>
                </a:solidFill>
              </a:rPr>
              <a:t> action</a:t>
            </a:r>
            <a:r>
              <a:t>="/action_page.php"&gt;</a:t>
            </a:r>
            <a:endParaRPr>
              <a:solidFill>
                <a:srgbClr val="000000"/>
              </a:solidFill>
            </a:endParaRPr>
          </a:p>
          <a:p>
            <a:pPr defTabSz="457200">
              <a:defRPr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  </a:t>
            </a:r>
            <a:r>
              <a:rPr>
                <a:solidFill>
                  <a:srgbClr val="0000CD"/>
                </a:solidFill>
              </a:rPr>
              <a:t>&lt;</a:t>
            </a:r>
            <a:r>
              <a:t>fieldset</a:t>
            </a:r>
            <a:r>
              <a:rPr>
                <a:solidFill>
                  <a:srgbClr val="0000CD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</a:t>
            </a:r>
            <a:r>
              <a:rPr>
                <a:solidFill>
                  <a:srgbClr val="0000CD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legend</a:t>
            </a:r>
            <a:r>
              <a:rPr>
                <a:solidFill>
                  <a:srgbClr val="0000CD"/>
                </a:solidFill>
              </a:rPr>
              <a:t>&gt;</a:t>
            </a:r>
            <a:r>
              <a:t>Personalia:</a:t>
            </a:r>
            <a:r>
              <a:rPr>
                <a:solidFill>
                  <a:srgbClr val="0000CD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/legend</a:t>
            </a:r>
            <a:r>
              <a:rPr>
                <a:solidFill>
                  <a:srgbClr val="0000CD"/>
                </a:solidFill>
              </a:rPr>
              <a:t>&gt;</a:t>
            </a:r>
          </a:p>
          <a:p>
            <a:pPr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  </a:t>
            </a:r>
            <a:r>
              <a:rPr>
                <a:solidFill>
                  <a:srgbClr val="0000CD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label</a:t>
            </a:r>
            <a:r>
              <a:rPr>
                <a:solidFill>
                  <a:srgbClr val="FF0000"/>
                </a:solidFill>
              </a:rPr>
              <a:t> for</a:t>
            </a:r>
            <a:r>
              <a:rPr>
                <a:solidFill>
                  <a:srgbClr val="0000CD"/>
                </a:solidFill>
              </a:rPr>
              <a:t>="fname"&gt;</a:t>
            </a:r>
            <a:r>
              <a:t>First name:</a:t>
            </a:r>
            <a:r>
              <a:rPr>
                <a:solidFill>
                  <a:srgbClr val="0000CD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/label</a:t>
            </a:r>
            <a:r>
              <a:rPr>
                <a:solidFill>
                  <a:srgbClr val="0000CD"/>
                </a:solidFill>
              </a:rPr>
              <a:t>&gt;</a:t>
            </a:r>
          </a:p>
          <a:p>
            <a:pPr defTabSz="457200">
              <a:defRPr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    </a:t>
            </a:r>
            <a:r>
              <a:t>&lt;</a:t>
            </a:r>
            <a:r>
              <a:rPr>
                <a:solidFill>
                  <a:srgbClr val="A52A2A"/>
                </a:solidFill>
              </a:rPr>
              <a:t>input</a:t>
            </a:r>
            <a:r>
              <a:rPr>
                <a:solidFill>
                  <a:srgbClr val="FF0000"/>
                </a:solidFill>
              </a:rPr>
              <a:t> type</a:t>
            </a:r>
            <a:r>
              <a:t>="text"</a:t>
            </a:r>
            <a:r>
              <a:rPr>
                <a:solidFill>
                  <a:srgbClr val="FF0000"/>
                </a:solidFill>
              </a:rPr>
              <a:t> id</a:t>
            </a:r>
            <a:r>
              <a:t>="fname"</a:t>
            </a:r>
            <a:r>
              <a:rPr>
                <a:solidFill>
                  <a:srgbClr val="FF0000"/>
                </a:solidFill>
              </a:rPr>
              <a:t> name</a:t>
            </a:r>
            <a:r>
              <a:t>="fname"</a:t>
            </a:r>
            <a:r>
              <a:rPr>
                <a:solidFill>
                  <a:srgbClr val="FF0000"/>
                </a:solidFill>
              </a:rPr>
              <a:t> value</a:t>
            </a:r>
            <a:r>
              <a:t>="John"&gt;</a:t>
            </a:r>
            <a:endParaRPr>
              <a:solidFill>
                <a:srgbClr val="000000"/>
              </a:solidFill>
            </a:endParaRPr>
          </a:p>
          <a:p>
            <a:pPr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</a:t>
            </a: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CD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label</a:t>
            </a:r>
            <a:r>
              <a:rPr>
                <a:solidFill>
                  <a:srgbClr val="FF0000"/>
                </a:solidFill>
              </a:rPr>
              <a:t> for</a:t>
            </a:r>
            <a:r>
              <a:rPr>
                <a:solidFill>
                  <a:srgbClr val="0000CD"/>
                </a:solidFill>
              </a:rPr>
              <a:t>=“agree"&gt;</a:t>
            </a:r>
            <a:r>
              <a:t>Agree:</a:t>
            </a:r>
          </a:p>
          <a:p>
            <a:pPr lvl="3" indent="685800" defTabSz="457200">
              <a:defRPr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input</a:t>
            </a:r>
            <a:r>
              <a:rPr>
                <a:solidFill>
                  <a:srgbClr val="FF0000"/>
                </a:solidFill>
              </a:rPr>
              <a:t> type</a:t>
            </a:r>
            <a:r>
              <a:t>="checkbox"</a:t>
            </a:r>
            <a:r>
              <a:rPr>
                <a:solidFill>
                  <a:srgbClr val="FF0000"/>
                </a:solidFill>
              </a:rPr>
              <a:t> id</a:t>
            </a:r>
            <a:r>
              <a:t>="agree"</a:t>
            </a:r>
            <a:r>
              <a:rPr>
                <a:solidFill>
                  <a:srgbClr val="FF0000"/>
                </a:solidFill>
              </a:rPr>
              <a:t> name</a:t>
            </a:r>
            <a:r>
              <a:t>=“agree" </a:t>
            </a:r>
          </a:p>
          <a:p>
            <a:pPr lvl="4" indent="914400" defTabSz="457200">
              <a:defRPr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0000"/>
                </a:solidFill>
              </a:rPr>
              <a:t>value</a:t>
            </a:r>
            <a:r>
              <a:t>="agree"</a:t>
            </a:r>
            <a:r>
              <a:rPr>
                <a:solidFill>
                  <a:srgbClr val="FF0000"/>
                </a:solidFill>
              </a:rPr>
              <a:t> </a:t>
            </a:r>
            <a:endParaRPr>
              <a:solidFill>
                <a:srgbClr val="FF0000"/>
              </a:solidFill>
            </a:endParaRPr>
          </a:p>
          <a:p>
            <a:pPr lvl="4" indent="914400" defTabSz="457200">
              <a:defRPr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0000"/>
                </a:solidFill>
              </a:rPr>
              <a:t>checked</a:t>
            </a:r>
            <a:r>
              <a:t>="true"&gt;</a:t>
            </a: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CD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/label</a:t>
            </a:r>
            <a:r>
              <a:rPr>
                <a:solidFill>
                  <a:srgbClr val="0000CD"/>
                </a:solidFill>
              </a:rPr>
              <a:t>&gt;</a:t>
            </a:r>
            <a:endParaRPr>
              <a:solidFill>
                <a:srgbClr val="0000CD"/>
              </a:solidFill>
            </a:endParaRP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CD"/>
              </a:solidFill>
            </a:endParaRP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CD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label</a:t>
            </a:r>
            <a:r>
              <a:rPr>
                <a:solidFill>
                  <a:srgbClr val="FF0000"/>
                </a:solidFill>
              </a:rPr>
              <a:t> for</a:t>
            </a:r>
            <a:r>
              <a:rPr>
                <a:solidFill>
                  <a:srgbClr val="0000CD"/>
                </a:solidFill>
              </a:rPr>
              <a:t>=“version-1“&gt;</a:t>
            </a:r>
            <a:r>
              <a:t>Version-1:</a:t>
            </a:r>
          </a:p>
          <a:p>
            <a:pPr lvl="3" indent="685800" defTabSz="457200">
              <a:defRPr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input</a:t>
            </a:r>
            <a:r>
              <a:rPr>
                <a:solidFill>
                  <a:srgbClr val="FF0000"/>
                </a:solidFill>
              </a:rPr>
              <a:t> type</a:t>
            </a:r>
            <a:r>
              <a:t>="radio"</a:t>
            </a:r>
            <a:r>
              <a:rPr>
                <a:solidFill>
                  <a:srgbClr val="FF0000"/>
                </a:solidFill>
              </a:rPr>
              <a:t> value</a:t>
            </a:r>
            <a:r>
              <a:t>="1" </a:t>
            </a:r>
            <a:r>
              <a:rPr>
                <a:solidFill>
                  <a:srgbClr val="FF0000"/>
                </a:solidFill>
              </a:rPr>
              <a:t>id</a:t>
            </a:r>
            <a:r>
              <a:t>=“version-1"</a:t>
            </a:r>
            <a:r>
              <a:rPr>
                <a:solidFill>
                  <a:srgbClr val="FF0000"/>
                </a:solidFill>
              </a:rPr>
              <a:t> name</a:t>
            </a:r>
            <a:r>
              <a:t>=“version-1"&gt;</a:t>
            </a: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CD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/label</a:t>
            </a:r>
            <a:r>
              <a:rPr>
                <a:solidFill>
                  <a:srgbClr val="0000CD"/>
                </a:solidFill>
              </a:rPr>
              <a:t>&gt;</a:t>
            </a:r>
            <a:endParaRPr>
              <a:solidFill>
                <a:srgbClr val="0000CD"/>
              </a:solidFill>
            </a:endParaRP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CD"/>
              </a:solidFill>
            </a:endParaRP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CD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label</a:t>
            </a:r>
            <a:r>
              <a:rPr>
                <a:solidFill>
                  <a:srgbClr val="FF0000"/>
                </a:solidFill>
              </a:rPr>
              <a:t> for</a:t>
            </a:r>
            <a:r>
              <a:rPr>
                <a:solidFill>
                  <a:srgbClr val="0000CD"/>
                </a:solidFill>
              </a:rPr>
              <a:t>=“version-2“&gt;</a:t>
            </a:r>
            <a:r>
              <a:t>Version-2:</a:t>
            </a:r>
          </a:p>
          <a:p>
            <a:pPr lvl="3" indent="685800" defTabSz="457200">
              <a:defRPr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input</a:t>
            </a:r>
            <a:r>
              <a:rPr>
                <a:solidFill>
                  <a:srgbClr val="FF0000"/>
                </a:solidFill>
              </a:rPr>
              <a:t> type</a:t>
            </a:r>
            <a:r>
              <a:t>=“radio” </a:t>
            </a:r>
            <a:r>
              <a:rPr>
                <a:solidFill>
                  <a:srgbClr val="FF0000"/>
                </a:solidFill>
              </a:rPr>
              <a:t>value</a:t>
            </a:r>
            <a:r>
              <a:t>="2"</a:t>
            </a:r>
            <a:r>
              <a:rPr>
                <a:solidFill>
                  <a:srgbClr val="FF0000"/>
                </a:solidFill>
              </a:rPr>
              <a:t> id</a:t>
            </a:r>
            <a:r>
              <a:t>=“version-2"</a:t>
            </a:r>
            <a:r>
              <a:rPr>
                <a:solidFill>
                  <a:srgbClr val="FF0000"/>
                </a:solidFill>
              </a:rPr>
              <a:t> name</a:t>
            </a:r>
            <a:r>
              <a:t>=“version-2"&gt;</a:t>
            </a: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CD"/>
                </a:solidFill>
              </a:rPr>
              <a:t>&lt;</a:t>
            </a:r>
            <a:r>
              <a:rPr>
                <a:solidFill>
                  <a:srgbClr val="A52A2A"/>
                </a:solidFill>
              </a:rPr>
              <a:t>/label</a:t>
            </a:r>
            <a:r>
              <a:rPr>
                <a:solidFill>
                  <a:srgbClr val="0000CD"/>
                </a:solidFill>
              </a:rPr>
              <a:t>&gt;</a:t>
            </a:r>
            <a:endParaRPr>
              <a:solidFill>
                <a:srgbClr val="0000CD"/>
              </a:solidFill>
            </a:endParaRP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CD"/>
              </a:solidFill>
            </a:endParaRP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CD"/>
              </a:solidFill>
            </a:endParaRP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input</a:t>
            </a:r>
            <a:r>
              <a:rPr>
                <a:solidFill>
                  <a:srgbClr val="FF0000"/>
                </a:solidFill>
              </a:rPr>
              <a:t> type</a:t>
            </a:r>
            <a:r>
              <a:t>="submit"</a:t>
            </a:r>
            <a:r>
              <a:rPr>
                <a:solidFill>
                  <a:srgbClr val="FF0000"/>
                </a:solidFill>
              </a:rPr>
              <a:t> value</a:t>
            </a:r>
            <a:r>
              <a:t>=“Submit"&gt;</a:t>
            </a:r>
            <a:endParaRPr>
              <a:solidFill>
                <a:srgbClr val="0000CD"/>
              </a:solidFill>
            </a:endParaRPr>
          </a:p>
          <a:p>
            <a:pPr lvl="2" indent="457200" defTabSz="457200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defRPr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  </a:t>
            </a:r>
            <a:r>
              <a:rPr>
                <a:solidFill>
                  <a:srgbClr val="0000CD"/>
                </a:solidFill>
              </a:rPr>
              <a:t>&lt;</a:t>
            </a:r>
            <a:r>
              <a:t>/fieldset</a:t>
            </a:r>
            <a:r>
              <a:rPr>
                <a:solidFill>
                  <a:srgbClr val="0000CD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defTabSz="457200">
              <a:defRPr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CD"/>
                </a:solidFill>
              </a:rPr>
              <a:t>&lt;</a:t>
            </a:r>
            <a:r>
              <a:t>/form</a:t>
            </a:r>
            <a:r>
              <a:rPr>
                <a:solidFill>
                  <a:srgbClr val="0000CD"/>
                </a:solidFill>
              </a:rPr>
              <a:t>&gt;</a:t>
            </a:r>
          </a:p>
        </p:txBody>
      </p:sp>
      <p:sp>
        <p:nvSpPr>
          <p:cNvPr id="366" name="Form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Form</a:t>
            </a:r>
          </a:p>
        </p:txBody>
      </p:sp>
      <p:sp>
        <p:nvSpPr>
          <p:cNvPr id="367" name="Slide Number"/>
          <p:cNvSpPr txBox="1"/>
          <p:nvPr>
            <p:ph type="sldNum" sz="quarter" idx="4294967295"/>
          </p:nvPr>
        </p:nvSpPr>
        <p:spPr>
          <a:xfrm>
            <a:off x="8537297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Box 8"/>
          <p:cNvSpPr txBox="1"/>
          <p:nvPr>
            <p:ph type="sldNum" sz="quarter" idx="4294967295"/>
          </p:nvPr>
        </p:nvSpPr>
        <p:spPr>
          <a:xfrm>
            <a:off x="8537295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0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Семантика</a:t>
            </a:r>
          </a:p>
        </p:txBody>
      </p:sp>
      <p:pic>
        <p:nvPicPr>
          <p:cNvPr id="37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8975" y="1145234"/>
            <a:ext cx="4990707" cy="3688444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https://www.w3schools.com/html/html5_semantic_elements.asp"/>
          <p:cNvSpPr txBox="1"/>
          <p:nvPr/>
        </p:nvSpPr>
        <p:spPr>
          <a:xfrm>
            <a:off x="2309583" y="5468299"/>
            <a:ext cx="4524834" cy="46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https://www.w3schools.com/html/html5_semantic_elements.asp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Правило CSS</a:t>
            </a:r>
          </a:p>
        </p:txBody>
      </p:sp>
      <p:pic>
        <p:nvPicPr>
          <p:cNvPr id="37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850" y="2673350"/>
            <a:ext cx="7226300" cy="15113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http://htmlbook.ru/css"/>
          <p:cNvSpPr txBox="1"/>
          <p:nvPr/>
        </p:nvSpPr>
        <p:spPr>
          <a:xfrm>
            <a:off x="433639" y="5925311"/>
            <a:ext cx="1647999" cy="46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http://htmlbook.ru/css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КАСКАДИРОВАНИЕ</a:t>
            </a:r>
          </a:p>
        </p:txBody>
      </p:sp>
      <p:sp>
        <p:nvSpPr>
          <p:cNvPr id="381" name="Content Placeholder 2"/>
          <p:cNvSpPr txBox="1"/>
          <p:nvPr/>
        </p:nvSpPr>
        <p:spPr>
          <a:xfrm>
            <a:off x="360363" y="1439862"/>
            <a:ext cx="8329611" cy="311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342900">
              <a:lnSpc>
                <a:spcPct val="120000"/>
              </a:lnSpc>
              <a:spcBef>
                <a:spcPts val="700"/>
              </a:spcBef>
              <a:defRPr b="1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Приоритеты браузеров при обработке стилевых правил.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Стиль браузера. 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Стиль автора. 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Стиль пользователя. 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Стиль автора с добавлением !important. 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Стиль пользователя с добавлением !important.</a:t>
            </a:r>
          </a:p>
        </p:txBody>
      </p:sp>
      <p:sp>
        <p:nvSpPr>
          <p:cNvPr id="382" name="Аббревиатура CSS расшифровывается как Cascading Style Sheets (каскадные таблицы стилей), где одним из ключевых слов выступает «каскад». Под каскадом в данном случае понимается одновременное применение разных стилевых правил к элементам документа — с помо"/>
          <p:cNvSpPr txBox="1"/>
          <p:nvPr/>
        </p:nvSpPr>
        <p:spPr>
          <a:xfrm>
            <a:off x="405757" y="4934963"/>
            <a:ext cx="8238822" cy="130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342900">
              <a:lnSpc>
                <a:spcPts val="1600"/>
              </a:lnSpc>
              <a:spcBef>
                <a:spcPts val="700"/>
              </a:spcBef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Аббревиатура CSS расшифровывается как Cascading Style Sheets (каскадные таблицы стилей), где одним из ключевых слов выступает «каскад». Под каскадом в данном случае понимается одновременное применение разных стилевых правил к элементам документа — с помощью подключения нескольких стилевых файлов, наследования свойств и других методов. Чтобы в подобной ситуации браузер понимал, какое в итоге правило применять к элементу, и не возникало конфликтов в поведении разных браузеров, введены некоторые приоритеты.</a:t>
            </a:r>
          </a:p>
        </p:txBody>
      </p:sp>
      <p:sp>
        <p:nvSpPr>
          <p:cNvPr id="383" name="Линия"/>
          <p:cNvSpPr/>
          <p:nvPr/>
        </p:nvSpPr>
        <p:spPr>
          <a:xfrm>
            <a:off x="16753" y="4584203"/>
            <a:ext cx="9144001" cy="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8"/>
          <p:cNvSpPr txBox="1"/>
          <p:nvPr>
            <p:ph type="sldNum" sz="quarter" idx="4294967295"/>
          </p:nvPr>
        </p:nvSpPr>
        <p:spPr>
          <a:xfrm>
            <a:off x="8603892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Эволюция html</a:t>
            </a:r>
          </a:p>
        </p:txBody>
      </p:sp>
      <p:grpSp>
        <p:nvGrpSpPr>
          <p:cNvPr id="249" name="Группа 54"/>
          <p:cNvGrpSpPr/>
          <p:nvPr/>
        </p:nvGrpSpPr>
        <p:grpSpPr>
          <a:xfrm>
            <a:off x="213066" y="2804570"/>
            <a:ext cx="8717869" cy="1215852"/>
            <a:chOff x="0" y="0"/>
            <a:chExt cx="8717868" cy="1215850"/>
          </a:xfrm>
        </p:grpSpPr>
        <p:sp>
          <p:nvSpPr>
            <p:cNvPr id="224" name="Прямая соединительная линия 6"/>
            <p:cNvSpPr/>
            <p:nvPr/>
          </p:nvSpPr>
          <p:spPr>
            <a:xfrm>
              <a:off x="77865" y="962917"/>
              <a:ext cx="8640004" cy="1"/>
            </a:xfrm>
            <a:prstGeom prst="line">
              <a:avLst/>
            </a:prstGeom>
            <a:noFill/>
            <a:ln w="25400" cap="flat">
              <a:solidFill>
                <a:srgbClr val="22222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5" name="Овал 7"/>
            <p:cNvSpPr/>
            <p:nvPr/>
          </p:nvSpPr>
          <p:spPr>
            <a:xfrm>
              <a:off x="437865" y="872916"/>
              <a:ext cx="180003" cy="180003"/>
            </a:xfrm>
            <a:prstGeom prst="ellipse">
              <a:avLst/>
            </a:prstGeom>
            <a:solidFill>
              <a:srgbClr val="222222"/>
            </a:solidFill>
            <a:ln w="127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TextBox 27"/>
            <p:cNvSpPr/>
            <p:nvPr/>
          </p:nvSpPr>
          <p:spPr>
            <a:xfrm>
              <a:off x="5866" y="0"/>
              <a:ext cx="104628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November, 24</a:t>
              </a:r>
            </a:p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1995</a:t>
              </a:r>
            </a:p>
          </p:txBody>
        </p:sp>
        <p:sp>
          <p:nvSpPr>
            <p:cNvPr id="227" name="TextBox 28"/>
            <p:cNvSpPr/>
            <p:nvPr/>
          </p:nvSpPr>
          <p:spPr>
            <a:xfrm>
              <a:off x="1085865" y="0"/>
              <a:ext cx="104628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January, 14</a:t>
              </a:r>
            </a:p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1997</a:t>
              </a:r>
            </a:p>
          </p:txBody>
        </p:sp>
        <p:sp>
          <p:nvSpPr>
            <p:cNvPr id="228" name="TextBox 29"/>
            <p:cNvSpPr/>
            <p:nvPr/>
          </p:nvSpPr>
          <p:spPr>
            <a:xfrm>
              <a:off x="2165866" y="0"/>
              <a:ext cx="104628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December, 18</a:t>
              </a:r>
            </a:p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1997</a:t>
              </a:r>
            </a:p>
          </p:txBody>
        </p:sp>
        <p:sp>
          <p:nvSpPr>
            <p:cNvPr id="229" name="TextBox 30"/>
            <p:cNvSpPr/>
            <p:nvPr/>
          </p:nvSpPr>
          <p:spPr>
            <a:xfrm>
              <a:off x="3245866" y="0"/>
              <a:ext cx="104628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December, 24</a:t>
              </a:r>
            </a:p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1999</a:t>
              </a:r>
            </a:p>
          </p:txBody>
        </p:sp>
        <p:sp>
          <p:nvSpPr>
            <p:cNvPr id="230" name="TextBox 31"/>
            <p:cNvSpPr/>
            <p:nvPr/>
          </p:nvSpPr>
          <p:spPr>
            <a:xfrm>
              <a:off x="4325866" y="0"/>
              <a:ext cx="1046288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May, 15</a:t>
              </a:r>
            </a:p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2000</a:t>
              </a:r>
            </a:p>
          </p:txBody>
        </p:sp>
        <p:sp>
          <p:nvSpPr>
            <p:cNvPr id="231" name="TextBox 32"/>
            <p:cNvSpPr/>
            <p:nvPr/>
          </p:nvSpPr>
          <p:spPr>
            <a:xfrm>
              <a:off x="5405866" y="0"/>
              <a:ext cx="104628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October, 28</a:t>
              </a:r>
            </a:p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2014</a:t>
              </a:r>
            </a:p>
          </p:txBody>
        </p:sp>
        <p:sp>
          <p:nvSpPr>
            <p:cNvPr id="232" name="TextBox 33"/>
            <p:cNvSpPr/>
            <p:nvPr/>
          </p:nvSpPr>
          <p:spPr>
            <a:xfrm>
              <a:off x="6485867" y="0"/>
              <a:ext cx="104628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November, 01</a:t>
              </a:r>
            </a:p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2016</a:t>
              </a:r>
            </a:p>
          </p:txBody>
        </p:sp>
        <p:sp>
          <p:nvSpPr>
            <p:cNvPr id="233" name="TextBox 34"/>
            <p:cNvSpPr/>
            <p:nvPr/>
          </p:nvSpPr>
          <p:spPr>
            <a:xfrm>
              <a:off x="7565867" y="0"/>
              <a:ext cx="104628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December, 14</a:t>
              </a:r>
            </a:p>
            <a:p>
              <a:pPr algn="ctr" defTabSz="914400">
                <a:defRPr sz="1400">
                  <a:solidFill>
                    <a:srgbClr val="222222"/>
                  </a:solidFill>
                </a:defRPr>
              </a:pPr>
              <a:r>
                <a:t>2017</a:t>
              </a:r>
            </a:p>
          </p:txBody>
        </p:sp>
        <p:sp>
          <p:nvSpPr>
            <p:cNvPr id="234" name="Овал 36"/>
            <p:cNvSpPr/>
            <p:nvPr/>
          </p:nvSpPr>
          <p:spPr>
            <a:xfrm>
              <a:off x="1517865" y="872916"/>
              <a:ext cx="180003" cy="180003"/>
            </a:xfrm>
            <a:prstGeom prst="ellipse">
              <a:avLst/>
            </a:prstGeom>
            <a:solidFill>
              <a:srgbClr val="222222"/>
            </a:solidFill>
            <a:ln w="127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Овал 37"/>
            <p:cNvSpPr/>
            <p:nvPr/>
          </p:nvSpPr>
          <p:spPr>
            <a:xfrm>
              <a:off x="2597866" y="872916"/>
              <a:ext cx="180003" cy="180003"/>
            </a:xfrm>
            <a:prstGeom prst="ellipse">
              <a:avLst/>
            </a:prstGeom>
            <a:solidFill>
              <a:srgbClr val="222222"/>
            </a:solidFill>
            <a:ln w="127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Овал 38"/>
            <p:cNvSpPr/>
            <p:nvPr/>
          </p:nvSpPr>
          <p:spPr>
            <a:xfrm>
              <a:off x="3677866" y="873400"/>
              <a:ext cx="180003" cy="180003"/>
            </a:xfrm>
            <a:prstGeom prst="ellipse">
              <a:avLst/>
            </a:prstGeom>
            <a:solidFill>
              <a:srgbClr val="222222"/>
            </a:solidFill>
            <a:ln w="127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Овал 39"/>
            <p:cNvSpPr/>
            <p:nvPr/>
          </p:nvSpPr>
          <p:spPr>
            <a:xfrm>
              <a:off x="4757866" y="872916"/>
              <a:ext cx="180003" cy="180003"/>
            </a:xfrm>
            <a:prstGeom prst="ellipse">
              <a:avLst/>
            </a:prstGeom>
            <a:solidFill>
              <a:srgbClr val="222222"/>
            </a:solidFill>
            <a:ln w="127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Овал 40"/>
            <p:cNvSpPr/>
            <p:nvPr/>
          </p:nvSpPr>
          <p:spPr>
            <a:xfrm>
              <a:off x="5837867" y="872916"/>
              <a:ext cx="180003" cy="180003"/>
            </a:xfrm>
            <a:prstGeom prst="ellipse">
              <a:avLst/>
            </a:prstGeom>
            <a:solidFill>
              <a:srgbClr val="222222"/>
            </a:solidFill>
            <a:ln w="127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Овал 41"/>
            <p:cNvSpPr/>
            <p:nvPr/>
          </p:nvSpPr>
          <p:spPr>
            <a:xfrm>
              <a:off x="6917867" y="872916"/>
              <a:ext cx="180003" cy="180003"/>
            </a:xfrm>
            <a:prstGeom prst="ellipse">
              <a:avLst/>
            </a:prstGeom>
            <a:solidFill>
              <a:srgbClr val="222222"/>
            </a:solidFill>
            <a:ln w="127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Овал 42"/>
            <p:cNvSpPr/>
            <p:nvPr/>
          </p:nvSpPr>
          <p:spPr>
            <a:xfrm>
              <a:off x="7997867" y="872916"/>
              <a:ext cx="180003" cy="180003"/>
            </a:xfrm>
            <a:prstGeom prst="ellipse">
              <a:avLst/>
            </a:prstGeom>
            <a:solidFill>
              <a:srgbClr val="222222"/>
            </a:solidFill>
            <a:ln w="127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TextBox 46"/>
            <p:cNvSpPr/>
            <p:nvPr/>
          </p:nvSpPr>
          <p:spPr>
            <a:xfrm>
              <a:off x="0" y="1215850"/>
              <a:ext cx="104628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400">
                  <a:solidFill>
                    <a:srgbClr val="222222"/>
                  </a:solidFill>
                </a:defRPr>
              </a:lvl1pPr>
            </a:lstStyle>
            <a:p>
              <a:pPr/>
              <a:r>
                <a:t>HTML 2.0</a:t>
              </a:r>
            </a:p>
          </p:txBody>
        </p:sp>
        <p:sp>
          <p:nvSpPr>
            <p:cNvPr id="242" name="TextBox 47"/>
            <p:cNvSpPr/>
            <p:nvPr/>
          </p:nvSpPr>
          <p:spPr>
            <a:xfrm>
              <a:off x="1079999" y="1215850"/>
              <a:ext cx="104628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400">
                  <a:solidFill>
                    <a:srgbClr val="222222"/>
                  </a:solidFill>
                </a:defRPr>
              </a:lvl1pPr>
            </a:lstStyle>
            <a:p>
              <a:pPr/>
              <a:r>
                <a:t>HTML 3.2</a:t>
              </a:r>
            </a:p>
          </p:txBody>
        </p:sp>
        <p:sp>
          <p:nvSpPr>
            <p:cNvPr id="243" name="TextBox 48"/>
            <p:cNvSpPr/>
            <p:nvPr/>
          </p:nvSpPr>
          <p:spPr>
            <a:xfrm>
              <a:off x="2159999" y="1215850"/>
              <a:ext cx="104628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400">
                  <a:solidFill>
                    <a:srgbClr val="222222"/>
                  </a:solidFill>
                </a:defRPr>
              </a:lvl1pPr>
            </a:lstStyle>
            <a:p>
              <a:pPr/>
              <a:r>
                <a:t>HTML 4.0</a:t>
              </a:r>
            </a:p>
          </p:txBody>
        </p:sp>
        <p:sp>
          <p:nvSpPr>
            <p:cNvPr id="244" name="TextBox 49"/>
            <p:cNvSpPr/>
            <p:nvPr/>
          </p:nvSpPr>
          <p:spPr>
            <a:xfrm>
              <a:off x="3240000" y="1215850"/>
              <a:ext cx="104628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400">
                  <a:solidFill>
                    <a:srgbClr val="222222"/>
                  </a:solidFill>
                </a:defRPr>
              </a:lvl1pPr>
            </a:lstStyle>
            <a:p>
              <a:pPr/>
              <a:r>
                <a:t>HTML 4.01</a:t>
              </a:r>
            </a:p>
          </p:txBody>
        </p:sp>
        <p:sp>
          <p:nvSpPr>
            <p:cNvPr id="245" name="TextBox 50"/>
            <p:cNvSpPr/>
            <p:nvPr/>
          </p:nvSpPr>
          <p:spPr>
            <a:xfrm>
              <a:off x="4319999" y="1215850"/>
              <a:ext cx="104628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400">
                  <a:solidFill>
                    <a:srgbClr val="222222"/>
                  </a:solidFill>
                </a:defRPr>
              </a:lvl1pPr>
            </a:lstStyle>
            <a:p>
              <a:pPr/>
              <a:r>
                <a:t>ISO HTML</a:t>
              </a:r>
            </a:p>
          </p:txBody>
        </p:sp>
        <p:sp>
          <p:nvSpPr>
            <p:cNvPr id="246" name="TextBox 51"/>
            <p:cNvSpPr/>
            <p:nvPr/>
          </p:nvSpPr>
          <p:spPr>
            <a:xfrm>
              <a:off x="5400001" y="1215850"/>
              <a:ext cx="104628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400">
                  <a:solidFill>
                    <a:srgbClr val="222222"/>
                  </a:solidFill>
                </a:defRPr>
              </a:lvl1pPr>
            </a:lstStyle>
            <a:p>
              <a:pPr/>
              <a:r>
                <a:t>HTML 5</a:t>
              </a:r>
            </a:p>
          </p:txBody>
        </p:sp>
        <p:sp>
          <p:nvSpPr>
            <p:cNvPr id="247" name="TextBox 52"/>
            <p:cNvSpPr/>
            <p:nvPr/>
          </p:nvSpPr>
          <p:spPr>
            <a:xfrm>
              <a:off x="6480001" y="1215850"/>
              <a:ext cx="104628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400">
                  <a:solidFill>
                    <a:srgbClr val="222222"/>
                  </a:solidFill>
                </a:defRPr>
              </a:lvl1pPr>
            </a:lstStyle>
            <a:p>
              <a:pPr/>
              <a:r>
                <a:t>HTML 5.1</a:t>
              </a:r>
            </a:p>
          </p:txBody>
        </p:sp>
        <p:sp>
          <p:nvSpPr>
            <p:cNvPr id="248" name="TextBox 53"/>
            <p:cNvSpPr/>
            <p:nvPr/>
          </p:nvSpPr>
          <p:spPr>
            <a:xfrm>
              <a:off x="7560000" y="1215850"/>
              <a:ext cx="104628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400">
                  <a:solidFill>
                    <a:srgbClr val="222222"/>
                  </a:solidFill>
                </a:defRPr>
              </a:lvl1pPr>
            </a:lstStyle>
            <a:p>
              <a:pPr/>
              <a:r>
                <a:t>HTML 5.2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Content Placeholder 2"/>
          <p:cNvSpPr txBox="1"/>
          <p:nvPr>
            <p:ph type="body" idx="1"/>
          </p:nvPr>
        </p:nvSpPr>
        <p:spPr>
          <a:xfrm>
            <a:off x="360363" y="1439864"/>
            <a:ext cx="8329611" cy="4525963"/>
          </a:xfrm>
          <a:prstGeom prst="rect">
            <a:avLst/>
          </a:prstGeom>
        </p:spPr>
        <p:txBody>
          <a:bodyPr/>
          <a:lstStyle/>
          <a:p>
            <a:pPr marL="0" indent="0" defTabSz="277749">
              <a:lnSpc>
                <a:spcPct val="100000"/>
              </a:lnSpc>
              <a:spcBef>
                <a:spcPts val="200"/>
              </a:spcBef>
              <a:buSzTx/>
              <a:buNone/>
              <a:defRPr sz="1200"/>
            </a:pPr>
            <a:r>
              <a:t>За каждый ID (будем обозначать их количество через a) начисляется 100, </a:t>
            </a:r>
          </a:p>
          <a:p>
            <a:pPr marL="0" indent="0" defTabSz="277749">
              <a:lnSpc>
                <a:spcPct val="100000"/>
              </a:lnSpc>
              <a:spcBef>
                <a:spcPts val="200"/>
              </a:spcBef>
              <a:buSzTx/>
              <a:buNone/>
              <a:defRPr sz="1200"/>
            </a:pPr>
            <a:r>
              <a:t>за каждый CLASS и псевдокласс (b) начисляется 10, </a:t>
            </a:r>
          </a:p>
          <a:p>
            <a:pPr marL="0" indent="0" defTabSz="277749">
              <a:lnSpc>
                <a:spcPct val="100000"/>
              </a:lnSpc>
              <a:spcBef>
                <a:spcPts val="200"/>
              </a:spcBef>
              <a:buSzTx/>
              <a:buNone/>
              <a:defRPr sz="1200"/>
            </a:pPr>
            <a:r>
              <a:t>за каждый селектор тега и псевдоэлемент (c) начисляется 1. </a:t>
            </a:r>
          </a:p>
          <a:p>
            <a:pPr marL="0" indent="0" defTabSz="277749">
              <a:lnSpc>
                <a:spcPct val="100000"/>
              </a:lnSpc>
              <a:spcBef>
                <a:spcPts val="200"/>
              </a:spcBef>
              <a:buSzTx/>
              <a:buNone/>
              <a:defRPr sz="1200"/>
            </a:pPr>
          </a:p>
          <a:p>
            <a:pPr marL="0" indent="0" defTabSz="277749">
              <a:lnSpc>
                <a:spcPct val="100000"/>
              </a:lnSpc>
              <a:spcBef>
                <a:spcPts val="200"/>
              </a:spcBef>
              <a:buSzTx/>
              <a:buNone/>
              <a:defRPr sz="1200"/>
            </a:pPr>
            <a:r>
              <a:t>Складывая указанные значения в определённом порядке, получим значение специфичности для данного селектора.</a:t>
            </a:r>
          </a:p>
          <a:p>
            <a:pPr marL="0" indent="0" defTabSz="370331">
              <a:lnSpc>
                <a:spcPts val="2500"/>
              </a:lnSpc>
              <a:spcBef>
                <a:spcPts val="0"/>
              </a:spcBef>
              <a:buSzTx/>
              <a:buNone/>
              <a:defRPr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370331">
              <a:lnSpc>
                <a:spcPts val="2500"/>
              </a:lnSpc>
              <a:spcBef>
                <a:spcPts val="0"/>
              </a:spcBef>
              <a:buSzTx/>
              <a:buNone/>
              <a:defRPr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              {} </a:t>
            </a:r>
            <a:r>
              <a:rPr>
                <a:solidFill>
                  <a:srgbClr val="999999"/>
                </a:solidFill>
              </a:rPr>
              <a:t>/* a=0 b=0 c=0 -&gt; специфичность = 0   */</a:t>
            </a:r>
          </a:p>
          <a:p>
            <a:pPr marL="0" indent="0" defTabSz="370331">
              <a:lnSpc>
                <a:spcPts val="2500"/>
              </a:lnSpc>
              <a:spcBef>
                <a:spcPts val="0"/>
              </a:spcBef>
              <a:buSzTx/>
              <a:buNone/>
              <a:defRPr b="1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</a:t>
            </a:r>
            <a:r>
              <a:rPr b="0">
                <a:solidFill>
                  <a:srgbClr val="000000"/>
                </a:solidFill>
              </a:rPr>
              <a:t>             {} </a:t>
            </a:r>
            <a:r>
              <a:rPr b="0">
                <a:solidFill>
                  <a:srgbClr val="999999"/>
                </a:solidFill>
              </a:rPr>
              <a:t>/* a=0 b=0 c=1 -&gt; специфичность = 1   */</a:t>
            </a:r>
            <a:endParaRPr>
              <a:solidFill>
                <a:srgbClr val="000000"/>
              </a:solidFill>
            </a:endParaRPr>
          </a:p>
          <a:p>
            <a:pPr marL="0" indent="0" defTabSz="370331">
              <a:lnSpc>
                <a:spcPts val="2500"/>
              </a:lnSpc>
              <a:spcBef>
                <a:spcPts val="0"/>
              </a:spcBef>
              <a:buSzTx/>
              <a:buNone/>
              <a:defRPr b="1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</a:t>
            </a:r>
            <a:r>
              <a:rPr b="0">
                <a:solidFill>
                  <a:srgbClr val="000000"/>
                </a:solidFill>
              </a:rPr>
              <a:t>:first-line  {} </a:t>
            </a:r>
            <a:r>
              <a:rPr b="0">
                <a:solidFill>
                  <a:srgbClr val="999999"/>
                </a:solidFill>
              </a:rPr>
              <a:t>/* a=0 b=0 c=2 -&gt; специфичность = 2   */</a:t>
            </a:r>
            <a:endParaRPr>
              <a:solidFill>
                <a:srgbClr val="000000"/>
              </a:solidFill>
            </a:endParaRPr>
          </a:p>
          <a:p>
            <a:pPr marL="0" indent="0" defTabSz="370331">
              <a:lnSpc>
                <a:spcPts val="2500"/>
              </a:lnSpc>
              <a:spcBef>
                <a:spcPts val="0"/>
              </a:spcBef>
              <a:buSzTx/>
              <a:buNone/>
              <a:defRPr b="1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ul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li</a:t>
            </a:r>
            <a:r>
              <a:rPr b="0">
                <a:solidFill>
                  <a:srgbClr val="000000"/>
                </a:solidFill>
              </a:rPr>
              <a:t>          {} </a:t>
            </a:r>
            <a:r>
              <a:rPr b="0">
                <a:solidFill>
                  <a:srgbClr val="999999"/>
                </a:solidFill>
              </a:rPr>
              <a:t>/* a=0 b=0 c=2 -&gt; специфичность = 2   */</a:t>
            </a:r>
            <a:endParaRPr>
              <a:solidFill>
                <a:srgbClr val="000000"/>
              </a:solidFill>
            </a:endParaRPr>
          </a:p>
          <a:p>
            <a:pPr marL="0" indent="0" defTabSz="370331">
              <a:lnSpc>
                <a:spcPts val="2500"/>
              </a:lnSpc>
              <a:spcBef>
                <a:spcPts val="0"/>
              </a:spcBef>
              <a:buSzTx/>
              <a:buNone/>
              <a:defRPr b="1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ul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ol</a:t>
            </a:r>
            <a:r>
              <a:rPr b="0">
                <a:solidFill>
                  <a:srgbClr val="000000"/>
                </a:solidFill>
              </a:rPr>
              <a:t>+</a:t>
            </a:r>
            <a:r>
              <a:t>li</a:t>
            </a:r>
            <a:r>
              <a:rPr b="0">
                <a:solidFill>
                  <a:srgbClr val="000000"/>
                </a:solidFill>
              </a:rPr>
              <a:t>       {} </a:t>
            </a:r>
            <a:r>
              <a:rPr b="0">
                <a:solidFill>
                  <a:srgbClr val="999999"/>
                </a:solidFill>
              </a:rPr>
              <a:t>/* a=0 b=0 c=3 -&gt; специфичность = 3   */</a:t>
            </a:r>
            <a:endParaRPr>
              <a:solidFill>
                <a:srgbClr val="000000"/>
              </a:solidFill>
            </a:endParaRPr>
          </a:p>
          <a:p>
            <a:pPr marL="0" indent="0" defTabSz="370331">
              <a:lnSpc>
                <a:spcPts val="2500"/>
              </a:lnSpc>
              <a:spcBef>
                <a:spcPts val="0"/>
              </a:spcBef>
              <a:buSzTx/>
              <a:buNone/>
              <a:defRPr b="1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ul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li</a:t>
            </a:r>
            <a:r>
              <a:rPr b="0">
                <a:solidFill>
                  <a:srgbClr val="000000"/>
                </a:solidFill>
              </a:rPr>
              <a:t>.red      {} </a:t>
            </a:r>
            <a:r>
              <a:rPr b="0">
                <a:solidFill>
                  <a:srgbClr val="999999"/>
                </a:solidFill>
              </a:rPr>
              <a:t>/* a=0 b=1 c=2 -&gt; специфичность = 12  */</a:t>
            </a:r>
            <a:endParaRPr>
              <a:solidFill>
                <a:srgbClr val="000000"/>
              </a:solidFill>
            </a:endParaRPr>
          </a:p>
          <a:p>
            <a:pPr marL="0" indent="0" defTabSz="370331">
              <a:lnSpc>
                <a:spcPts val="2500"/>
              </a:lnSpc>
              <a:spcBef>
                <a:spcPts val="0"/>
              </a:spcBef>
              <a:buSzTx/>
              <a:buNone/>
              <a:defRPr b="1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</a:t>
            </a:r>
            <a:r>
              <a:rPr b="0">
                <a:solidFill>
                  <a:srgbClr val="000000"/>
                </a:solidFill>
              </a:rPr>
              <a:t>.red.level   {} </a:t>
            </a:r>
            <a:r>
              <a:rPr b="0">
                <a:solidFill>
                  <a:srgbClr val="999999"/>
                </a:solidFill>
              </a:rPr>
              <a:t>/* a=0 b=2 c=1 -&gt; специфичность = 21  */</a:t>
            </a:r>
            <a:endParaRPr>
              <a:solidFill>
                <a:srgbClr val="000000"/>
              </a:solidFill>
            </a:endParaRPr>
          </a:p>
          <a:p>
            <a:pPr marL="0" indent="0" defTabSz="370331">
              <a:lnSpc>
                <a:spcPts val="2500"/>
              </a:lnSpc>
              <a:spcBef>
                <a:spcPts val="0"/>
              </a:spcBef>
              <a:buSzTx/>
              <a:buNone/>
              <a:defRPr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#t34           {} </a:t>
            </a:r>
            <a:r>
              <a:rPr>
                <a:solidFill>
                  <a:srgbClr val="999999"/>
                </a:solidFill>
              </a:rPr>
              <a:t>/* a=1 b=0 c=0 -&gt; специфичность = 100 */</a:t>
            </a:r>
          </a:p>
          <a:p>
            <a:pPr marL="0" indent="0" defTabSz="370331">
              <a:lnSpc>
                <a:spcPts val="2500"/>
              </a:lnSpc>
              <a:spcBef>
                <a:spcPts val="0"/>
              </a:spcBef>
              <a:buSzTx/>
              <a:buNone/>
              <a:defRPr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#content #wrap {} </a:t>
            </a:r>
            <a:r>
              <a:rPr>
                <a:solidFill>
                  <a:srgbClr val="999999"/>
                </a:solidFill>
              </a:rPr>
              <a:t>/* a=2 b=0 c=0 -&gt; специфичность = 200 */</a:t>
            </a:r>
          </a:p>
        </p:txBody>
      </p:sp>
      <p:sp>
        <p:nvSpPr>
          <p:cNvPr id="387" name="Text Placeholder 1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СПЕЦИФИЧНОСТЬ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Text Placeholder 1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SzTx/>
              <a:buNone/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СЕЛЕКТОРЫ ТЕГОВ</a:t>
            </a:r>
          </a:p>
        </p:txBody>
      </p:sp>
      <p:sp>
        <p:nvSpPr>
          <p:cNvPr id="391" name="Типы селекторов…"/>
          <p:cNvSpPr txBox="1"/>
          <p:nvPr/>
        </p:nvSpPr>
        <p:spPr>
          <a:xfrm>
            <a:off x="553777" y="1411618"/>
            <a:ext cx="6499657" cy="146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342900">
              <a:lnSpc>
                <a:spcPct val="112000"/>
              </a:lnSpc>
              <a:spcBef>
                <a:spcPts val="700"/>
              </a:spcBef>
              <a:defRPr b="1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Типы селекторов</a:t>
            </a:r>
            <a:endParaRPr sz="300"/>
          </a:p>
          <a:p>
            <a:pPr lvl="1" marL="214313" indent="-214313" defTabSz="342900">
              <a:lnSpc>
                <a:spcPts val="17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контекстные селекторы</a:t>
            </a:r>
          </a:p>
          <a:p>
            <a:pPr lvl="1" marL="214313" indent="-214313" defTabSz="342900">
              <a:lnSpc>
                <a:spcPts val="17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соседние селекторы,</a:t>
            </a:r>
          </a:p>
          <a:p>
            <a:pPr lvl="1" marL="214313" indent="-214313" defTabSz="342900">
              <a:lnSpc>
                <a:spcPts val="17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дочерние селекторы,</a:t>
            </a:r>
          </a:p>
          <a:p>
            <a:pPr lvl="1" marL="214313" indent="-214313" defTabSz="342900">
              <a:lnSpc>
                <a:spcPts val="17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селекторы атрибутов,</a:t>
            </a:r>
          </a:p>
          <a:p>
            <a:pPr lvl="1" marL="214313" indent="-214313" defTabSz="342900">
              <a:lnSpc>
                <a:spcPts val="17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универсальный селектор</a:t>
            </a:r>
          </a:p>
        </p:txBody>
      </p:sp>
      <p:sp>
        <p:nvSpPr>
          <p:cNvPr id="392" name="Тег1 Тег2 { ... }"/>
          <p:cNvSpPr txBox="1"/>
          <p:nvPr/>
        </p:nvSpPr>
        <p:spPr>
          <a:xfrm>
            <a:off x="562809" y="3351369"/>
            <a:ext cx="1917992" cy="46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Тег1 Тег2 { ... }</a:t>
            </a:r>
          </a:p>
        </p:txBody>
      </p:sp>
      <p:sp>
        <p:nvSpPr>
          <p:cNvPr id="393" name="Селектор 1 + Селектор 2 { Описание правил стиля }"/>
          <p:cNvSpPr txBox="1"/>
          <p:nvPr/>
        </p:nvSpPr>
        <p:spPr>
          <a:xfrm>
            <a:off x="559076" y="3723880"/>
            <a:ext cx="5332308" cy="46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Селектор 1 + Селектор 2 { Описание правил стиля }</a:t>
            </a:r>
          </a:p>
        </p:txBody>
      </p:sp>
      <p:sp>
        <p:nvSpPr>
          <p:cNvPr id="394" name="Селектор 1 &gt; Селектор 2 { Описание правил стиля }"/>
          <p:cNvSpPr txBox="1"/>
          <p:nvPr/>
        </p:nvSpPr>
        <p:spPr>
          <a:xfrm>
            <a:off x="559642" y="4107179"/>
            <a:ext cx="5332308" cy="46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Селектор 1 &gt; Селектор 2 { Описание правил стиля }</a:t>
            </a:r>
          </a:p>
        </p:txBody>
      </p:sp>
      <p:sp>
        <p:nvSpPr>
          <p:cNvPr id="395" name="[атрибут] { Описание правил стиля }…"/>
          <p:cNvSpPr txBox="1"/>
          <p:nvPr/>
        </p:nvSpPr>
        <p:spPr>
          <a:xfrm>
            <a:off x="549536" y="4491363"/>
            <a:ext cx="6357057" cy="87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[атрибут] { Описание правил стиля }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Селектор[атрибут] { Описание правил стиля }</a:t>
            </a:r>
          </a:p>
        </p:txBody>
      </p:sp>
      <p:sp>
        <p:nvSpPr>
          <p:cNvPr id="396" name="* { Описание правил стиля }"/>
          <p:cNvSpPr txBox="1"/>
          <p:nvPr/>
        </p:nvSpPr>
        <p:spPr>
          <a:xfrm>
            <a:off x="556122" y="5078745"/>
            <a:ext cx="2984965" cy="46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* { Описание правил стиля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5" grpId="4"/>
      <p:bldP build="whole" bldLvl="1" animBg="1" rev="0" advAuto="0" spid="394" grpId="3"/>
      <p:bldP build="whole" bldLvl="1" animBg="1" rev="0" advAuto="0" spid="392" grpId="1"/>
      <p:bldP build="whole" bldLvl="1" animBg="1" rev="0" advAuto="0" spid="393" grpId="2"/>
      <p:bldP build="whole" bldLvl="1" animBg="1" rev="0" advAuto="0" spid="396" grpId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&lt;DIV&gt; .CLEARFIX"/>
          <p:cNvGrpSpPr/>
          <p:nvPr/>
        </p:nvGrpSpPr>
        <p:grpSpPr>
          <a:xfrm>
            <a:off x="283304" y="2931838"/>
            <a:ext cx="6601526" cy="3248465"/>
            <a:chOff x="-1" y="-1"/>
            <a:chExt cx="6601524" cy="3248464"/>
          </a:xfrm>
        </p:grpSpPr>
        <p:sp>
          <p:nvSpPr>
            <p:cNvPr id="398" name="Прямоугольник"/>
            <p:cNvSpPr/>
            <p:nvPr/>
          </p:nvSpPr>
          <p:spPr>
            <a:xfrm>
              <a:off x="-2" y="-2"/>
              <a:ext cx="6601526" cy="324846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b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99" name="&lt;DIV&gt; .CLEARFIX"/>
            <p:cNvSpPr txBox="1"/>
            <p:nvPr/>
          </p:nvSpPr>
          <p:spPr>
            <a:xfrm>
              <a:off x="-2" y="2966523"/>
              <a:ext cx="6601526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&lt;DIV&gt; .CLEARFIX</a:t>
              </a:r>
            </a:p>
          </p:txBody>
        </p:sp>
      </p:grpSp>
      <p:grpSp>
        <p:nvGrpSpPr>
          <p:cNvPr id="403" name="&lt;DIV&gt;"/>
          <p:cNvGrpSpPr/>
          <p:nvPr/>
        </p:nvGrpSpPr>
        <p:grpSpPr>
          <a:xfrm>
            <a:off x="283304" y="2901460"/>
            <a:ext cx="6601526" cy="1055082"/>
            <a:chOff x="-1" y="0"/>
            <a:chExt cx="6601524" cy="1055080"/>
          </a:xfrm>
        </p:grpSpPr>
        <p:sp>
          <p:nvSpPr>
            <p:cNvPr id="401" name="Прямоугольник"/>
            <p:cNvSpPr/>
            <p:nvPr/>
          </p:nvSpPr>
          <p:spPr>
            <a:xfrm>
              <a:off x="-2" y="-1"/>
              <a:ext cx="6601526" cy="105508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02" name="&lt;DIV&gt;"/>
            <p:cNvSpPr txBox="1"/>
            <p:nvPr/>
          </p:nvSpPr>
          <p:spPr>
            <a:xfrm>
              <a:off x="-2" y="-1"/>
              <a:ext cx="6601526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&lt;DIV&gt;</a:t>
              </a:r>
            </a:p>
          </p:txBody>
        </p:sp>
      </p:grpSp>
      <p:sp>
        <p:nvSpPr>
          <p:cNvPr id="404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5" name="Content Placeholder 2"/>
          <p:cNvSpPr txBox="1"/>
          <p:nvPr>
            <p:ph type="body" sz="half" idx="1"/>
          </p:nvPr>
        </p:nvSpPr>
        <p:spPr>
          <a:xfrm>
            <a:off x="360363" y="1439862"/>
            <a:ext cx="8329611" cy="238803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>
                <a:solidFill>
                  <a:srgbClr val="666666"/>
                </a:solidFill>
              </a:defRPr>
            </a:pPr>
            <a:r>
              <a:t>FLOAT: LEFT/RIGHT</a:t>
            </a:r>
          </a:p>
          <a:p>
            <a:pPr lvl="1" marL="214313" indent="-214313">
              <a:lnSpc>
                <a:spcPct val="130000"/>
              </a:lnSpc>
              <a:spcBef>
                <a:spcPts val="0"/>
              </a:spcBef>
            </a:pPr>
            <a:r>
              <a:t>Обтекание картинок текстом. </a:t>
            </a:r>
          </a:p>
          <a:p>
            <a:pPr lvl="1" marL="214313" indent="-214313">
              <a:lnSpc>
                <a:spcPct val="130000"/>
              </a:lnSpc>
              <a:spcBef>
                <a:spcPts val="0"/>
              </a:spcBef>
            </a:pPr>
            <a:r>
              <a:t>Создание врезок. </a:t>
            </a:r>
          </a:p>
          <a:p>
            <a:pPr lvl="1" marL="214313" indent="-214313">
              <a:lnSpc>
                <a:spcPct val="130000"/>
              </a:lnSpc>
              <a:spcBef>
                <a:spcPts val="0"/>
              </a:spcBef>
            </a:pPr>
            <a:r>
              <a:t>Расположение слоев по горизонтали (добавление колонок).</a:t>
            </a:r>
          </a:p>
        </p:txBody>
      </p:sp>
      <p:sp>
        <p:nvSpPr>
          <p:cNvPr id="406" name="Text Placeholder 1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ПЛАВАЮЩИЕ ЭЛЕМЕНТЫ</a:t>
            </a:r>
          </a:p>
        </p:txBody>
      </p:sp>
      <p:grpSp>
        <p:nvGrpSpPr>
          <p:cNvPr id="409" name="&lt;BLOCK&gt; FLOAT:LEFT;"/>
          <p:cNvGrpSpPr/>
          <p:nvPr/>
        </p:nvGrpSpPr>
        <p:grpSpPr>
          <a:xfrm>
            <a:off x="469899" y="3272691"/>
            <a:ext cx="3006561" cy="1270005"/>
            <a:chOff x="0" y="0"/>
            <a:chExt cx="3006559" cy="1270003"/>
          </a:xfrm>
        </p:grpSpPr>
        <p:sp>
          <p:nvSpPr>
            <p:cNvPr id="407" name="Прямоугольник"/>
            <p:cNvSpPr/>
            <p:nvPr/>
          </p:nvSpPr>
          <p:spPr>
            <a:xfrm>
              <a:off x="-1" y="-1"/>
              <a:ext cx="3006561" cy="127000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08" name="&lt;BLOCK&gt; FLOAT:LEFT;"/>
            <p:cNvSpPr txBox="1"/>
            <p:nvPr/>
          </p:nvSpPr>
          <p:spPr>
            <a:xfrm>
              <a:off x="-1" y="494031"/>
              <a:ext cx="3006561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&lt;BLOCK&gt; </a:t>
              </a:r>
              <a:r>
                <a:rPr>
                  <a:solidFill>
                    <a:schemeClr val="accent5"/>
                  </a:solidFill>
                </a:rPr>
                <a:t>FLOAT:LEFT;</a:t>
              </a:r>
            </a:p>
          </p:txBody>
        </p:sp>
      </p:grpSp>
      <p:grpSp>
        <p:nvGrpSpPr>
          <p:cNvPr id="412" name="&lt;BLOCK&gt; FLOAT:LEFT/RIGHT;"/>
          <p:cNvGrpSpPr/>
          <p:nvPr/>
        </p:nvGrpSpPr>
        <p:grpSpPr>
          <a:xfrm>
            <a:off x="3644899" y="3272691"/>
            <a:ext cx="3006561" cy="1270005"/>
            <a:chOff x="0" y="0"/>
            <a:chExt cx="3006559" cy="1270003"/>
          </a:xfrm>
        </p:grpSpPr>
        <p:sp>
          <p:nvSpPr>
            <p:cNvPr id="410" name="Прямоугольник"/>
            <p:cNvSpPr/>
            <p:nvPr/>
          </p:nvSpPr>
          <p:spPr>
            <a:xfrm>
              <a:off x="-1" y="-1"/>
              <a:ext cx="3006561" cy="127000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11" name="&lt;BLOCK&gt; FLOAT:LEFT/RIGHT;"/>
            <p:cNvSpPr txBox="1"/>
            <p:nvPr/>
          </p:nvSpPr>
          <p:spPr>
            <a:xfrm>
              <a:off x="-1" y="494031"/>
              <a:ext cx="3006561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&lt;BLOCK&gt; </a:t>
              </a:r>
              <a:r>
                <a:rPr>
                  <a:solidFill>
                    <a:schemeClr val="accent5"/>
                  </a:solidFill>
                </a:rPr>
                <a:t>FLOAT:LEFT/RIGHT;</a:t>
              </a:r>
            </a:p>
          </p:txBody>
        </p:sp>
      </p:grpSp>
      <p:sp>
        <p:nvSpPr>
          <p:cNvPr id="413" name=".clearfix:after {…"/>
          <p:cNvSpPr txBox="1"/>
          <p:nvPr/>
        </p:nvSpPr>
        <p:spPr>
          <a:xfrm>
            <a:off x="6645412" y="1079979"/>
            <a:ext cx="1841779" cy="1531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2300"/>
              </a:lnSpc>
              <a:defRPr sz="1200">
                <a:solidFill>
                  <a:srgbClr val="669900"/>
                </a:solidFill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.clearfix:after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2300"/>
              </a:lnSpc>
              <a:defRPr sz="1200">
                <a:solidFill>
                  <a:srgbClr val="000000"/>
                </a:solidFill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90055"/>
                </a:solidFill>
              </a:rPr>
              <a:t>content</a:t>
            </a:r>
            <a:r>
              <a:rPr>
                <a:solidFill>
                  <a:srgbClr val="999999"/>
                </a:solidFill>
              </a:rPr>
              <a:t>:</a:t>
            </a:r>
            <a:r>
              <a:t> </a:t>
            </a:r>
            <a:r>
              <a:rPr>
                <a:solidFill>
                  <a:srgbClr val="A67F59"/>
                </a:solidFill>
              </a:rPr>
              <a:t>""</a:t>
            </a:r>
            <a:r>
              <a:rPr>
                <a:solidFill>
                  <a:srgbClr val="999999"/>
                </a:solidFill>
              </a:rPr>
              <a:t>;</a:t>
            </a:r>
          </a:p>
          <a:p>
            <a:pPr defTabSz="457200">
              <a:lnSpc>
                <a:spcPts val="2300"/>
              </a:lnSpc>
              <a:defRPr sz="1200">
                <a:solidFill>
                  <a:srgbClr val="000000"/>
                </a:solidFill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90055"/>
                </a:solidFill>
              </a:rPr>
              <a:t>display</a:t>
            </a:r>
            <a:r>
              <a:rPr>
                <a:solidFill>
                  <a:srgbClr val="999999"/>
                </a:solidFill>
              </a:rPr>
              <a:t>:</a:t>
            </a:r>
            <a:r>
              <a:t> table</a:t>
            </a:r>
            <a:r>
              <a:rPr>
                <a:solidFill>
                  <a:srgbClr val="999999"/>
                </a:solidFill>
              </a:rPr>
              <a:t>;</a:t>
            </a:r>
          </a:p>
          <a:p>
            <a:pPr defTabSz="457200">
              <a:lnSpc>
                <a:spcPts val="2300"/>
              </a:lnSpc>
              <a:defRPr sz="1200">
                <a:solidFill>
                  <a:srgbClr val="000000"/>
                </a:solidFill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90055"/>
                </a:solidFill>
              </a:rPr>
              <a:t>clear</a:t>
            </a:r>
            <a:r>
              <a:rPr>
                <a:solidFill>
                  <a:srgbClr val="999999"/>
                </a:solidFill>
              </a:rPr>
              <a:t>:</a:t>
            </a:r>
            <a:r>
              <a:t> both</a:t>
            </a:r>
            <a:r>
              <a:rPr>
                <a:solidFill>
                  <a:srgbClr val="999999"/>
                </a:solidFill>
              </a:rPr>
              <a:t>;</a:t>
            </a:r>
          </a:p>
          <a:p>
            <a:pPr defTabSz="457200">
              <a:lnSpc>
                <a:spcPts val="2300"/>
              </a:lnSpc>
              <a:defRPr sz="1200">
                <a:solidFill>
                  <a:srgbClr val="999999"/>
                </a:solidFill>
                <a:effectLst>
                  <a:outerShdw sx="100000" sy="100000" kx="0" ky="0" algn="b" rotWithShape="0" blurRad="0" dist="12700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1" dur="1000" fill="hold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2" grpId="2"/>
      <p:bldP build="whole" bldLvl="1" animBg="1" rev="0" advAuto="0" spid="403" grpId="3"/>
      <p:bldP build="whole" bldLvl="1" animBg="1" rev="0" advAuto="0" spid="409" grpId="1"/>
      <p:bldP build="whole" bldLvl="1" animBg="1" rev="0" advAuto="0" spid="403" grpId="4"/>
      <p:bldP build="whole" bldLvl="1" animBg="1" rev="0" advAuto="0" spid="400" grpId="5"/>
      <p:bldP build="whole" bldLvl="1" animBg="1" rev="0" advAuto="0" spid="413" grpId="6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Прямоугольник"/>
          <p:cNvSpPr/>
          <p:nvPr/>
        </p:nvSpPr>
        <p:spPr>
          <a:xfrm>
            <a:off x="283307" y="1377460"/>
            <a:ext cx="8577386" cy="1411809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A8E9D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16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7" name="Text Placeholder 1"/>
          <p:cNvSpPr txBox="1"/>
          <p:nvPr>
            <p:ph type="body" sz="quarter" idx="1"/>
          </p:nvPr>
        </p:nvSpPr>
        <p:spPr>
          <a:xfrm>
            <a:off x="0" y="210339"/>
            <a:ext cx="9144001" cy="932693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SzTx/>
              <a:buNone/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ПРАКТИЧЕСКОЕ ЗАДАНИЕ</a:t>
            </a:r>
          </a:p>
        </p:txBody>
      </p:sp>
      <p:sp>
        <p:nvSpPr>
          <p:cNvPr id="418" name="Прямоугольник"/>
          <p:cNvSpPr/>
          <p:nvPr/>
        </p:nvSpPr>
        <p:spPr>
          <a:xfrm>
            <a:off x="410306" y="1504460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19" name="Прямоугольник"/>
          <p:cNvSpPr/>
          <p:nvPr/>
        </p:nvSpPr>
        <p:spPr>
          <a:xfrm>
            <a:off x="2061305" y="1504460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20" name="Прямоугольник"/>
          <p:cNvSpPr/>
          <p:nvPr/>
        </p:nvSpPr>
        <p:spPr>
          <a:xfrm>
            <a:off x="3712307" y="1504460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21" name="Прямоугольник"/>
          <p:cNvSpPr/>
          <p:nvPr/>
        </p:nvSpPr>
        <p:spPr>
          <a:xfrm>
            <a:off x="7331805" y="1504460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22" name="Прямоугольник"/>
          <p:cNvSpPr/>
          <p:nvPr/>
        </p:nvSpPr>
        <p:spPr>
          <a:xfrm>
            <a:off x="283307" y="2901461"/>
            <a:ext cx="8577386" cy="1411809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A8E9D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23" name="Прямоугольник"/>
          <p:cNvSpPr/>
          <p:nvPr/>
        </p:nvSpPr>
        <p:spPr>
          <a:xfrm>
            <a:off x="410306" y="3028461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24" name="Прямоугольник"/>
          <p:cNvSpPr/>
          <p:nvPr/>
        </p:nvSpPr>
        <p:spPr>
          <a:xfrm>
            <a:off x="7331805" y="3028461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25" name="Прямоугольник"/>
          <p:cNvSpPr/>
          <p:nvPr/>
        </p:nvSpPr>
        <p:spPr>
          <a:xfrm>
            <a:off x="283307" y="4438160"/>
            <a:ext cx="8577386" cy="1411810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A8E9D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26" name="Прямоугольник"/>
          <p:cNvSpPr/>
          <p:nvPr/>
        </p:nvSpPr>
        <p:spPr>
          <a:xfrm>
            <a:off x="7331805" y="4552460"/>
            <a:ext cx="1389188" cy="1157810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&lt;BODY&gt;"/>
          <p:cNvGrpSpPr/>
          <p:nvPr/>
        </p:nvGrpSpPr>
        <p:grpSpPr>
          <a:xfrm>
            <a:off x="283306" y="1940873"/>
            <a:ext cx="8577388" cy="4239427"/>
            <a:chOff x="0" y="0"/>
            <a:chExt cx="8577387" cy="4239427"/>
          </a:xfrm>
        </p:grpSpPr>
        <p:sp>
          <p:nvSpPr>
            <p:cNvPr id="428" name="Прямоугольник"/>
            <p:cNvSpPr/>
            <p:nvPr/>
          </p:nvSpPr>
          <p:spPr>
            <a:xfrm>
              <a:off x="-1" y="0"/>
              <a:ext cx="8577388" cy="42394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29" name="&lt;BODY&gt;"/>
            <p:cNvSpPr txBox="1"/>
            <p:nvPr/>
          </p:nvSpPr>
          <p:spPr>
            <a:xfrm>
              <a:off x="-1" y="0"/>
              <a:ext cx="857738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&lt;BODY&gt;</a:t>
              </a:r>
            </a:p>
          </p:txBody>
        </p:sp>
      </p:grpSp>
      <p:sp>
        <p:nvSpPr>
          <p:cNvPr id="431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Content Placeholder 2"/>
          <p:cNvSpPr txBox="1"/>
          <p:nvPr>
            <p:ph type="body" sz="quarter" idx="1"/>
          </p:nvPr>
        </p:nvSpPr>
        <p:spPr>
          <a:xfrm>
            <a:off x="360363" y="1439862"/>
            <a:ext cx="8164680" cy="36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1800">
                <a:solidFill>
                  <a:srgbClr val="666666"/>
                </a:solidFill>
              </a:defRPr>
            </a:lvl1pPr>
          </a:lstStyle>
          <a:p>
            <a:pPr/>
            <a:r>
              <a:t>POSITION: RELATIVE/ABSOLUTE/FIXED/STATIC/INHERIT</a:t>
            </a:r>
          </a:p>
        </p:txBody>
      </p:sp>
      <p:sp>
        <p:nvSpPr>
          <p:cNvPr id="433" name="Text Placeholder 1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POSITION</a:t>
            </a:r>
          </a:p>
        </p:txBody>
      </p:sp>
      <p:grpSp>
        <p:nvGrpSpPr>
          <p:cNvPr id="436" name="&lt;DIV&gt;"/>
          <p:cNvGrpSpPr/>
          <p:nvPr/>
        </p:nvGrpSpPr>
        <p:grpSpPr>
          <a:xfrm>
            <a:off x="410306" y="2560990"/>
            <a:ext cx="8323386" cy="1113198"/>
            <a:chOff x="0" y="0"/>
            <a:chExt cx="8323385" cy="1113197"/>
          </a:xfrm>
        </p:grpSpPr>
        <p:sp>
          <p:nvSpPr>
            <p:cNvPr id="434" name="Прямоугольник"/>
            <p:cNvSpPr/>
            <p:nvPr/>
          </p:nvSpPr>
          <p:spPr>
            <a:xfrm>
              <a:off x="0" y="0"/>
              <a:ext cx="8323386" cy="111319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35" name="&lt;DIV&gt;"/>
            <p:cNvSpPr txBox="1"/>
            <p:nvPr/>
          </p:nvSpPr>
          <p:spPr>
            <a:xfrm>
              <a:off x="0" y="0"/>
              <a:ext cx="8323386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&lt;DIV&gt;</a:t>
              </a:r>
            </a:p>
          </p:txBody>
        </p:sp>
      </p:grpSp>
      <p:grpSp>
        <p:nvGrpSpPr>
          <p:cNvPr id="439" name="&lt;DIV&gt;"/>
          <p:cNvGrpSpPr/>
          <p:nvPr/>
        </p:nvGrpSpPr>
        <p:grpSpPr>
          <a:xfrm>
            <a:off x="531812" y="2947407"/>
            <a:ext cx="8080377" cy="340365"/>
            <a:chOff x="0" y="-1"/>
            <a:chExt cx="8080375" cy="340364"/>
          </a:xfrm>
        </p:grpSpPr>
        <p:sp>
          <p:nvSpPr>
            <p:cNvPr id="437" name="Прямоугольник"/>
            <p:cNvSpPr/>
            <p:nvPr/>
          </p:nvSpPr>
          <p:spPr>
            <a:xfrm>
              <a:off x="0" y="-2"/>
              <a:ext cx="8080377" cy="340366"/>
            </a:xfrm>
            <a:prstGeom prst="rect">
              <a:avLst/>
            </a:prstGeom>
            <a:gradFill flip="none" rotWithShape="1">
              <a:gsLst>
                <a:gs pos="0">
                  <a:srgbClr val="85A72C"/>
                </a:gs>
                <a:gs pos="100000">
                  <a:srgbClr val="D3EFA2"/>
                </a:gs>
              </a:gsLst>
              <a:lin ang="16200000" scaled="0"/>
            </a:gradFill>
            <a:ln w="9525" cap="flat">
              <a:solidFill>
                <a:srgbClr val="7D9836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38" name="&lt;DIV&gt;"/>
            <p:cNvSpPr txBox="1"/>
            <p:nvPr/>
          </p:nvSpPr>
          <p:spPr>
            <a:xfrm>
              <a:off x="0" y="-2"/>
              <a:ext cx="8080377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&lt;DIV&gt;</a:t>
              </a:r>
            </a:p>
          </p:txBody>
        </p:sp>
      </p:grpSp>
      <p:sp>
        <p:nvSpPr>
          <p:cNvPr id="440" name=".box-position {…"/>
          <p:cNvSpPr txBox="1"/>
          <p:nvPr/>
        </p:nvSpPr>
        <p:spPr>
          <a:xfrm>
            <a:off x="6813322" y="4753414"/>
            <a:ext cx="1744737" cy="123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.box-position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 b="1">
                <a:solidFill>
                  <a:schemeClr val="accent6">
                    <a:lumOff val="-8509"/>
                  </a:schemeClr>
                </a:solidFill>
              </a:rPr>
              <a:t>position: absolute;</a:t>
            </a:r>
            <a:endParaRPr b="1">
              <a:solidFill>
                <a:schemeClr val="accent6">
                  <a:lumOff val="-8509"/>
                </a:schemeClr>
              </a:solidFill>
            </a:endParaRPr>
          </a:p>
          <a:p>
            <a:pPr>
              <a:defRPr b="1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top: 0;</a:t>
            </a:r>
          </a:p>
          <a:p>
            <a:pPr>
              <a:defRPr b="1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right: 0;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background: red;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}</a:t>
            </a:r>
          </a:p>
        </p:txBody>
      </p:sp>
      <p:grpSp>
        <p:nvGrpSpPr>
          <p:cNvPr id="443" name="&lt;DIV&gt; .box-position"/>
          <p:cNvGrpSpPr/>
          <p:nvPr/>
        </p:nvGrpSpPr>
        <p:grpSpPr>
          <a:xfrm>
            <a:off x="6680596" y="2002689"/>
            <a:ext cx="2059936" cy="497166"/>
            <a:chOff x="0" y="0"/>
            <a:chExt cx="2059935" cy="497165"/>
          </a:xfrm>
        </p:grpSpPr>
        <p:sp>
          <p:nvSpPr>
            <p:cNvPr id="441" name="Прямоугольник"/>
            <p:cNvSpPr/>
            <p:nvPr/>
          </p:nvSpPr>
          <p:spPr>
            <a:xfrm>
              <a:off x="-1" y="-1"/>
              <a:ext cx="2059937" cy="497166"/>
            </a:xfrm>
            <a:prstGeom prst="rect">
              <a:avLst/>
            </a:prstGeom>
            <a:gradFill flip="none" rotWithShape="1">
              <a:gsLst>
                <a:gs pos="0">
                  <a:srgbClr val="C7123A"/>
                </a:gs>
                <a:gs pos="100000">
                  <a:srgbClr val="FF99A4"/>
                </a:gs>
              </a:gsLst>
              <a:lin ang="16200000" scaled="0"/>
            </a:gradFill>
            <a:ln w="9525" cap="flat">
              <a:solidFill>
                <a:srgbClr val="C7C7C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42" name="&lt;DIV&gt; .box-position"/>
            <p:cNvSpPr txBox="1"/>
            <p:nvPr/>
          </p:nvSpPr>
          <p:spPr>
            <a:xfrm>
              <a:off x="-1" y="107612"/>
              <a:ext cx="2059937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&lt;DIV&gt; .box-position</a:t>
              </a:r>
            </a:p>
          </p:txBody>
        </p:sp>
      </p:grpSp>
      <p:sp>
        <p:nvSpPr>
          <p:cNvPr id="444" name=".position-parent"/>
          <p:cNvSpPr txBox="1"/>
          <p:nvPr/>
        </p:nvSpPr>
        <p:spPr>
          <a:xfrm>
            <a:off x="990861" y="2590506"/>
            <a:ext cx="129982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.position-parent</a:t>
            </a:r>
          </a:p>
        </p:txBody>
      </p:sp>
      <p:sp>
        <p:nvSpPr>
          <p:cNvPr id="445" name=".position-parent {…"/>
          <p:cNvSpPr txBox="1"/>
          <p:nvPr/>
        </p:nvSpPr>
        <p:spPr>
          <a:xfrm>
            <a:off x="5103707" y="4759764"/>
            <a:ext cx="1638648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.position-parent {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</a:t>
            </a:r>
            <a:r>
              <a:rPr b="1">
                <a:solidFill>
                  <a:schemeClr val="accent6">
                    <a:lumOff val="-8509"/>
                  </a:schemeClr>
                </a:solidFill>
              </a:rPr>
              <a:t> position: relative;</a:t>
            </a:r>
            <a:endParaRPr b="1">
              <a:solidFill>
                <a:schemeClr val="accent6">
                  <a:lumOff val="-8509"/>
                </a:schemeClr>
              </a:solidFill>
            </a:endParaRP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}</a:t>
            </a:r>
          </a:p>
        </p:txBody>
      </p:sp>
      <p:grpSp>
        <p:nvGrpSpPr>
          <p:cNvPr id="448" name="&lt;DIV&gt; .box-position"/>
          <p:cNvGrpSpPr/>
          <p:nvPr/>
        </p:nvGrpSpPr>
        <p:grpSpPr>
          <a:xfrm>
            <a:off x="6618316" y="2618151"/>
            <a:ext cx="2044062" cy="481291"/>
            <a:chOff x="0" y="0"/>
            <a:chExt cx="2044060" cy="481290"/>
          </a:xfrm>
        </p:grpSpPr>
        <p:sp>
          <p:nvSpPr>
            <p:cNvPr id="446" name="Прямоугольник"/>
            <p:cNvSpPr/>
            <p:nvPr/>
          </p:nvSpPr>
          <p:spPr>
            <a:xfrm>
              <a:off x="-1" y="-1"/>
              <a:ext cx="2044062" cy="481291"/>
            </a:xfrm>
            <a:prstGeom prst="rect">
              <a:avLst/>
            </a:prstGeom>
            <a:gradFill flip="none" rotWithShape="1">
              <a:gsLst>
                <a:gs pos="0">
                  <a:srgbClr val="C7123A"/>
                </a:gs>
                <a:gs pos="100000">
                  <a:srgbClr val="FF99A4"/>
                </a:gs>
              </a:gsLst>
              <a:lin ang="16200000" scaled="0"/>
            </a:gradFill>
            <a:ln w="9525" cap="flat">
              <a:solidFill>
                <a:srgbClr val="C7C7C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47" name="&lt;DIV&gt; .box-position"/>
            <p:cNvSpPr txBox="1"/>
            <p:nvPr/>
          </p:nvSpPr>
          <p:spPr>
            <a:xfrm>
              <a:off x="-1" y="99675"/>
              <a:ext cx="20440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&lt;DIV&gt; .box-position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2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xit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7" dur="1000" fill="hold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3" grpId="6"/>
      <p:bldP build="whole" bldLvl="1" animBg="1" rev="0" advAuto="0" spid="445" grpId="8"/>
      <p:bldP build="whole" bldLvl="1" animBg="1" rev="0" advAuto="0" spid="430" grpId="1"/>
      <p:bldP build="whole" bldLvl="1" animBg="1" rev="0" advAuto="0" spid="443" grpId="9"/>
      <p:bldP build="whole" bldLvl="1" animBg="1" rev="0" advAuto="0" spid="440" grpId="4"/>
      <p:bldP build="whole" bldLvl="1" animBg="1" rev="0" advAuto="0" spid="448" grpId="10"/>
      <p:bldP build="whole" bldLvl="1" animBg="1" rev="0" advAuto="0" spid="444" grpId="7"/>
      <p:bldP build="whole" bldLvl="1" animBg="1" rev="0" advAuto="0" spid="439" grpId="3"/>
      <p:bldP build="whole" bldLvl="1" animBg="1" rev="0" advAuto="0" spid="436" grpId="2"/>
      <p:bldP build="whole" bldLvl="1" animBg="1" rev="0" advAuto="0" spid="439" grpId="5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&lt;BODY&gt;"/>
          <p:cNvGrpSpPr/>
          <p:nvPr/>
        </p:nvGrpSpPr>
        <p:grpSpPr>
          <a:xfrm>
            <a:off x="283306" y="1377460"/>
            <a:ext cx="8577388" cy="4678475"/>
            <a:chOff x="0" y="0"/>
            <a:chExt cx="8577387" cy="4678474"/>
          </a:xfrm>
        </p:grpSpPr>
        <p:sp>
          <p:nvSpPr>
            <p:cNvPr id="450" name="Прямоугольник"/>
            <p:cNvSpPr/>
            <p:nvPr/>
          </p:nvSpPr>
          <p:spPr>
            <a:xfrm>
              <a:off x="-1" y="-1"/>
              <a:ext cx="8577388" cy="46784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51" name="&lt;BODY&gt;"/>
            <p:cNvSpPr txBox="1"/>
            <p:nvPr/>
          </p:nvSpPr>
          <p:spPr>
            <a:xfrm>
              <a:off x="-1" y="0"/>
              <a:ext cx="857738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&lt;BODY&gt;</a:t>
              </a:r>
            </a:p>
          </p:txBody>
        </p:sp>
      </p:grpSp>
      <p:sp>
        <p:nvSpPr>
          <p:cNvPr id="453" name="TextBox 8"/>
          <p:cNvSpPr txBox="1"/>
          <p:nvPr>
            <p:ph type="sldNum" sz="quarter" idx="4294967295"/>
          </p:nvPr>
        </p:nvSpPr>
        <p:spPr>
          <a:xfrm>
            <a:off x="8537294" y="6560477"/>
            <a:ext cx="237339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4" name="Text Placeholder 1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SzTx/>
              <a:buNone/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ПРАКТИЧЕСКОЕ ЗАДАНИЕ</a:t>
            </a:r>
          </a:p>
        </p:txBody>
      </p:sp>
      <p:grpSp>
        <p:nvGrpSpPr>
          <p:cNvPr id="457" name="&lt;DIV&gt;"/>
          <p:cNvGrpSpPr/>
          <p:nvPr/>
        </p:nvGrpSpPr>
        <p:grpSpPr>
          <a:xfrm>
            <a:off x="410306" y="1797536"/>
            <a:ext cx="8323386" cy="580093"/>
            <a:chOff x="0" y="0"/>
            <a:chExt cx="8323385" cy="580092"/>
          </a:xfrm>
        </p:grpSpPr>
        <p:sp>
          <p:nvSpPr>
            <p:cNvPr id="455" name="Прямоугольник"/>
            <p:cNvSpPr/>
            <p:nvPr/>
          </p:nvSpPr>
          <p:spPr>
            <a:xfrm>
              <a:off x="0" y="-1"/>
              <a:ext cx="8323386" cy="5800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325741"/>
                    <a:satOff val="46721"/>
                    <a:lumOff val="30053"/>
                  </a:schemeClr>
                </a:gs>
                <a:gs pos="35000">
                  <a:srgbClr val="E7FFBF"/>
                </a:gs>
                <a:gs pos="100000">
                  <a:schemeClr val="accent4">
                    <a:hueOff val="395988"/>
                    <a:satOff val="46721"/>
                    <a:lumOff val="43004"/>
                  </a:schemeClr>
                </a:gs>
              </a:gsLst>
              <a:lin ang="16200000" scaled="0"/>
            </a:gradFill>
            <a:ln w="9525" cap="flat">
              <a:solidFill>
                <a:srgbClr val="A1C53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56" name="&lt;DIV&gt;"/>
            <p:cNvSpPr txBox="1"/>
            <p:nvPr/>
          </p:nvSpPr>
          <p:spPr>
            <a:xfrm>
              <a:off x="0" y="0"/>
              <a:ext cx="8323386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&lt;DIV&gt;</a:t>
              </a:r>
            </a:p>
          </p:txBody>
        </p:sp>
      </p:grpSp>
      <p:grpSp>
        <p:nvGrpSpPr>
          <p:cNvPr id="460" name="&lt;DIV&gt;"/>
          <p:cNvGrpSpPr/>
          <p:nvPr/>
        </p:nvGrpSpPr>
        <p:grpSpPr>
          <a:xfrm>
            <a:off x="410306" y="2559536"/>
            <a:ext cx="8323386" cy="580093"/>
            <a:chOff x="0" y="0"/>
            <a:chExt cx="8323385" cy="580092"/>
          </a:xfrm>
        </p:grpSpPr>
        <p:sp>
          <p:nvSpPr>
            <p:cNvPr id="458" name="Прямоугольник"/>
            <p:cNvSpPr/>
            <p:nvPr/>
          </p:nvSpPr>
          <p:spPr>
            <a:xfrm>
              <a:off x="0" y="-1"/>
              <a:ext cx="8323386" cy="5800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325741"/>
                    <a:satOff val="46721"/>
                    <a:lumOff val="30053"/>
                  </a:schemeClr>
                </a:gs>
                <a:gs pos="35000">
                  <a:srgbClr val="E7FFBF"/>
                </a:gs>
                <a:gs pos="100000">
                  <a:schemeClr val="accent4">
                    <a:hueOff val="395988"/>
                    <a:satOff val="46721"/>
                    <a:lumOff val="43004"/>
                  </a:schemeClr>
                </a:gs>
              </a:gsLst>
              <a:lin ang="16200000" scaled="0"/>
            </a:gradFill>
            <a:ln w="9525" cap="flat">
              <a:solidFill>
                <a:srgbClr val="A1C53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59" name="&lt;DIV&gt;"/>
            <p:cNvSpPr txBox="1"/>
            <p:nvPr/>
          </p:nvSpPr>
          <p:spPr>
            <a:xfrm>
              <a:off x="0" y="0"/>
              <a:ext cx="8323386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&lt;DIV&gt;</a:t>
              </a:r>
            </a:p>
          </p:txBody>
        </p:sp>
      </p:grpSp>
      <p:grpSp>
        <p:nvGrpSpPr>
          <p:cNvPr id="463" name="&lt;DIV&gt;"/>
          <p:cNvGrpSpPr/>
          <p:nvPr/>
        </p:nvGrpSpPr>
        <p:grpSpPr>
          <a:xfrm>
            <a:off x="410306" y="3321537"/>
            <a:ext cx="8323386" cy="580093"/>
            <a:chOff x="0" y="0"/>
            <a:chExt cx="8323385" cy="580092"/>
          </a:xfrm>
        </p:grpSpPr>
        <p:sp>
          <p:nvSpPr>
            <p:cNvPr id="461" name="Прямоугольник"/>
            <p:cNvSpPr/>
            <p:nvPr/>
          </p:nvSpPr>
          <p:spPr>
            <a:xfrm>
              <a:off x="0" y="-1"/>
              <a:ext cx="8323386" cy="58009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325741"/>
                    <a:satOff val="46721"/>
                    <a:lumOff val="30053"/>
                  </a:schemeClr>
                </a:gs>
                <a:gs pos="35000">
                  <a:srgbClr val="E7FFBF"/>
                </a:gs>
                <a:gs pos="100000">
                  <a:schemeClr val="accent4">
                    <a:hueOff val="395988"/>
                    <a:satOff val="46721"/>
                    <a:lumOff val="43004"/>
                  </a:schemeClr>
                </a:gs>
              </a:gsLst>
              <a:lin ang="16200000" scaled="0"/>
            </a:gradFill>
            <a:ln w="9525" cap="flat">
              <a:solidFill>
                <a:srgbClr val="A1C53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62" name="&lt;DIV&gt;"/>
            <p:cNvSpPr txBox="1"/>
            <p:nvPr/>
          </p:nvSpPr>
          <p:spPr>
            <a:xfrm>
              <a:off x="0" y="0"/>
              <a:ext cx="8323386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&lt;DIV&gt;</a:t>
              </a:r>
            </a:p>
          </p:txBody>
        </p:sp>
      </p:grpSp>
      <p:grpSp>
        <p:nvGrpSpPr>
          <p:cNvPr id="466" name="&lt;DIV&gt; DARK"/>
          <p:cNvGrpSpPr/>
          <p:nvPr/>
        </p:nvGrpSpPr>
        <p:grpSpPr>
          <a:xfrm>
            <a:off x="283306" y="1366920"/>
            <a:ext cx="8577388" cy="4699556"/>
            <a:chOff x="0" y="0"/>
            <a:chExt cx="8577387" cy="4699555"/>
          </a:xfrm>
        </p:grpSpPr>
        <p:sp>
          <p:nvSpPr>
            <p:cNvPr id="464" name="Прямоугольник"/>
            <p:cNvSpPr/>
            <p:nvPr/>
          </p:nvSpPr>
          <p:spPr>
            <a:xfrm>
              <a:off x="-1" y="-1"/>
              <a:ext cx="8577388" cy="4699556"/>
            </a:xfrm>
            <a:prstGeom prst="rect">
              <a:avLst/>
            </a:prstGeom>
            <a:solidFill>
              <a:srgbClr val="000000">
                <a:alpha val="19356"/>
              </a:srgbClr>
            </a:solidFill>
            <a:ln w="38100" cap="flat">
              <a:solidFill>
                <a:srgbClr val="FFFFFF">
                  <a:alpha val="19356"/>
                </a:srgb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/>
              </a:outerShdw>
            </a:effectLst>
          </p:spPr>
          <p:txBody>
            <a:bodyPr wrap="square" lIns="45718" tIns="45718" rIns="45718" bIns="45718" numCol="1" anchor="b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65" name="&lt;DIV&gt; DARK"/>
            <p:cNvSpPr txBox="1"/>
            <p:nvPr/>
          </p:nvSpPr>
          <p:spPr>
            <a:xfrm>
              <a:off x="-1" y="4417616"/>
              <a:ext cx="857738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&lt;DIV&gt; DARK </a:t>
              </a:r>
            </a:p>
          </p:txBody>
        </p:sp>
      </p:grpSp>
      <p:grpSp>
        <p:nvGrpSpPr>
          <p:cNvPr id="469" name="&lt;DIV&gt;"/>
          <p:cNvGrpSpPr/>
          <p:nvPr/>
        </p:nvGrpSpPr>
        <p:grpSpPr>
          <a:xfrm>
            <a:off x="2460813" y="1867123"/>
            <a:ext cx="4222373" cy="3699150"/>
            <a:chOff x="0" y="0"/>
            <a:chExt cx="4222372" cy="3699149"/>
          </a:xfrm>
        </p:grpSpPr>
        <p:sp>
          <p:nvSpPr>
            <p:cNvPr id="467" name="Прямоугольник"/>
            <p:cNvSpPr/>
            <p:nvPr/>
          </p:nvSpPr>
          <p:spPr>
            <a:xfrm>
              <a:off x="-1" y="-1"/>
              <a:ext cx="4222373" cy="369915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468" name="&lt;DIV&gt;"/>
            <p:cNvSpPr txBox="1"/>
            <p:nvPr/>
          </p:nvSpPr>
          <p:spPr>
            <a:xfrm>
              <a:off x="-1" y="1708604"/>
              <a:ext cx="4222373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&lt;DIV&gt;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2" name="Text Placeholder 1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SzTx/>
              <a:buNone/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ПСЕВДОКЛАССЫ</a:t>
            </a:r>
          </a:p>
        </p:txBody>
      </p:sp>
      <p:sp>
        <p:nvSpPr>
          <p:cNvPr id="473" name="Состояния…"/>
          <p:cNvSpPr txBox="1"/>
          <p:nvPr/>
        </p:nvSpPr>
        <p:spPr>
          <a:xfrm>
            <a:off x="352914" y="1183910"/>
            <a:ext cx="8573835" cy="153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numCol="2" spcCol="428690"/>
          <a:lstStyle/>
          <a:p>
            <a:pPr marL="150394" indent="-150394" defTabSz="342900">
              <a:spcBef>
                <a:spcPts val="300"/>
              </a:spcBef>
              <a:buSzPct val="100000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Состояния </a:t>
            </a:r>
          </a:p>
          <a:p>
            <a:pPr marL="150394" indent="-150394" defTabSz="342900">
              <a:spcBef>
                <a:spcPts val="300"/>
              </a:spcBef>
              <a:buSzPct val="100000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Определение порядка или расположения элемента</a:t>
            </a:r>
          </a:p>
          <a:p>
            <a:pPr marL="150394" indent="-150394" defTabSz="342900">
              <a:spcBef>
                <a:spcPts val="300"/>
              </a:spcBef>
              <a:buSzPct val="100000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Элементов форм</a:t>
            </a:r>
          </a:p>
          <a:p>
            <a:pPr marL="150394" indent="-150394" defTabSz="342900">
              <a:spcBef>
                <a:spcPts val="300"/>
              </a:spcBef>
              <a:buSzPct val="100000"/>
              <a:buChar char="•"/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Остальные</a:t>
            </a:r>
          </a:p>
        </p:txBody>
      </p:sp>
      <p:sp>
        <p:nvSpPr>
          <p:cNvPr id="474" name=":active…"/>
          <p:cNvSpPr txBox="1"/>
          <p:nvPr/>
        </p:nvSpPr>
        <p:spPr>
          <a:xfrm>
            <a:off x="5937325" y="1224882"/>
            <a:ext cx="3641504" cy="467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4">
                    <a:satOff val="-4406"/>
                    <a:lumOff val="-104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:checked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4">
                    <a:satOff val="-4406"/>
                    <a:lumOff val="-104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:disabled, :enabled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4">
                    <a:satOff val="-4406"/>
                    <a:lumOff val="-104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:empty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4">
                    <a:satOff val="-4406"/>
                    <a:lumOff val="-104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:in-range, :out-of-range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4">
                    <a:satOff val="-4406"/>
                    <a:lumOff val="-104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:indeterminate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4">
                    <a:satOff val="-4406"/>
                    <a:lumOff val="-104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:invalid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4">
                    <a:satOff val="-4406"/>
                    <a:lumOff val="-104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:optional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4">
                    <a:satOff val="-4406"/>
                    <a:lumOff val="-104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:read-only, :read-write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4">
                    <a:satOff val="-4406"/>
                    <a:lumOff val="-104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:required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4">
                    <a:satOff val="-4406"/>
                    <a:lumOff val="-1043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:valid, :invalid	</a:t>
            </a:r>
            <a:endParaRPr>
              <a:solidFill>
                <a:srgbClr val="000000"/>
              </a:solidFill>
            </a:endParaRP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6">
                    <a:lumOff val="-850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:fullscreen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6">
                    <a:lumOff val="-850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:lang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6">
                    <a:lumOff val="-8509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:target</a:t>
            </a:r>
          </a:p>
        </p:txBody>
      </p:sp>
      <p:sp>
        <p:nvSpPr>
          <p:cNvPr id="475" name=":active, :link, :focus, :hover, :visited…"/>
          <p:cNvSpPr txBox="1"/>
          <p:nvPr/>
        </p:nvSpPr>
        <p:spPr>
          <a:xfrm>
            <a:off x="2405856" y="3340937"/>
            <a:ext cx="2847337" cy="254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:active, :link, :focus, :hover, :visited	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3">
                    <a:lumOff val="-792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:first-child, :first-of-type, 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3">
                    <a:lumOff val="-792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:last-child, :last-of-type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3">
                    <a:lumOff val="-792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:nth-child, :nth-of-type, :nth-last-child,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3">
                    <a:lumOff val="-792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:nth-last-of-type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3">
                    <a:lumOff val="-792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:only-child, :only-of-type</a:t>
            </a:r>
          </a:p>
          <a:p>
            <a:pPr marL="1371600" indent="-1371600" defTabSz="457200">
              <a:lnSpc>
                <a:spcPts val="2800"/>
              </a:lnSpc>
              <a:tabLst>
                <a:tab pos="1054100" algn="l"/>
                <a:tab pos="1371600" algn="l"/>
              </a:tabLst>
              <a:defRPr sz="1200">
                <a:solidFill>
                  <a:schemeClr val="accent3">
                    <a:lumOff val="-792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:not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Text Placeholder 1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SzTx/>
              <a:buNone/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ПРАКТИЧЕСКОЕ ЗАДАНИЕ</a:t>
            </a:r>
          </a:p>
        </p:txBody>
      </p:sp>
      <p:sp>
        <p:nvSpPr>
          <p:cNvPr id="479" name="Прямоугольник"/>
          <p:cNvSpPr/>
          <p:nvPr/>
        </p:nvSpPr>
        <p:spPr>
          <a:xfrm>
            <a:off x="588106" y="1504460"/>
            <a:ext cx="1389188" cy="1157809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A8E9D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80" name="Прямоугольник"/>
          <p:cNvSpPr/>
          <p:nvPr/>
        </p:nvSpPr>
        <p:spPr>
          <a:xfrm>
            <a:off x="2239105" y="1504460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81" name="Прямоугольник"/>
          <p:cNvSpPr/>
          <p:nvPr/>
        </p:nvSpPr>
        <p:spPr>
          <a:xfrm>
            <a:off x="3890107" y="1504460"/>
            <a:ext cx="1389188" cy="1157809"/>
          </a:xfrm>
          <a:prstGeom prst="rect">
            <a:avLst/>
          </a:prstGeom>
          <a:gradFill>
            <a:gsLst>
              <a:gs pos="0">
                <a:srgbClr val="C7123A"/>
              </a:gs>
              <a:gs pos="100000">
                <a:srgbClr val="FF99A4"/>
              </a:gs>
            </a:gsLst>
            <a:lin ang="16200000"/>
          </a:gradFill>
          <a:ln>
            <a:solidFill>
              <a:srgbClr val="C7C7C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82" name="Прямоугольник"/>
          <p:cNvSpPr/>
          <p:nvPr/>
        </p:nvSpPr>
        <p:spPr>
          <a:xfrm>
            <a:off x="7179405" y="1504460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83" name="Прямоугольник"/>
          <p:cNvSpPr/>
          <p:nvPr/>
        </p:nvSpPr>
        <p:spPr>
          <a:xfrm>
            <a:off x="5541107" y="1504460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84" name="Прямоугольник"/>
          <p:cNvSpPr/>
          <p:nvPr/>
        </p:nvSpPr>
        <p:spPr>
          <a:xfrm>
            <a:off x="588106" y="2901461"/>
            <a:ext cx="1389188" cy="1157809"/>
          </a:xfrm>
          <a:prstGeom prst="rect">
            <a:avLst/>
          </a:prstGeom>
          <a:gradFill>
            <a:gsLst>
              <a:gs pos="0">
                <a:srgbClr val="C7123A"/>
              </a:gs>
              <a:gs pos="100000">
                <a:srgbClr val="FF99A4"/>
              </a:gs>
            </a:gsLst>
            <a:lin ang="16200000"/>
          </a:gradFill>
          <a:ln>
            <a:solidFill>
              <a:srgbClr val="C7C7C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85" name="Прямоугольник"/>
          <p:cNvSpPr/>
          <p:nvPr/>
        </p:nvSpPr>
        <p:spPr>
          <a:xfrm>
            <a:off x="2239105" y="2901461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86" name="Прямоугольник"/>
          <p:cNvSpPr/>
          <p:nvPr/>
        </p:nvSpPr>
        <p:spPr>
          <a:xfrm>
            <a:off x="3890107" y="2901461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87" name="Прямоугольник"/>
          <p:cNvSpPr/>
          <p:nvPr/>
        </p:nvSpPr>
        <p:spPr>
          <a:xfrm>
            <a:off x="7179405" y="2901461"/>
            <a:ext cx="1389188" cy="1157809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88" name="Прямоугольник"/>
          <p:cNvSpPr/>
          <p:nvPr/>
        </p:nvSpPr>
        <p:spPr>
          <a:xfrm>
            <a:off x="5541107" y="2901461"/>
            <a:ext cx="1389188" cy="1157809"/>
          </a:xfrm>
          <a:prstGeom prst="rect">
            <a:avLst/>
          </a:prstGeom>
          <a:gradFill>
            <a:gsLst>
              <a:gs pos="0">
                <a:srgbClr val="C7123A"/>
              </a:gs>
              <a:gs pos="100000">
                <a:srgbClr val="FF99A4"/>
              </a:gs>
            </a:gsLst>
            <a:lin ang="16200000"/>
          </a:gradFill>
          <a:ln>
            <a:solidFill>
              <a:srgbClr val="C7C7C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89" name="Прямоугольник"/>
          <p:cNvSpPr/>
          <p:nvPr/>
        </p:nvSpPr>
        <p:spPr>
          <a:xfrm>
            <a:off x="588106" y="4298460"/>
            <a:ext cx="1389188" cy="1157810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90" name="Прямоугольник"/>
          <p:cNvSpPr/>
          <p:nvPr/>
        </p:nvSpPr>
        <p:spPr>
          <a:xfrm>
            <a:off x="2239105" y="4298460"/>
            <a:ext cx="1389188" cy="1157810"/>
          </a:xfrm>
          <a:prstGeom prst="rect">
            <a:avLst/>
          </a:prstGeom>
          <a:gradFill>
            <a:gsLst>
              <a:gs pos="0">
                <a:srgbClr val="C7123A"/>
              </a:gs>
              <a:gs pos="100000">
                <a:srgbClr val="FF99A4"/>
              </a:gs>
            </a:gsLst>
            <a:lin ang="16200000"/>
          </a:gradFill>
          <a:ln>
            <a:solidFill>
              <a:srgbClr val="C7C7C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91" name="Прямоугольник"/>
          <p:cNvSpPr/>
          <p:nvPr/>
        </p:nvSpPr>
        <p:spPr>
          <a:xfrm>
            <a:off x="3890107" y="4298460"/>
            <a:ext cx="1389188" cy="1157810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92" name="Прямоугольник"/>
          <p:cNvSpPr/>
          <p:nvPr/>
        </p:nvSpPr>
        <p:spPr>
          <a:xfrm>
            <a:off x="7179405" y="4679460"/>
            <a:ext cx="1389188" cy="115781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93" name="Прямоугольник"/>
          <p:cNvSpPr/>
          <p:nvPr/>
        </p:nvSpPr>
        <p:spPr>
          <a:xfrm>
            <a:off x="5541107" y="4298460"/>
            <a:ext cx="1389188" cy="1157810"/>
          </a:xfrm>
          <a:prstGeom prst="rect">
            <a:avLst/>
          </a:prstGeom>
          <a:gradFill>
            <a:gsLst>
              <a:gs pos="0">
                <a:schemeClr val="accent4">
                  <a:hueOff val="325741"/>
                  <a:satOff val="46721"/>
                  <a:lumOff val="30053"/>
                </a:schemeClr>
              </a:gs>
              <a:gs pos="35000">
                <a:srgbClr val="E7FFBF"/>
              </a:gs>
              <a:gs pos="100000">
                <a:schemeClr val="accent4">
                  <a:hueOff val="395988"/>
                  <a:satOff val="46721"/>
                  <a:lumOff val="43004"/>
                </a:schemeClr>
              </a:gs>
            </a:gsLst>
            <a:lin ang="16200000"/>
          </a:gradFill>
          <a:ln>
            <a:solidFill>
              <a:srgbClr val="A1C53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https://www.w3.org/TR/html52/index.html#cont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FontTx/>
              <a:buNone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https://www.w3.org/TR/html52/index.html#contents</a:t>
            </a:r>
          </a:p>
          <a:p>
            <a:pPr marL="0" indent="0" algn="ctr">
              <a:buClrTx/>
              <a:buSzTx/>
              <a:buFontTx/>
              <a:buNone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http://htmlbook.ru/</a:t>
            </a:r>
          </a:p>
        </p:txBody>
      </p:sp>
      <p:sp>
        <p:nvSpPr>
          <p:cNvPr id="496" name="Text Placeholder 6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7" name="Text Placeholder 1"/>
          <p:cNvSpPr txBox="1"/>
          <p:nvPr/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342900">
              <a:spcBef>
                <a:spcPts val="600"/>
              </a:spcBef>
              <a:buClr>
                <a:schemeClr val="accent2"/>
              </a:buClr>
              <a:buFont typeface="Arial"/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Документация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0" name="Content Placeholder 4"/>
          <p:cNvSpPr txBox="1"/>
          <p:nvPr>
            <p:ph type="body" sz="half" idx="1"/>
          </p:nvPr>
        </p:nvSpPr>
        <p:spPr>
          <a:xfrm>
            <a:off x="626532" y="3197412"/>
            <a:ext cx="7574494" cy="29218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CSS КУРС</a:t>
            </a:r>
          </a:p>
        </p:txBody>
      </p:sp>
      <p:sp>
        <p:nvSpPr>
          <p:cNvPr id="501" name="TextBox 6"/>
          <p:cNvSpPr txBox="1"/>
          <p:nvPr/>
        </p:nvSpPr>
        <p:spPr>
          <a:xfrm>
            <a:off x="665009" y="5651500"/>
            <a:ext cx="7532842" cy="95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cap="all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PROJECT OVERVIEW</a:t>
            </a:r>
            <a:br/>
            <a:r>
              <a:t>BY</a:t>
            </a:r>
            <a:br/>
            <a:r>
              <a:t>Shevchenko roman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8"/>
          <p:cNvSpPr txBox="1"/>
          <p:nvPr>
            <p:ph type="sldNum" sz="quarter" idx="4294967295"/>
          </p:nvPr>
        </p:nvSpPr>
        <p:spPr>
          <a:xfrm>
            <a:off x="8603892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HTML - язык разметки</a:t>
            </a:r>
          </a:p>
        </p:txBody>
      </p:sp>
      <p:sp>
        <p:nvSpPr>
          <p:cNvPr id="253" name="Content Placeholder 2"/>
          <p:cNvSpPr txBox="1"/>
          <p:nvPr/>
        </p:nvSpPr>
        <p:spPr>
          <a:xfrm>
            <a:off x="360363" y="1262646"/>
            <a:ext cx="8640782" cy="5277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lvl="1" marL="162877" indent="-162877" defTabSz="260604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Спецификация</a:t>
            </a:r>
          </a:p>
          <a:p>
            <a:pPr defTabSz="347472">
              <a:lnSpc>
                <a:spcPts val="2400"/>
              </a:lnSpc>
              <a:defRPr sz="1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&lt;!DOCTYPE HTML PUBLIC "-//W3C//DTD HTML 4.01//EN" </a:t>
            </a:r>
          </a:p>
          <a:p>
            <a:pPr defTabSz="347472">
              <a:lnSpc>
                <a:spcPts val="2400"/>
              </a:lnSpc>
              <a:defRPr sz="1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"http://www.w3.org/TR/html4/strict.dtd"&gt;</a:t>
            </a:r>
          </a:p>
          <a:p>
            <a:pPr defTabSz="260604">
              <a:lnSpc>
                <a:spcPct val="130000"/>
              </a:lnSpc>
              <a:defRPr sz="10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lvl="1" marL="162877" indent="-162877" defTabSz="260604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Основные теги: </a:t>
            </a:r>
            <a:br/>
            <a:r>
              <a:rPr>
                <a:solidFill>
                  <a:schemeClr val="accent3">
                    <a:lumOff val="-7921"/>
                  </a:schemeClr>
                </a:solidFill>
              </a:rPr>
              <a:t>html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head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body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title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meta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link</a:t>
            </a:r>
            <a:br>
              <a:rPr>
                <a:solidFill>
                  <a:schemeClr val="accent3">
                    <a:lumOff val="-7921"/>
                  </a:schemeClr>
                </a:solidFill>
              </a:rPr>
            </a:br>
          </a:p>
          <a:p>
            <a:pPr lvl="1" marL="162877" indent="-162877" defTabSz="260604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Контейнеры: </a:t>
            </a:r>
            <a:br/>
            <a:r>
              <a:rPr>
                <a:solidFill>
                  <a:schemeClr val="accent3">
                    <a:lumOff val="-7921"/>
                  </a:schemeClr>
                </a:solidFill>
              </a:rPr>
              <a:t>header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footer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article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section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nav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div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ul</a:t>
            </a:r>
            <a:r>
              <a:t>/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ol</a:t>
            </a:r>
            <a:r>
              <a:t> и т.д.</a:t>
            </a:r>
            <a:br/>
          </a:p>
          <a:p>
            <a:pPr lvl="1" marL="162877" indent="-162877" defTabSz="260604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Теги для работы с текстом: </a:t>
            </a:r>
            <a:br/>
            <a:r>
              <a:rPr>
                <a:solidFill>
                  <a:schemeClr val="accent3">
                    <a:lumOff val="-7921"/>
                  </a:schemeClr>
                </a:solidFill>
              </a:rPr>
              <a:t>p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li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a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small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b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strong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span</a:t>
            </a:r>
            <a:r>
              <a:t> и многое другое.</a:t>
            </a:r>
            <a:br/>
          </a:p>
          <a:p>
            <a:pPr lvl="1" marL="162877" indent="-162877" defTabSz="260604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Изображения/объекты: </a:t>
            </a:r>
            <a:br/>
            <a:r>
              <a:rPr>
                <a:solidFill>
                  <a:schemeClr val="accent3">
                    <a:lumOff val="-7921"/>
                  </a:schemeClr>
                </a:solidFill>
              </a:rPr>
              <a:t>img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object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video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audio</a:t>
            </a:r>
            <a:r>
              <a:t> и т.д.</a:t>
            </a:r>
            <a:br/>
          </a:p>
          <a:p>
            <a:pPr lvl="1" marL="162877" indent="-162877" defTabSz="260604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Теги для работы с формой:</a:t>
            </a:r>
            <a:br/>
            <a:r>
              <a:rPr>
                <a:solidFill>
                  <a:schemeClr val="accent3">
                    <a:lumOff val="-7921"/>
                  </a:schemeClr>
                </a:solidFill>
              </a:rPr>
              <a:t>form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input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fieldset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label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button</a:t>
            </a:r>
            <a:r>
              <a:t> и прочие. </a:t>
            </a:r>
            <a:br/>
          </a:p>
          <a:p>
            <a:pPr lvl="1" marL="162877" indent="-162877" defTabSz="260604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Табличные теги:</a:t>
            </a:r>
            <a:br/>
            <a:r>
              <a:rPr>
                <a:solidFill>
                  <a:schemeClr val="accent3">
                    <a:lumOff val="-7921"/>
                  </a:schemeClr>
                </a:solidFill>
              </a:rPr>
              <a:t>table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tr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th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td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tbody</a:t>
            </a:r>
            <a:r>
              <a:t>, </a:t>
            </a:r>
            <a:r>
              <a:rPr>
                <a:solidFill>
                  <a:schemeClr val="accent3">
                    <a:lumOff val="-7921"/>
                  </a:schemeClr>
                </a:solidFill>
              </a:rPr>
              <a:t>thead</a:t>
            </a:r>
            <a:r>
              <a:t> и т.д.</a:t>
            </a:r>
          </a:p>
        </p:txBody>
      </p:sp>
      <p:grpSp>
        <p:nvGrpSpPr>
          <p:cNvPr id="256" name="Группа"/>
          <p:cNvGrpSpPr/>
          <p:nvPr/>
        </p:nvGrpSpPr>
        <p:grpSpPr>
          <a:xfrm>
            <a:off x="5859354" y="955516"/>
            <a:ext cx="2956121" cy="5522366"/>
            <a:chOff x="0" y="0"/>
            <a:chExt cx="2956119" cy="5522365"/>
          </a:xfrm>
        </p:grpSpPr>
        <p:sp>
          <p:nvSpPr>
            <p:cNvPr id="254" name="теги верхнего уровня;…"/>
            <p:cNvSpPr txBox="1"/>
            <p:nvPr/>
          </p:nvSpPr>
          <p:spPr>
            <a:xfrm>
              <a:off x="198405" y="401509"/>
              <a:ext cx="2757715" cy="200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441669" indent="-301969" defTabSz="342900">
                <a:lnSpc>
                  <a:spcPct val="120000"/>
                </a:lnSpc>
                <a:buClr>
                  <a:srgbClr val="000000"/>
                </a:buClr>
                <a:buSzPct val="100000"/>
                <a:buFont typeface="Arial"/>
                <a:buChar char="•"/>
                <a:defRPr sz="14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теги верхнего уровня;</a:t>
              </a:r>
            </a:p>
            <a:p>
              <a:pPr marL="441669" indent="-301969" defTabSz="342900">
                <a:lnSpc>
                  <a:spcPct val="120000"/>
                </a:lnSpc>
                <a:buClr>
                  <a:srgbClr val="000000"/>
                </a:buClr>
                <a:buSzPct val="100000"/>
                <a:buFont typeface="Arial"/>
                <a:buChar char="•"/>
                <a:defRPr sz="14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теги заголовка документа;</a:t>
              </a:r>
            </a:p>
            <a:p>
              <a:pPr marL="441669" indent="-301969" defTabSz="342900">
                <a:lnSpc>
                  <a:spcPct val="120000"/>
                </a:lnSpc>
                <a:buClr>
                  <a:srgbClr val="000000"/>
                </a:buClr>
                <a:buSzPct val="100000"/>
                <a:buFont typeface="Arial"/>
                <a:buChar char="•"/>
                <a:defRPr sz="14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блочные элементы;</a:t>
              </a:r>
            </a:p>
            <a:p>
              <a:pPr marL="441669" indent="-301969" defTabSz="342900">
                <a:lnSpc>
                  <a:spcPct val="120000"/>
                </a:lnSpc>
                <a:buClr>
                  <a:srgbClr val="000000"/>
                </a:buClr>
                <a:buSzPct val="100000"/>
                <a:buFont typeface="Arial"/>
                <a:buChar char="•"/>
                <a:defRPr sz="14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строчные элементы;</a:t>
              </a:r>
            </a:p>
            <a:p>
              <a:pPr marL="441669" indent="-301969" defTabSz="342900">
                <a:lnSpc>
                  <a:spcPct val="120000"/>
                </a:lnSpc>
                <a:buClr>
                  <a:srgbClr val="000000"/>
                </a:buClr>
                <a:buSzPct val="100000"/>
                <a:buFont typeface="Arial"/>
                <a:buChar char="•"/>
                <a:defRPr sz="14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универсальные элементы;</a:t>
              </a:r>
            </a:p>
            <a:p>
              <a:pPr marL="441669" indent="-301969" defTabSz="342900">
                <a:lnSpc>
                  <a:spcPct val="120000"/>
                </a:lnSpc>
                <a:buClr>
                  <a:srgbClr val="000000"/>
                </a:buClr>
                <a:buSzPct val="100000"/>
                <a:buFont typeface="Arial"/>
                <a:buChar char="•"/>
                <a:defRPr sz="14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списки;</a:t>
              </a:r>
            </a:p>
            <a:p>
              <a:pPr marL="441669" indent="-301969" defTabSz="342900">
                <a:lnSpc>
                  <a:spcPct val="120000"/>
                </a:lnSpc>
                <a:buClr>
                  <a:srgbClr val="000000"/>
                </a:buClr>
                <a:buSzPct val="100000"/>
                <a:buFont typeface="Arial"/>
                <a:buChar char="•"/>
                <a:defRPr sz="14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таблицы;</a:t>
              </a:r>
            </a:p>
            <a:p>
              <a:pPr marL="441669" indent="-301969" defTabSz="342900">
                <a:lnSpc>
                  <a:spcPct val="120000"/>
                </a:lnSpc>
                <a:buClr>
                  <a:srgbClr val="000000"/>
                </a:buClr>
                <a:buSzPct val="100000"/>
                <a:buFont typeface="Arial"/>
                <a:buChar char="•"/>
                <a:defRPr sz="1400"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фреймы.</a:t>
              </a:r>
            </a:p>
          </p:txBody>
        </p:sp>
        <p:sp>
          <p:nvSpPr>
            <p:cNvPr id="255" name="Линия"/>
            <p:cNvSpPr/>
            <p:nvPr/>
          </p:nvSpPr>
          <p:spPr>
            <a:xfrm flipV="1">
              <a:off x="0" y="0"/>
              <a:ext cx="3" cy="5522366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8"/>
          <p:cNvSpPr txBox="1"/>
          <p:nvPr>
            <p:ph type="sldNum" sz="quarter" idx="4294967295"/>
          </p:nvPr>
        </p:nvSpPr>
        <p:spPr>
          <a:xfrm>
            <a:off x="8603892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Что такое «тег»?</a:t>
            </a:r>
          </a:p>
        </p:txBody>
      </p:sp>
      <p:sp>
        <p:nvSpPr>
          <p:cNvPr id="260" name="&lt;тег атрибут1=&quot;значение&quot; атрибут2=&quot;значение&quot;&gt;…"/>
          <p:cNvSpPr txBox="1"/>
          <p:nvPr/>
        </p:nvSpPr>
        <p:spPr>
          <a:xfrm>
            <a:off x="513503" y="1371003"/>
            <a:ext cx="5865795" cy="87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b="1" sz="1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&lt;тег атрибут1="значение" атрибут2="значение"&gt;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&lt;тег атрибут1="значение" атрибут2="значение"&gt;</a:t>
            </a:r>
            <a:r>
              <a:rPr b="0">
                <a:solidFill>
                  <a:srgbClr val="000000"/>
                </a:solidFill>
              </a:rPr>
              <a:t>...</a:t>
            </a:r>
            <a:r>
              <a:t>&lt;/тег&gt;</a:t>
            </a:r>
          </a:p>
        </p:txBody>
      </p:sp>
      <p:pic>
        <p:nvPicPr>
          <p:cNvPr id="26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025" y="2415985"/>
            <a:ext cx="3132808" cy="126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772" y="4381775"/>
            <a:ext cx="3668005" cy="1485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82834" y="2629916"/>
            <a:ext cx="4724406" cy="2470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3"/>
      <p:bldP build="whole" bldLvl="1" animBg="1" rev="0" advAuto="0" spid="261" grpId="2"/>
      <p:bldP build="whole" bldLvl="1" animBg="1" rev="0" advAuto="0" spid="263" grpId="4"/>
      <p:bldP build="whole" bldLvl="1" animBg="1" rev="0" advAuto="0" spid="2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Box 8"/>
          <p:cNvSpPr txBox="1"/>
          <p:nvPr>
            <p:ph type="sldNum" sz="quarter" idx="4294967295"/>
          </p:nvPr>
        </p:nvSpPr>
        <p:spPr>
          <a:xfrm>
            <a:off x="8603892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Пример</a:t>
            </a:r>
          </a:p>
        </p:txBody>
      </p:sp>
      <p:pic>
        <p:nvPicPr>
          <p:cNvPr id="267" name="Снимок экрана 2018-01-14 в 21.18.07.png" descr="Снимок экрана 2018-01-14 в 21.18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7421" y="1445495"/>
            <a:ext cx="6056537" cy="4542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Box 8"/>
          <p:cNvSpPr txBox="1"/>
          <p:nvPr>
            <p:ph type="sldNum" sz="quarter" idx="4294967295"/>
          </p:nvPr>
        </p:nvSpPr>
        <p:spPr>
          <a:xfrm>
            <a:off x="8603892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Table</a:t>
            </a:r>
          </a:p>
        </p:txBody>
      </p:sp>
      <p:sp>
        <p:nvSpPr>
          <p:cNvPr id="271" name="display: table;"/>
          <p:cNvSpPr txBox="1"/>
          <p:nvPr/>
        </p:nvSpPr>
        <p:spPr>
          <a:xfrm>
            <a:off x="4046518" y="5594668"/>
            <a:ext cx="1033550" cy="25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display: table;</a:t>
            </a:r>
          </a:p>
        </p:txBody>
      </p:sp>
      <p:sp>
        <p:nvSpPr>
          <p:cNvPr id="272" name="http://htmlbook.ru/html/table"/>
          <p:cNvSpPr txBox="1"/>
          <p:nvPr/>
        </p:nvSpPr>
        <p:spPr>
          <a:xfrm>
            <a:off x="160192" y="6146367"/>
            <a:ext cx="2165227" cy="46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http://htmlbook.ru/html/table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3918" y="1521692"/>
            <a:ext cx="5125930" cy="3584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8"/>
          <p:cNvSpPr txBox="1"/>
          <p:nvPr>
            <p:ph type="sldNum" sz="quarter" idx="4294967295"/>
          </p:nvPr>
        </p:nvSpPr>
        <p:spPr>
          <a:xfrm>
            <a:off x="8603892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Модель блочного элемента</a:t>
            </a:r>
          </a:p>
        </p:txBody>
      </p:sp>
      <p:pic>
        <p:nvPicPr>
          <p:cNvPr id="27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647" y="1156654"/>
            <a:ext cx="5470723" cy="379017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display: block;"/>
          <p:cNvSpPr txBox="1"/>
          <p:nvPr/>
        </p:nvSpPr>
        <p:spPr>
          <a:xfrm>
            <a:off x="4046518" y="5594668"/>
            <a:ext cx="1050963" cy="25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display: block;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https://www.w3schools.com/html/html_blocks.asp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lnSpc>
                <a:spcPts val="1800"/>
              </a:lnSpc>
              <a:spcBef>
                <a:spcPts val="1800"/>
              </a:spcBef>
              <a:buSzTx/>
              <a:buFontTx/>
              <a:buNone/>
              <a:defRPr sz="1500"/>
            </a:lvl1pPr>
          </a:lstStyle>
          <a:p>
            <a:pPr/>
            <a:r>
              <a:t>https://www.w3schools.com/html/html_blocks.asp</a:t>
            </a:r>
          </a:p>
        </p:txBody>
      </p:sp>
      <p:sp>
        <p:nvSpPr>
          <p:cNvPr id="281" name="Text Placeholder 6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2" name="Text Placeholder 3"/>
          <p:cNvSpPr txBox="1"/>
          <p:nvPr/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342900"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Блочные элементы</a:t>
            </a:r>
          </a:p>
        </p:txBody>
      </p:sp>
      <p:pic>
        <p:nvPicPr>
          <p:cNvPr id="283" name="Screenshot 2020-09-07 at 00.38.59.png" descr="Screenshot 2020-09-07 at 00.38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5972" y="2389604"/>
            <a:ext cx="6794501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Content Slides">
  <a:themeElements>
    <a:clrScheme name="1_Content Slides">
      <a:dk1>
        <a:srgbClr val="464547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1_Content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Conte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Content Slides">
  <a:themeElements>
    <a:clrScheme name="1_Content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1_Content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Conte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