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6F6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EE3"/>
          </a:solidFill>
        </a:fill>
      </a:tcStyle>
    </a:wholeTbl>
    <a:band2H>
      <a:tcTxStyle b="def" i="def"/>
      <a:tcStyle>
        <a:tcBdr/>
        <a:fill>
          <a:solidFill>
            <a:srgbClr val="E7EF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BCE"/>
          </a:solidFill>
        </a:fill>
      </a:tcStyle>
    </a:wholeTbl>
    <a:band2H>
      <a:tcTxStyle b="def" i="def"/>
      <a:tcStyle>
        <a:tcBdr/>
        <a:fill>
          <a:solidFill>
            <a:srgbClr val="F2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64547"/>
        </a:fontRef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firstCol>
    <a:lastRow>
      <a:tcTxStyle b="on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n-lt"/>
        <a:ea typeface="+mn-ea"/>
        <a:cs typeface="+mn-cs"/>
        <a:sym typeface="Calibri"/>
      </a:defRPr>
    </a:lvl1pPr>
    <a:lvl2pPr indent="228600" defTabSz="685800" latinLnBrk="0">
      <a:defRPr sz="900">
        <a:latin typeface="+mn-lt"/>
        <a:ea typeface="+mn-ea"/>
        <a:cs typeface="+mn-cs"/>
        <a:sym typeface="Calibri"/>
      </a:defRPr>
    </a:lvl2pPr>
    <a:lvl3pPr indent="457200" defTabSz="685800" latinLnBrk="0">
      <a:defRPr sz="900">
        <a:latin typeface="+mn-lt"/>
        <a:ea typeface="+mn-ea"/>
        <a:cs typeface="+mn-cs"/>
        <a:sym typeface="Calibri"/>
      </a:defRPr>
    </a:lvl3pPr>
    <a:lvl4pPr indent="685800" defTabSz="685800" latinLnBrk="0">
      <a:defRPr sz="900">
        <a:latin typeface="+mn-lt"/>
        <a:ea typeface="+mn-ea"/>
        <a:cs typeface="+mn-cs"/>
        <a:sym typeface="Calibri"/>
      </a:defRPr>
    </a:lvl4pPr>
    <a:lvl5pPr indent="914400" defTabSz="685800" latinLnBrk="0">
      <a:defRPr sz="900">
        <a:latin typeface="+mn-lt"/>
        <a:ea typeface="+mn-ea"/>
        <a:cs typeface="+mn-cs"/>
        <a:sym typeface="Calibri"/>
      </a:defRPr>
    </a:lvl5pPr>
    <a:lvl6pPr indent="1143000" defTabSz="685800" latinLnBrk="0">
      <a:defRPr sz="900">
        <a:latin typeface="+mn-lt"/>
        <a:ea typeface="+mn-ea"/>
        <a:cs typeface="+mn-cs"/>
        <a:sym typeface="Calibri"/>
      </a:defRPr>
    </a:lvl6pPr>
    <a:lvl7pPr indent="1371600" defTabSz="685800" latinLnBrk="0">
      <a:defRPr sz="900">
        <a:latin typeface="+mn-lt"/>
        <a:ea typeface="+mn-ea"/>
        <a:cs typeface="+mn-cs"/>
        <a:sym typeface="Calibri"/>
      </a:defRPr>
    </a:lvl7pPr>
    <a:lvl8pPr indent="1600200" defTabSz="685800" latinLnBrk="0">
      <a:defRPr sz="900">
        <a:latin typeface="+mn-lt"/>
        <a:ea typeface="+mn-ea"/>
        <a:cs typeface="+mn-cs"/>
        <a:sym typeface="Calibri"/>
      </a:defRPr>
    </a:lvl8pPr>
    <a:lvl9pPr indent="1828800" defTabSz="685800" latinLnBrk="0">
      <a:defRPr sz="9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/>
          <p:cNvSpPr/>
          <p:nvPr>
            <p:ph type="pic" idx="2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31825" y="2075576"/>
            <a:ext cx="6910390" cy="5950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538162" indent="-195262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842010" indent="-156208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184910" indent="-156210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527810" indent="-156210">
              <a:lnSpc>
                <a:spcPct val="80000"/>
              </a:lnSpc>
              <a:defRPr spc="-150" sz="41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ext Placeholder 7"/>
          <p:cNvSpPr/>
          <p:nvPr>
            <p:ph type="body" sz="quarter" idx="22"/>
          </p:nvPr>
        </p:nvSpPr>
        <p:spPr>
          <a:xfrm>
            <a:off x="660398" y="4453468"/>
            <a:ext cx="6488119" cy="28469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Text Placeholder 11"/>
          <p:cNvSpPr/>
          <p:nvPr>
            <p:ph type="body" sz="quarter" idx="23"/>
          </p:nvPr>
        </p:nvSpPr>
        <p:spPr>
          <a:xfrm>
            <a:off x="660396" y="5459486"/>
            <a:ext cx="3649667" cy="37306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Picture Placeholder 9"/>
          <p:cNvSpPr/>
          <p:nvPr>
            <p:ph type="pic" sz="quarter" idx="24"/>
          </p:nvPr>
        </p:nvSpPr>
        <p:spPr>
          <a:xfrm>
            <a:off x="609600" y="671512"/>
            <a:ext cx="1371600" cy="762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6289222" y="6221732"/>
            <a:ext cx="263979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46454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3"/>
          <p:cNvSpPr/>
          <p:nvPr/>
        </p:nvSpPr>
        <p:spPr>
          <a:xfrm>
            <a:off x="0" y="6349741"/>
            <a:ext cx="9144000" cy="5082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9" name="Picture Placeholder 5"/>
          <p:cNvSpPr/>
          <p:nvPr>
            <p:ph type="pic" idx="2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872404" y="5263636"/>
            <a:ext cx="5014977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>
            <a:lvl1pPr>
              <a:lnSpc>
                <a:spcPct val="100000"/>
              </a:lnSpc>
              <a:spcBef>
                <a:spcPts val="900"/>
              </a:spcBef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Text Placeholder 12"/>
          <p:cNvSpPr/>
          <p:nvPr>
            <p:ph type="body" sz="quarter" idx="22"/>
          </p:nvPr>
        </p:nvSpPr>
        <p:spPr>
          <a:xfrm>
            <a:off x="872404" y="4525826"/>
            <a:ext cx="3688429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872404" y="3826604"/>
            <a:ext cx="5285760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 anchor="t">
            <a:normAutofit fontScale="100000" lnSpcReduction="0"/>
          </a:bodyPr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Text Placeholder 14"/>
          <p:cNvSpPr/>
          <p:nvPr>
            <p:ph type="body" sz="quarter" idx="23"/>
          </p:nvPr>
        </p:nvSpPr>
        <p:spPr>
          <a:xfrm>
            <a:off x="866628" y="3276170"/>
            <a:ext cx="3731156" cy="284696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Placeholder 6" descr="Picture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872404" y="5263636"/>
            <a:ext cx="5014977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>
            <a:lvl1pPr>
              <a:lnSpc>
                <a:spcPct val="100000"/>
              </a:lnSpc>
              <a:spcBef>
                <a:spcPts val="900"/>
              </a:spcBef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buSzTx/>
              <a:buNone/>
              <a:defRPr cap="all" sz="3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Text Placeholder 12"/>
          <p:cNvSpPr/>
          <p:nvPr>
            <p:ph type="body" sz="quarter" idx="21"/>
          </p:nvPr>
        </p:nvSpPr>
        <p:spPr>
          <a:xfrm>
            <a:off x="872404" y="4525826"/>
            <a:ext cx="3688429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/>
          <a:p>
            <a:pPr/>
          </a:p>
        </p:txBody>
      </p:sp>
      <p:sp>
        <p:nvSpPr>
          <p:cNvPr id="124" name="Title Text"/>
          <p:cNvSpPr txBox="1"/>
          <p:nvPr>
            <p:ph type="title"/>
          </p:nvPr>
        </p:nvSpPr>
        <p:spPr>
          <a:xfrm>
            <a:off x="872404" y="3826604"/>
            <a:ext cx="5285760" cy="647103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 anchor="t">
            <a:normAutofit fontScale="100000" lnSpcReduction="0"/>
          </a:bodyPr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Text Placeholder 14"/>
          <p:cNvSpPr/>
          <p:nvPr>
            <p:ph type="body" sz="quarter" idx="22"/>
          </p:nvPr>
        </p:nvSpPr>
        <p:spPr>
          <a:xfrm>
            <a:off x="866628" y="3276170"/>
            <a:ext cx="3731156" cy="284696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34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135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rgbClr val="2FC2D9"/>
              </a:gs>
            </a:gsLst>
            <a:lin ang="1764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lnSpc>
                <a:spcPct val="85000"/>
              </a:lnSpc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38" name="Body Level One…"/>
          <p:cNvSpPr txBox="1"/>
          <p:nvPr>
            <p:ph type="body" sz="half" idx="1"/>
          </p:nvPr>
        </p:nvSpPr>
        <p:spPr>
          <a:xfrm>
            <a:off x="626532" y="3197412"/>
            <a:ext cx="7574496" cy="2921874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50120" indent="-607220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171575" indent="-485775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514475" indent="-485775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857375" indent="-485775">
              <a:lnSpc>
                <a:spcPct val="85000"/>
              </a:lnSpc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9" name="Picture 6" descr="Picture 6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-1642264" y="0"/>
            <a:ext cx="12428530" cy="721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icture Placeholder 4"/>
          <p:cNvSpPr/>
          <p:nvPr>
            <p:ph type="pic" sz="half" idx="21"/>
          </p:nvPr>
        </p:nvSpPr>
        <p:spPr>
          <a:xfrm>
            <a:off x="5029200" y="910938"/>
            <a:ext cx="4114800" cy="55778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Body Level One…"/>
          <p:cNvSpPr txBox="1"/>
          <p:nvPr>
            <p:ph type="body" sz="half" idx="1"/>
          </p:nvPr>
        </p:nvSpPr>
        <p:spPr>
          <a:xfrm>
            <a:off x="360363" y="1439862"/>
            <a:ext cx="4343402" cy="4572002"/>
          </a:xfrm>
          <a:prstGeom prst="rect">
            <a:avLst/>
          </a:prstGeom>
        </p:spPr>
        <p:txBody>
          <a:bodyPr lIns="45718" tIns="45718" rIns="45718" bIns="45718"/>
          <a:lstStyle>
            <a:lvl1pPr marL="130302" indent="-130302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  <a:defRPr sz="1200"/>
            </a:lvl1pPr>
            <a:lvl2pPr marL="557212" indent="-214313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2pPr>
            <a:lvl3pPr marL="857250" indent="-171450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3pPr>
            <a:lvl4pPr marL="1200150" indent="-171450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4pPr>
            <a:lvl5pPr marL="1543050" indent="-171450"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Text Placeholder 6"/>
          <p:cNvSpPr/>
          <p:nvPr>
            <p:ph type="body" sz="quarter" idx="22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/>
          <p:nvPr>
            <p:ph type="body" sz="quarter" idx="1"/>
          </p:nvPr>
        </p:nvSpPr>
        <p:spPr>
          <a:xfrm>
            <a:off x="0" y="0"/>
            <a:ext cx="9144000" cy="932689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  <a:lvl2pPr marL="740908" indent="-398007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2pPr>
            <a:lvl3pPr marL="1057275" indent="-371475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3pPr>
            <a:lvl4pPr marL="1474469" indent="-445769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4pPr>
            <a:lvl5pPr marL="1928810" indent="-557212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45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46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7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58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59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Body Level One…"/>
          <p:cNvSpPr txBox="1"/>
          <p:nvPr>
            <p:ph type="body" idx="1"/>
          </p:nvPr>
        </p:nvSpPr>
        <p:spPr>
          <a:xfrm>
            <a:off x="352473" y="1439862"/>
            <a:ext cx="8332742" cy="422275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buSzPct val="140000"/>
              <a:buAutoNum type="arabicPeriod" startAt="1"/>
              <a:defRPr sz="1500"/>
            </a:lvl1pPr>
            <a:lvl2pPr marL="572521" indent="-229619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2pPr>
            <a:lvl3pPr marL="900112" indent="-214312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3pPr>
            <a:lvl4pPr marL="1285875" indent="-257175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4pPr>
            <a:lvl5pPr marL="1693067" indent="-321467">
              <a:lnSpc>
                <a:spcPts val="1800"/>
              </a:lnSpc>
              <a:spcBef>
                <a:spcPts val="1800"/>
              </a:spcBef>
              <a:buClr>
                <a:schemeClr val="accent2"/>
              </a:buClr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Body Level One…"/>
          <p:cNvSpPr txBox="1"/>
          <p:nvPr>
            <p:ph type="body" idx="1"/>
          </p:nvPr>
        </p:nvSpPr>
        <p:spPr>
          <a:xfrm>
            <a:off x="360363" y="1439862"/>
            <a:ext cx="8329612" cy="4525967"/>
          </a:xfrm>
          <a:prstGeom prst="rect">
            <a:avLst/>
          </a:prstGeom>
        </p:spPr>
        <p:txBody>
          <a:bodyPr/>
          <a:lstStyle>
            <a:lvl1pPr marL="130302" indent="-130302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</a:lvl1pPr>
            <a:lvl2pPr>
              <a:spcBef>
                <a:spcPts val="700"/>
              </a:spcBef>
              <a:buClr>
                <a:schemeClr val="accent2"/>
              </a:buClr>
              <a:buFont typeface="Arial"/>
              <a:buChar char="•"/>
            </a:lvl2pPr>
            <a:lvl3pPr>
              <a:spcBef>
                <a:spcPts val="700"/>
              </a:spcBef>
              <a:buClr>
                <a:schemeClr val="accent2"/>
              </a:buClr>
              <a:buFont typeface="Arial"/>
            </a:lvl3pPr>
            <a:lvl4pPr marL="1228725" indent="-200025">
              <a:spcBef>
                <a:spcPts val="700"/>
              </a:spcBef>
              <a:buClr>
                <a:schemeClr val="accent2"/>
              </a:buClr>
              <a:buFont typeface="Arial"/>
            </a:lvl4pPr>
            <a:lvl5pPr marL="1571625" indent="-200025">
              <a:spcBef>
                <a:spcPts val="700"/>
              </a:spcBef>
              <a:buClr>
                <a:schemeClr val="accent2"/>
              </a:buCl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e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ody Level One…"/>
          <p:cNvSpPr txBox="1"/>
          <p:nvPr>
            <p:ph type="body" idx="1"/>
          </p:nvPr>
        </p:nvSpPr>
        <p:spPr>
          <a:xfrm>
            <a:off x="360363" y="1439862"/>
            <a:ext cx="8329612" cy="4525967"/>
          </a:xfrm>
          <a:prstGeom prst="rect">
            <a:avLst/>
          </a:prstGeom>
        </p:spPr>
        <p:txBody>
          <a:bodyPr/>
          <a:lstStyle>
            <a:lvl1pPr marL="130302" indent="-130302"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</a:lvl1pPr>
            <a:lvl2pPr>
              <a:spcBef>
                <a:spcPts val="700"/>
              </a:spcBef>
              <a:buClr>
                <a:schemeClr val="accent2"/>
              </a:buClr>
              <a:buFont typeface="Arial"/>
              <a:buChar char="•"/>
            </a:lvl2pPr>
            <a:lvl3pPr>
              <a:spcBef>
                <a:spcPts val="700"/>
              </a:spcBef>
              <a:buClr>
                <a:schemeClr val="accent2"/>
              </a:buClr>
              <a:buFont typeface="Arial"/>
            </a:lvl3pPr>
            <a:lvl4pPr marL="1228725" indent="-200025">
              <a:spcBef>
                <a:spcPts val="700"/>
              </a:spcBef>
              <a:buClr>
                <a:schemeClr val="accent2"/>
              </a:buClr>
              <a:buFont typeface="Arial"/>
            </a:lvl4pPr>
            <a:lvl5pPr marL="1571625" indent="-200025">
              <a:spcBef>
                <a:spcPts val="700"/>
              </a:spcBef>
              <a:buClr>
                <a:schemeClr val="accent2"/>
              </a:buClr>
              <a:buFont typeface="Aria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icture Placeholder 4"/>
          <p:cNvSpPr/>
          <p:nvPr>
            <p:ph type="pic" idx="21"/>
          </p:nvPr>
        </p:nvSpPr>
        <p:spPr>
          <a:xfrm>
            <a:off x="4568266" y="939029"/>
            <a:ext cx="4575736" cy="5541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360364" y="1439862"/>
            <a:ext cx="3810585" cy="4525967"/>
          </a:xfrm>
          <a:prstGeom prst="rect">
            <a:avLst/>
          </a:prstGeom>
        </p:spPr>
        <p:txBody>
          <a:bodyPr/>
          <a:lstStyle>
            <a:lvl1pPr marL="130302" indent="-130302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  <a:defRPr sz="1200"/>
            </a:lvl1pPr>
            <a:lvl2pPr marL="557212" indent="-214313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2pPr>
            <a:lvl3pPr marL="8572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3pPr>
            <a:lvl4pPr marL="12001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4pPr>
            <a:lvl5pPr marL="15430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Text Placeholder 6"/>
          <p:cNvSpPr/>
          <p:nvPr>
            <p:ph type="body" sz="quarter" idx="22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/>
          <a:lstStyle>
            <a:lvl1pPr marL="130302" indent="-130302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SzPct val="100000"/>
              <a:buFont typeface="Arial"/>
              <a:buChar char="•"/>
              <a:defRPr sz="1200"/>
            </a:lvl1pPr>
            <a:lvl2pPr marL="557212" indent="-214313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2pPr>
            <a:lvl3pPr marL="8572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3pPr>
            <a:lvl4pPr marL="12001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4pPr>
            <a:lvl5pPr marL="1543050" indent="-171450">
              <a:lnSpc>
                <a:spcPts val="1600"/>
              </a:lnSpc>
              <a:spcBef>
                <a:spcPts val="700"/>
              </a:spcBef>
              <a:buClr>
                <a:schemeClr val="accent2"/>
              </a:buClr>
              <a:buFont typeface="Arial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Text Placeholder 6"/>
          <p:cNvSpPr/>
          <p:nvPr>
            <p:ph type="body" sz="quarter" idx="2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0" name="Text Placeholder 2"/>
          <p:cNvSpPr/>
          <p:nvPr>
            <p:ph type="body" sz="quarter" idx="22"/>
          </p:nvPr>
        </p:nvSpPr>
        <p:spPr>
          <a:xfrm>
            <a:off x="418148" y="1345460"/>
            <a:ext cx="1748991" cy="295469"/>
          </a:xfrm>
          <a:prstGeom prst="rect">
            <a:avLst/>
          </a:prstGeom>
          <a:solidFill>
            <a:schemeClr val="accent2"/>
          </a:solidFill>
        </p:spPr>
        <p:txBody>
          <a:bodyPr lIns="54864" tIns="54864" rIns="54864" bIns="54864" anchor="ctr"/>
          <a:lstStyle/>
          <a:p>
            <a:pPr/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6500707"/>
            <a:ext cx="9144000" cy="365763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3" name="TextBox 10"/>
          <p:cNvSpPr txBox="1"/>
          <p:nvPr/>
        </p:nvSpPr>
        <p:spPr>
          <a:xfrm>
            <a:off x="1172210" y="6564320"/>
            <a:ext cx="2316480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20"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4" name="Straight Connector 11"/>
          <p:cNvSpPr/>
          <p:nvPr/>
        </p:nvSpPr>
        <p:spPr>
          <a:xfrm>
            <a:off x="1104899" y="6601290"/>
            <a:ext cx="1" cy="164595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29" y="6615683"/>
            <a:ext cx="476253" cy="16942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 Level One…"/>
          <p:cNvSpPr txBox="1"/>
          <p:nvPr>
            <p:ph type="body" idx="1"/>
          </p:nvPr>
        </p:nvSpPr>
        <p:spPr>
          <a:xfrm>
            <a:off x="352473" y="1223703"/>
            <a:ext cx="8337502" cy="452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1370012" y="1371600"/>
            <a:ext cx="73152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537297" y="6560477"/>
            <a:ext cx="237338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00" u="none"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0" marR="0" indent="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592931" marR="0" indent="-250031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904007" marR="0" indent="-218207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268730" marR="0" indent="-24003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671635" marR="0" indent="-300037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18745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2174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25603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2903220" marR="0" indent="-160020" algn="l" defTabSz="3429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htmlbook.ru/css/media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htmlbook.ru/css/media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htmlbook.ru/css/media" TargetMode="External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hyperlink" Target="https://css-tricks.com/snippets/css/fluid-typography/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css-tricks.com/rems-em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battermir-ozero-derevo-gory-kambriia-angliia.jpg" descr="battermir-ozero-derevo-gory-kambriia-angliia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30" t="0" r="16434" b="0"/>
          <a:stretch>
            <a:fillRect/>
          </a:stretch>
        </p:blipFill>
        <p:spPr>
          <a:xfrm>
            <a:off x="-1" y="-3"/>
            <a:ext cx="9144003" cy="6858004"/>
          </a:xfrm>
          <a:prstGeom prst="rect">
            <a:avLst/>
          </a:prstGeom>
        </p:spPr>
      </p:pic>
      <p:sp>
        <p:nvSpPr>
          <p:cNvPr id="160" name="Text Placeholder 2"/>
          <p:cNvSpPr txBox="1"/>
          <p:nvPr>
            <p:ph type="body" sz="quarter" idx="1"/>
          </p:nvPr>
        </p:nvSpPr>
        <p:spPr>
          <a:xfrm>
            <a:off x="631825" y="1948576"/>
            <a:ext cx="6910388" cy="595039"/>
          </a:xfrm>
          <a:prstGeom prst="rect">
            <a:avLst/>
          </a:prstGeom>
        </p:spPr>
        <p:txBody>
          <a:bodyPr/>
          <a:lstStyle>
            <a:lvl1pPr defTabSz="253745">
              <a:defRPr spc="-200" sz="3000"/>
            </a:lvl1pPr>
          </a:lstStyle>
          <a:p>
            <a:pPr/>
            <a:r>
              <a:t>CSS COURSE</a:t>
            </a:r>
          </a:p>
        </p:txBody>
      </p:sp>
      <p:sp>
        <p:nvSpPr>
          <p:cNvPr id="161" name="Text Placeholder 3"/>
          <p:cNvSpPr/>
          <p:nvPr>
            <p:ph type="body" idx="22"/>
          </p:nvPr>
        </p:nvSpPr>
        <p:spPr>
          <a:xfrm>
            <a:off x="650630" y="5393985"/>
            <a:ext cx="6054226" cy="5373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85165">
              <a:lnSpc>
                <a:spcPct val="100000"/>
              </a:lnSpc>
              <a:defRPr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PROJECT OVERVIEW</a:t>
            </a:r>
            <a:br/>
            <a:r>
              <a:t>SHEVCHENKO ROMAN</a:t>
            </a:r>
          </a:p>
        </p:txBody>
      </p:sp>
      <p:pic>
        <p:nvPicPr>
          <p:cNvPr id="162" name="Picture Placeholder 7" descr="Picture Placeholder 7"/>
          <p:cNvPicPr>
            <a:picLocks noChangeAspect="1"/>
          </p:cNvPicPr>
          <p:nvPr>
            <p:ph type="pic" idx="2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1418679"/>
            <a:ext cx="1371600" cy="537667"/>
          </a:xfrm>
          <a:prstGeom prst="rect">
            <a:avLst/>
          </a:prstGeom>
        </p:spPr>
      </p:pic>
      <p:sp>
        <p:nvSpPr>
          <p:cNvPr id="163" name="TextBox 6"/>
          <p:cNvSpPr txBox="1"/>
          <p:nvPr/>
        </p:nvSpPr>
        <p:spPr>
          <a:xfrm>
            <a:off x="665009" y="2603500"/>
            <a:ext cx="7532842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cap="all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RESPONSIVE CSS/HTML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Совмещение подходов</a:t>
            </a:r>
          </a:p>
        </p:txBody>
      </p:sp>
      <p:sp>
        <p:nvSpPr>
          <p:cNvPr id="249" name="Text"/>
          <p:cNvSpPr txBox="1"/>
          <p:nvPr/>
        </p:nvSpPr>
        <p:spPr>
          <a:xfrm>
            <a:off x="252364" y="6009356"/>
            <a:ext cx="150007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 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1822454" y="2076411"/>
            <a:ext cx="5499092" cy="3280574"/>
            <a:chOff x="0" y="0"/>
            <a:chExt cx="5499090" cy="3280573"/>
          </a:xfrm>
        </p:grpSpPr>
        <p:sp>
          <p:nvSpPr>
            <p:cNvPr id="250" name="Адаптивный"/>
            <p:cNvSpPr/>
            <p:nvPr/>
          </p:nvSpPr>
          <p:spPr>
            <a:xfrm>
              <a:off x="0" y="0"/>
              <a:ext cx="3280574" cy="3280574"/>
            </a:xfrm>
            <a:prstGeom prst="ellipse">
              <a:avLst/>
            </a:prstGeom>
            <a:solidFill>
              <a:schemeClr val="accent4">
                <a:alpha val="4759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/>
            </a:lstStyle>
            <a:p>
              <a:pPr/>
              <a:r>
                <a:t>Адаптивный</a:t>
              </a:r>
            </a:p>
          </p:txBody>
        </p:sp>
        <p:sp>
          <p:nvSpPr>
            <p:cNvPr id="251" name="Резиновый"/>
            <p:cNvSpPr/>
            <p:nvPr/>
          </p:nvSpPr>
          <p:spPr>
            <a:xfrm>
              <a:off x="2218517" y="0"/>
              <a:ext cx="3280574" cy="3280574"/>
            </a:xfrm>
            <a:prstGeom prst="ellipse">
              <a:avLst/>
            </a:prstGeom>
            <a:solidFill>
              <a:srgbClr val="FF2600">
                <a:alpha val="3175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/>
            </a:lstStyle>
            <a:p>
              <a:pPr/>
              <a:r>
                <a:t>Резиновый</a:t>
              </a:r>
            </a:p>
          </p:txBody>
        </p:sp>
        <p:sp>
          <p:nvSpPr>
            <p:cNvPr id="252" name="Ваш UI"/>
            <p:cNvSpPr txBox="1"/>
            <p:nvPr/>
          </p:nvSpPr>
          <p:spPr>
            <a:xfrm>
              <a:off x="2211734" y="1498893"/>
              <a:ext cx="1061957" cy="294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>
                  <a:solidFill>
                    <a:schemeClr val="accent1">
                      <a:lumOff val="9999"/>
                    </a:schemeClr>
                  </a:solidFill>
                </a:defRPr>
              </a:lvl1pPr>
            </a:lstStyle>
            <a:p>
              <a:pPr/>
              <a:r>
                <a:t>Ваш UI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Practice</a:t>
            </a:r>
          </a:p>
        </p:txBody>
      </p:sp>
      <p:sp>
        <p:nvSpPr>
          <p:cNvPr id="257" name="Прямоугольник"/>
          <p:cNvSpPr/>
          <p:nvPr/>
        </p:nvSpPr>
        <p:spPr>
          <a:xfrm>
            <a:off x="332151" y="1201615"/>
            <a:ext cx="8479698" cy="17750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258" name="Прямоугольник"/>
          <p:cNvSpPr/>
          <p:nvPr/>
        </p:nvSpPr>
        <p:spPr>
          <a:xfrm>
            <a:off x="339518" y="1205523"/>
            <a:ext cx="8464964" cy="1270003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A8E9D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grpSp>
        <p:nvGrpSpPr>
          <p:cNvPr id="261" name="Logotype"/>
          <p:cNvGrpSpPr/>
          <p:nvPr/>
        </p:nvGrpSpPr>
        <p:grpSpPr>
          <a:xfrm>
            <a:off x="575343" y="1386879"/>
            <a:ext cx="1260009" cy="907291"/>
            <a:chOff x="-1" y="0"/>
            <a:chExt cx="1260007" cy="907289"/>
          </a:xfrm>
        </p:grpSpPr>
        <p:sp>
          <p:nvSpPr>
            <p:cNvPr id="259" name="Rectangle"/>
            <p:cNvSpPr/>
            <p:nvPr/>
          </p:nvSpPr>
          <p:spPr>
            <a:xfrm>
              <a:off x="-2" y="0"/>
              <a:ext cx="1260008" cy="907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60" name="Logotype"/>
            <p:cNvSpPr txBox="1"/>
            <p:nvPr/>
          </p:nvSpPr>
          <p:spPr>
            <a:xfrm>
              <a:off x="-2" y="312675"/>
              <a:ext cx="126000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Logotype</a:t>
              </a:r>
            </a:p>
          </p:txBody>
        </p:sp>
      </p:grpSp>
      <p:grpSp>
        <p:nvGrpSpPr>
          <p:cNvPr id="264" name="search"/>
          <p:cNvGrpSpPr/>
          <p:nvPr/>
        </p:nvGrpSpPr>
        <p:grpSpPr>
          <a:xfrm>
            <a:off x="2226344" y="1884077"/>
            <a:ext cx="6288413" cy="410092"/>
            <a:chOff x="0" y="0"/>
            <a:chExt cx="6288412" cy="410091"/>
          </a:xfrm>
        </p:grpSpPr>
        <p:sp>
          <p:nvSpPr>
            <p:cNvPr id="262" name="Rectangle"/>
            <p:cNvSpPr/>
            <p:nvPr/>
          </p:nvSpPr>
          <p:spPr>
            <a:xfrm>
              <a:off x="-1" y="-1"/>
              <a:ext cx="6288413" cy="41009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63" name="search"/>
            <p:cNvSpPr txBox="1"/>
            <p:nvPr/>
          </p:nvSpPr>
          <p:spPr>
            <a:xfrm>
              <a:off x="-1" y="64075"/>
              <a:ext cx="6288413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search</a:t>
              </a:r>
            </a:p>
          </p:txBody>
        </p:sp>
      </p:grpSp>
      <p:sp>
        <p:nvSpPr>
          <p:cNvPr id="265" name="Link1 | Link2 | Link 3"/>
          <p:cNvSpPr txBox="1"/>
          <p:nvPr/>
        </p:nvSpPr>
        <p:spPr>
          <a:xfrm>
            <a:off x="6852401" y="1470953"/>
            <a:ext cx="169822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Link1 | Link2 | Link 3</a:t>
            </a:r>
          </a:p>
        </p:txBody>
      </p:sp>
      <p:sp>
        <p:nvSpPr>
          <p:cNvPr id="266" name="Прямоугольник"/>
          <p:cNvSpPr/>
          <p:nvPr/>
        </p:nvSpPr>
        <p:spPr>
          <a:xfrm>
            <a:off x="339518" y="3491522"/>
            <a:ext cx="8464964" cy="250699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2A8E9D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grpSp>
        <p:nvGrpSpPr>
          <p:cNvPr id="269" name="Logotype"/>
          <p:cNvGrpSpPr/>
          <p:nvPr/>
        </p:nvGrpSpPr>
        <p:grpSpPr>
          <a:xfrm>
            <a:off x="3941997" y="3672878"/>
            <a:ext cx="1260007" cy="907291"/>
            <a:chOff x="0" y="0"/>
            <a:chExt cx="1260006" cy="907289"/>
          </a:xfrm>
        </p:grpSpPr>
        <p:sp>
          <p:nvSpPr>
            <p:cNvPr id="267" name="Rectangle"/>
            <p:cNvSpPr/>
            <p:nvPr/>
          </p:nvSpPr>
          <p:spPr>
            <a:xfrm>
              <a:off x="-1" y="0"/>
              <a:ext cx="1260007" cy="907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68" name="Logotype"/>
            <p:cNvSpPr txBox="1"/>
            <p:nvPr/>
          </p:nvSpPr>
          <p:spPr>
            <a:xfrm>
              <a:off x="-1" y="312675"/>
              <a:ext cx="1260007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Logotype</a:t>
              </a:r>
            </a:p>
          </p:txBody>
        </p:sp>
      </p:grpSp>
      <p:grpSp>
        <p:nvGrpSpPr>
          <p:cNvPr id="272" name="search"/>
          <p:cNvGrpSpPr/>
          <p:nvPr/>
        </p:nvGrpSpPr>
        <p:grpSpPr>
          <a:xfrm>
            <a:off x="502243" y="5440078"/>
            <a:ext cx="8139514" cy="410092"/>
            <a:chOff x="0" y="0"/>
            <a:chExt cx="8139513" cy="410091"/>
          </a:xfrm>
        </p:grpSpPr>
        <p:sp>
          <p:nvSpPr>
            <p:cNvPr id="270" name="Rectangle"/>
            <p:cNvSpPr/>
            <p:nvPr/>
          </p:nvSpPr>
          <p:spPr>
            <a:xfrm>
              <a:off x="-1" y="-1"/>
              <a:ext cx="8139514" cy="41009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71" name="search"/>
            <p:cNvSpPr txBox="1"/>
            <p:nvPr/>
          </p:nvSpPr>
          <p:spPr>
            <a:xfrm>
              <a:off x="-1" y="64075"/>
              <a:ext cx="8139514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search</a:t>
              </a:r>
            </a:p>
          </p:txBody>
        </p:sp>
      </p:grpSp>
      <p:sp>
        <p:nvSpPr>
          <p:cNvPr id="273" name="Link1 | Link2 | Link 3"/>
          <p:cNvSpPr txBox="1"/>
          <p:nvPr/>
        </p:nvSpPr>
        <p:spPr>
          <a:xfrm>
            <a:off x="345671" y="5017182"/>
            <a:ext cx="845265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Link1 | Link2 | Link 3</a:t>
            </a:r>
          </a:p>
        </p:txBody>
      </p:sp>
      <p:sp>
        <p:nvSpPr>
          <p:cNvPr id="274" name="Мобильная версия"/>
          <p:cNvSpPr txBox="1"/>
          <p:nvPr/>
        </p:nvSpPr>
        <p:spPr>
          <a:xfrm>
            <a:off x="344382" y="5984004"/>
            <a:ext cx="152103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Мобильная версия</a:t>
            </a:r>
          </a:p>
        </p:txBody>
      </p:sp>
      <p:sp>
        <p:nvSpPr>
          <p:cNvPr id="275" name="Полная версия"/>
          <p:cNvSpPr txBox="1"/>
          <p:nvPr/>
        </p:nvSpPr>
        <p:spPr>
          <a:xfrm>
            <a:off x="344383" y="2948705"/>
            <a:ext cx="123428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Полная версия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Использование сетки Bootstrap</a:t>
            </a:r>
          </a:p>
        </p:txBody>
      </p:sp>
      <p:grpSp>
        <p:nvGrpSpPr>
          <p:cNvPr id="281" name="container / container-fluid"/>
          <p:cNvGrpSpPr/>
          <p:nvPr/>
        </p:nvGrpSpPr>
        <p:grpSpPr>
          <a:xfrm>
            <a:off x="371230" y="1299304"/>
            <a:ext cx="8401541" cy="4949763"/>
            <a:chOff x="0" y="0"/>
            <a:chExt cx="8401540" cy="4949761"/>
          </a:xfrm>
        </p:grpSpPr>
        <p:sp>
          <p:nvSpPr>
            <p:cNvPr id="279" name="Rectangle"/>
            <p:cNvSpPr/>
            <p:nvPr/>
          </p:nvSpPr>
          <p:spPr>
            <a:xfrm>
              <a:off x="0" y="-1"/>
              <a:ext cx="8401541" cy="49497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80" name="container / container-fluid"/>
            <p:cNvSpPr txBox="1"/>
            <p:nvPr/>
          </p:nvSpPr>
          <p:spPr>
            <a:xfrm>
              <a:off x="0" y="-1"/>
              <a:ext cx="8401541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container / container-fluid</a:t>
              </a:r>
            </a:p>
          </p:txBody>
        </p:sp>
      </p:grpSp>
      <p:grpSp>
        <p:nvGrpSpPr>
          <p:cNvPr id="284" name="row"/>
          <p:cNvGrpSpPr/>
          <p:nvPr/>
        </p:nvGrpSpPr>
        <p:grpSpPr>
          <a:xfrm>
            <a:off x="605692" y="1719384"/>
            <a:ext cx="7932617" cy="4314872"/>
            <a:chOff x="0" y="0"/>
            <a:chExt cx="7932615" cy="4314872"/>
          </a:xfrm>
        </p:grpSpPr>
        <p:sp>
          <p:nvSpPr>
            <p:cNvPr id="282" name="Rectangle"/>
            <p:cNvSpPr/>
            <p:nvPr/>
          </p:nvSpPr>
          <p:spPr>
            <a:xfrm>
              <a:off x="0" y="0"/>
              <a:ext cx="7932617" cy="431487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83" name="row"/>
            <p:cNvSpPr txBox="1"/>
            <p:nvPr/>
          </p:nvSpPr>
          <p:spPr>
            <a:xfrm>
              <a:off x="0" y="0"/>
              <a:ext cx="7932617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row</a:t>
              </a:r>
            </a:p>
          </p:txBody>
        </p:sp>
      </p:grpSp>
      <p:grpSp>
        <p:nvGrpSpPr>
          <p:cNvPr id="287" name="col-md-4"/>
          <p:cNvGrpSpPr/>
          <p:nvPr/>
        </p:nvGrpSpPr>
        <p:grpSpPr>
          <a:xfrm>
            <a:off x="859690" y="2065831"/>
            <a:ext cx="2291086" cy="3790315"/>
            <a:chOff x="0" y="-1"/>
            <a:chExt cx="2291084" cy="3790314"/>
          </a:xfrm>
        </p:grpSpPr>
        <p:sp>
          <p:nvSpPr>
            <p:cNvPr id="285" name="Rectangle"/>
            <p:cNvSpPr/>
            <p:nvPr/>
          </p:nvSpPr>
          <p:spPr>
            <a:xfrm>
              <a:off x="-1" y="-1"/>
              <a:ext cx="2291086" cy="379031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86" name="col-md-4"/>
            <p:cNvSpPr txBox="1"/>
            <p:nvPr/>
          </p:nvSpPr>
          <p:spPr>
            <a:xfrm>
              <a:off x="-1" y="-2"/>
              <a:ext cx="2291086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col-md-4</a:t>
              </a:r>
            </a:p>
          </p:txBody>
        </p:sp>
      </p:grpSp>
      <p:grpSp>
        <p:nvGrpSpPr>
          <p:cNvPr id="290" name="col-md-4"/>
          <p:cNvGrpSpPr/>
          <p:nvPr/>
        </p:nvGrpSpPr>
        <p:grpSpPr>
          <a:xfrm>
            <a:off x="6003191" y="2065831"/>
            <a:ext cx="2291085" cy="3790315"/>
            <a:chOff x="-1" y="-1"/>
            <a:chExt cx="2291083" cy="3790314"/>
          </a:xfrm>
        </p:grpSpPr>
        <p:sp>
          <p:nvSpPr>
            <p:cNvPr id="288" name="Rectangle"/>
            <p:cNvSpPr/>
            <p:nvPr/>
          </p:nvSpPr>
          <p:spPr>
            <a:xfrm>
              <a:off x="-2" y="-1"/>
              <a:ext cx="2291085" cy="379031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89" name="col-md-4"/>
            <p:cNvSpPr txBox="1"/>
            <p:nvPr/>
          </p:nvSpPr>
          <p:spPr>
            <a:xfrm>
              <a:off x="-2" y="-2"/>
              <a:ext cx="2291085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col-md-4</a:t>
              </a:r>
            </a:p>
          </p:txBody>
        </p:sp>
      </p:grpSp>
      <p:grpSp>
        <p:nvGrpSpPr>
          <p:cNvPr id="293" name="col-md-4"/>
          <p:cNvGrpSpPr/>
          <p:nvPr/>
        </p:nvGrpSpPr>
        <p:grpSpPr>
          <a:xfrm>
            <a:off x="3412391" y="2065831"/>
            <a:ext cx="2291085" cy="3790315"/>
            <a:chOff x="-1" y="-1"/>
            <a:chExt cx="2291083" cy="3790314"/>
          </a:xfrm>
        </p:grpSpPr>
        <p:sp>
          <p:nvSpPr>
            <p:cNvPr id="291" name="Rectangle"/>
            <p:cNvSpPr/>
            <p:nvPr/>
          </p:nvSpPr>
          <p:spPr>
            <a:xfrm>
              <a:off x="-2" y="-1"/>
              <a:ext cx="2291085" cy="379031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92" name="col-md-4"/>
            <p:cNvSpPr txBox="1"/>
            <p:nvPr/>
          </p:nvSpPr>
          <p:spPr>
            <a:xfrm>
              <a:off x="-2" y="-2"/>
              <a:ext cx="2291085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col-md-4</a:t>
              </a:r>
            </a:p>
          </p:txBody>
        </p:sp>
      </p:grpSp>
      <p:grpSp>
        <p:nvGrpSpPr>
          <p:cNvPr id="296" name="your_block"/>
          <p:cNvGrpSpPr/>
          <p:nvPr/>
        </p:nvGrpSpPr>
        <p:grpSpPr>
          <a:xfrm>
            <a:off x="1012625" y="2620539"/>
            <a:ext cx="1985213" cy="3030452"/>
            <a:chOff x="0" y="-1"/>
            <a:chExt cx="1985212" cy="3030450"/>
          </a:xfrm>
        </p:grpSpPr>
        <p:sp>
          <p:nvSpPr>
            <p:cNvPr id="294" name="Rectangle"/>
            <p:cNvSpPr/>
            <p:nvPr/>
          </p:nvSpPr>
          <p:spPr>
            <a:xfrm>
              <a:off x="0" y="-2"/>
              <a:ext cx="1985213" cy="3030452"/>
            </a:xfrm>
            <a:prstGeom prst="rect">
              <a:avLst/>
            </a:prstGeom>
            <a:gradFill flip="none" rotWithShape="1">
              <a:gsLst>
                <a:gs pos="0">
                  <a:srgbClr val="C7123A"/>
                </a:gs>
                <a:gs pos="100000">
                  <a:srgbClr val="FF99A4"/>
                </a:gs>
              </a:gsLst>
              <a:lin ang="16200000" scaled="0"/>
            </a:gradFill>
            <a:ln w="9525" cap="flat">
              <a:solidFill>
                <a:srgbClr val="C7C7C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95" name="your_block"/>
            <p:cNvSpPr txBox="1"/>
            <p:nvPr/>
          </p:nvSpPr>
          <p:spPr>
            <a:xfrm>
              <a:off x="0" y="-1"/>
              <a:ext cx="1985213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your_block</a:t>
              </a:r>
            </a:p>
          </p:txBody>
        </p:sp>
      </p:grpSp>
      <p:grpSp>
        <p:nvGrpSpPr>
          <p:cNvPr id="299" name="your_block"/>
          <p:cNvGrpSpPr/>
          <p:nvPr/>
        </p:nvGrpSpPr>
        <p:grpSpPr>
          <a:xfrm>
            <a:off x="3568816" y="2620539"/>
            <a:ext cx="1985214" cy="3030452"/>
            <a:chOff x="0" y="-1"/>
            <a:chExt cx="1985212" cy="3030450"/>
          </a:xfrm>
        </p:grpSpPr>
        <p:sp>
          <p:nvSpPr>
            <p:cNvPr id="297" name="Rectangle"/>
            <p:cNvSpPr/>
            <p:nvPr/>
          </p:nvSpPr>
          <p:spPr>
            <a:xfrm>
              <a:off x="-1" y="-2"/>
              <a:ext cx="1985214" cy="3030452"/>
            </a:xfrm>
            <a:prstGeom prst="rect">
              <a:avLst/>
            </a:prstGeom>
            <a:gradFill flip="none" rotWithShape="1">
              <a:gsLst>
                <a:gs pos="0">
                  <a:srgbClr val="C7123A"/>
                </a:gs>
                <a:gs pos="100000">
                  <a:srgbClr val="FF99A4"/>
                </a:gs>
              </a:gsLst>
              <a:lin ang="16200000" scaled="0"/>
            </a:gradFill>
            <a:ln w="9525" cap="flat">
              <a:solidFill>
                <a:srgbClr val="C7C7C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98" name="your_block"/>
            <p:cNvSpPr txBox="1"/>
            <p:nvPr/>
          </p:nvSpPr>
          <p:spPr>
            <a:xfrm>
              <a:off x="-1" y="-1"/>
              <a:ext cx="1985214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your_block</a:t>
              </a:r>
            </a:p>
          </p:txBody>
        </p:sp>
      </p:grpSp>
      <p:grpSp>
        <p:nvGrpSpPr>
          <p:cNvPr id="302" name="your_block"/>
          <p:cNvGrpSpPr/>
          <p:nvPr/>
        </p:nvGrpSpPr>
        <p:grpSpPr>
          <a:xfrm>
            <a:off x="6156126" y="2620539"/>
            <a:ext cx="1985214" cy="3030452"/>
            <a:chOff x="0" y="-1"/>
            <a:chExt cx="1985212" cy="3030450"/>
          </a:xfrm>
        </p:grpSpPr>
        <p:sp>
          <p:nvSpPr>
            <p:cNvPr id="300" name="Rectangle"/>
            <p:cNvSpPr/>
            <p:nvPr/>
          </p:nvSpPr>
          <p:spPr>
            <a:xfrm>
              <a:off x="0" y="-2"/>
              <a:ext cx="1985213" cy="3030452"/>
            </a:xfrm>
            <a:prstGeom prst="rect">
              <a:avLst/>
            </a:prstGeom>
            <a:gradFill flip="none" rotWithShape="1">
              <a:gsLst>
                <a:gs pos="0">
                  <a:srgbClr val="C7123A"/>
                </a:gs>
                <a:gs pos="100000">
                  <a:srgbClr val="FF99A4"/>
                </a:gs>
              </a:gsLst>
              <a:lin ang="16200000" scaled="0"/>
            </a:gradFill>
            <a:ln w="9525" cap="flat">
              <a:solidFill>
                <a:srgbClr val="C7C7C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01" name="your_block"/>
            <p:cNvSpPr txBox="1"/>
            <p:nvPr/>
          </p:nvSpPr>
          <p:spPr>
            <a:xfrm>
              <a:off x="0" y="-1"/>
              <a:ext cx="1985213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your_block</a:t>
              </a:r>
            </a:p>
          </p:txBody>
        </p:sp>
      </p:grpSp>
      <p:sp>
        <p:nvSpPr>
          <p:cNvPr id="303" name="Линия"/>
          <p:cNvSpPr/>
          <p:nvPr/>
        </p:nvSpPr>
        <p:spPr>
          <a:xfrm flipH="1">
            <a:off x="395027" y="2794000"/>
            <a:ext cx="476253" cy="0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Прямоугольник"/>
          <p:cNvSpPr/>
          <p:nvPr/>
        </p:nvSpPr>
        <p:spPr>
          <a:xfrm>
            <a:off x="371230" y="2022467"/>
            <a:ext cx="239542" cy="3877043"/>
          </a:xfrm>
          <a:prstGeom prst="rect">
            <a:avLst/>
          </a:prstGeom>
          <a:solidFill>
            <a:srgbClr val="FFA70A">
              <a:alpha val="23017"/>
            </a:srgb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8"/>
          <p:cNvSpPr txBox="1"/>
          <p:nvPr>
            <p:ph type="sldNum" sz="quarter" idx="4294967295"/>
          </p:nvPr>
        </p:nvSpPr>
        <p:spPr>
          <a:xfrm>
            <a:off x="8537292" y="6560477"/>
            <a:ext cx="2373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Content Placeholder 4"/>
          <p:cNvSpPr txBox="1"/>
          <p:nvPr>
            <p:ph type="body" sz="half" idx="1"/>
          </p:nvPr>
        </p:nvSpPr>
        <p:spPr>
          <a:xfrm>
            <a:off x="626532" y="3197412"/>
            <a:ext cx="7574494" cy="29218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CSS КУРС</a:t>
            </a:r>
          </a:p>
        </p:txBody>
      </p:sp>
      <p:sp>
        <p:nvSpPr>
          <p:cNvPr id="308" name="TextBox 6"/>
          <p:cNvSpPr txBox="1"/>
          <p:nvPr/>
        </p:nvSpPr>
        <p:spPr>
          <a:xfrm>
            <a:off x="665009" y="5651500"/>
            <a:ext cx="7532842" cy="95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cap="all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PROJECT OVERVIEW</a:t>
            </a:r>
            <a:br/>
            <a:r>
              <a:t>BY</a:t>
            </a:r>
            <a:br/>
            <a:r>
              <a:t>Shevchenko roman</a:t>
            </a:r>
            <a:br/>
          </a:p>
        </p:txBody>
      </p:sp>
      <p:sp>
        <p:nvSpPr>
          <p:cNvPr id="309" name="TextBox 6"/>
          <p:cNvSpPr txBox="1"/>
          <p:nvPr/>
        </p:nvSpPr>
        <p:spPr>
          <a:xfrm>
            <a:off x="665009" y="4007733"/>
            <a:ext cx="7532842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cap="all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RESPONSIVE CSS/HTML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Адаптивный / Respons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Адаптивный / Responsable </a:t>
            </a:r>
          </a:p>
          <a:p>
            <a:pPr/>
            <a:r>
              <a:t>Резиновый / Flexible</a:t>
            </a:r>
          </a:p>
        </p:txBody>
      </p:sp>
      <p:sp>
        <p:nvSpPr>
          <p:cNvPr id="166" name="Text Placeholder 3"/>
          <p:cNvSpPr txBox="1"/>
          <p:nvPr/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342900"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Подходы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495" y="3372986"/>
            <a:ext cx="5184699" cy="2440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8"/>
          <p:cNvSpPr txBox="1"/>
          <p:nvPr>
            <p:ph type="sldNum" sz="quarter" idx="4294967295"/>
          </p:nvPr>
        </p:nvSpPr>
        <p:spPr>
          <a:xfrm>
            <a:off x="8603896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Адаптивный / Responsable</a:t>
            </a:r>
          </a:p>
        </p:txBody>
      </p:sp>
      <p:sp>
        <p:nvSpPr>
          <p:cNvPr id="171" name="Content Placeholder 2"/>
          <p:cNvSpPr txBox="1"/>
          <p:nvPr/>
        </p:nvSpPr>
        <p:spPr>
          <a:xfrm>
            <a:off x="360363" y="1439862"/>
            <a:ext cx="8329611" cy="278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>
            <a:lvl1pPr algn="ctr" defTabSz="342900">
              <a:lnSpc>
                <a:spcPts val="1600"/>
              </a:lnSpc>
              <a:spcBef>
                <a:spcPts val="700"/>
              </a:spcBef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Возможность менять правила стилей для классов в зависимости от установленных узловых точек (breakpoints)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949" t="14099" r="2949" b="14099"/>
          <a:stretch>
            <a:fillRect/>
          </a:stretch>
        </p:blipFill>
        <p:spPr>
          <a:xfrm>
            <a:off x="269676" y="2132544"/>
            <a:ext cx="8604550" cy="2691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8"/>
          <p:cNvSpPr txBox="1"/>
          <p:nvPr>
            <p:ph type="sldNum" sz="quarter" idx="4294967295"/>
          </p:nvPr>
        </p:nvSpPr>
        <p:spPr>
          <a:xfrm>
            <a:off x="8603896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@Media</a:t>
            </a:r>
          </a:p>
        </p:txBody>
      </p:sp>
      <p:sp>
        <p:nvSpPr>
          <p:cNvPr id="176" name="Content Placeholder 2"/>
          <p:cNvSpPr txBox="1"/>
          <p:nvPr/>
        </p:nvSpPr>
        <p:spPr>
          <a:xfrm>
            <a:off x="407194" y="1692836"/>
            <a:ext cx="8329612" cy="3721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/>
          <a:p>
            <a:pPr defTabSz="438911">
              <a:lnSpc>
                <a:spcPts val="3200"/>
              </a:lnSpc>
              <a:defRPr sz="1248">
                <a:solidFill>
                  <a:srgbClr val="999999"/>
                </a:solidFill>
                <a:effectLst>
                  <a:outerShdw sx="100000" sy="100000" kx="0" ky="0" algn="b" rotWithShape="0" blurRad="0" dist="12192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&lt;</a:t>
            </a:r>
            <a:r>
              <a:rPr>
                <a:solidFill>
                  <a:srgbClr val="A52A2A"/>
                </a:solidFill>
              </a:rPr>
              <a:t>meta</a:t>
            </a:r>
            <a:r>
              <a:rPr>
                <a:solidFill>
                  <a:srgbClr val="FF0000"/>
                </a:solidFill>
              </a:rPr>
              <a:t> name</a:t>
            </a:r>
            <a:r>
              <a:t>="viewport"</a:t>
            </a:r>
            <a:r>
              <a:rPr>
                <a:solidFill>
                  <a:srgbClr val="FF0000"/>
                </a:solidFill>
              </a:rPr>
              <a:t> content</a:t>
            </a:r>
            <a:r>
              <a:t>="width=device-width, initial-scale=1.0"&gt;</a:t>
            </a:r>
          </a:p>
          <a:p>
            <a:pPr lvl="1" indent="219455" defTabSz="329184">
              <a:lnSpc>
                <a:spcPct val="130000"/>
              </a:lnSpc>
              <a:defRPr sz="1344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defTabSz="438911">
              <a:lnSpc>
                <a:spcPts val="3200"/>
              </a:lnSpc>
              <a:defRPr sz="1248">
                <a:solidFill>
                  <a:srgbClr val="0077AA"/>
                </a:solidFill>
                <a:effectLst>
                  <a:outerShdw sx="100000" sy="100000" kx="0" ky="0" algn="b" rotWithShape="0" blurRad="0" dist="12192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@media screen and 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990055"/>
                </a:solidFill>
              </a:rPr>
              <a:t>min-width</a:t>
            </a:r>
            <a:r>
              <a:rPr>
                <a:solidFill>
                  <a:srgbClr val="999999"/>
                </a:solidFill>
              </a:rPr>
              <a:t>:</a:t>
            </a:r>
            <a:r>
              <a:t> 600px</a:t>
            </a:r>
            <a:r>
              <a:rPr>
                <a:solidFill>
                  <a:srgbClr val="999999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defTabSz="438911">
              <a:lnSpc>
                <a:spcPts val="3200"/>
              </a:lnSpc>
              <a:defRPr sz="1248">
                <a:solidFill>
                  <a:srgbClr val="000000"/>
                </a:solidFill>
                <a:effectLst>
                  <a:outerShdw sx="100000" sy="100000" kx="0" ky="0" algn="b" rotWithShape="0" blurRad="0" dist="12192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669900"/>
                </a:solidFill>
              </a:rPr>
              <a:t>.hereIsMyClass</a:t>
            </a:r>
            <a:r>
              <a:t> </a:t>
            </a:r>
            <a:r>
              <a:rPr>
                <a:solidFill>
                  <a:srgbClr val="999999"/>
                </a:solidFill>
              </a:rPr>
              <a:t>{</a:t>
            </a:r>
          </a:p>
          <a:p>
            <a:pPr defTabSz="438911">
              <a:lnSpc>
                <a:spcPts val="3200"/>
              </a:lnSpc>
              <a:defRPr sz="1248">
                <a:solidFill>
                  <a:srgbClr val="000000"/>
                </a:solidFill>
                <a:effectLst>
                  <a:outerShdw sx="100000" sy="100000" kx="0" ky="0" algn="b" rotWithShape="0" blurRad="0" dist="12192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90055"/>
                </a:solidFill>
              </a:rPr>
              <a:t>width</a:t>
            </a:r>
            <a:r>
              <a:rPr>
                <a:solidFill>
                  <a:srgbClr val="999999"/>
                </a:solidFill>
              </a:rPr>
              <a:t>:</a:t>
            </a:r>
            <a:r>
              <a:t> 30%</a:t>
            </a:r>
            <a:r>
              <a:rPr>
                <a:solidFill>
                  <a:srgbClr val="999999"/>
                </a:solidFill>
              </a:rPr>
              <a:t>;</a:t>
            </a:r>
          </a:p>
          <a:p>
            <a:pPr defTabSz="438911">
              <a:lnSpc>
                <a:spcPts val="3200"/>
              </a:lnSpc>
              <a:defRPr sz="1248">
                <a:solidFill>
                  <a:srgbClr val="000000"/>
                </a:solidFill>
                <a:effectLst>
                  <a:outerShdw sx="100000" sy="100000" kx="0" ky="0" algn="b" rotWithShape="0" blurRad="0" dist="12192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90055"/>
                </a:solidFill>
              </a:rPr>
              <a:t>float</a:t>
            </a:r>
            <a:r>
              <a:rPr>
                <a:solidFill>
                  <a:srgbClr val="999999"/>
                </a:solidFill>
              </a:rPr>
              <a:t>:</a:t>
            </a:r>
            <a:r>
              <a:t> right</a:t>
            </a:r>
            <a:r>
              <a:rPr>
                <a:solidFill>
                  <a:srgbClr val="999999"/>
                </a:solidFill>
              </a:rPr>
              <a:t>;</a:t>
            </a:r>
          </a:p>
          <a:p>
            <a:pPr defTabSz="438911">
              <a:lnSpc>
                <a:spcPts val="3200"/>
              </a:lnSpc>
              <a:defRPr sz="1248">
                <a:solidFill>
                  <a:srgbClr val="000000"/>
                </a:solidFill>
                <a:effectLst>
                  <a:outerShdw sx="100000" sy="100000" kx="0" ky="0" algn="b" rotWithShape="0" blurRad="0" dist="12192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}</a:t>
            </a:r>
          </a:p>
          <a:p>
            <a:pPr defTabSz="438911">
              <a:lnSpc>
                <a:spcPts val="3200"/>
              </a:lnSpc>
              <a:defRPr sz="1248">
                <a:solidFill>
                  <a:srgbClr val="999999"/>
                </a:solidFill>
                <a:effectLst>
                  <a:outerShdw sx="100000" sy="100000" kx="0" ky="0" algn="b" rotWithShape="0" blurRad="0" dist="12192" dir="5400000">
                    <a:srgbClr val="FFFFFF"/>
                  </a:outerShdw>
                </a:effectLst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lvl="1" marL="205740" indent="-205740" defTabSz="329184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344"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77" name="http://htmlbook.ru/css/media"/>
          <p:cNvSpPr txBox="1"/>
          <p:nvPr/>
        </p:nvSpPr>
        <p:spPr>
          <a:xfrm>
            <a:off x="252364" y="6009356"/>
            <a:ext cx="2168773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http://htmlbook.ru/css/media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8"/>
          <p:cNvSpPr txBox="1"/>
          <p:nvPr>
            <p:ph type="sldNum" sz="quarter" idx="4294967295"/>
          </p:nvPr>
        </p:nvSpPr>
        <p:spPr>
          <a:xfrm>
            <a:off x="8603896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@Media</a:t>
            </a:r>
          </a:p>
        </p:txBody>
      </p:sp>
      <p:sp>
        <p:nvSpPr>
          <p:cNvPr id="181" name="http://htmlbook.ru/css/media"/>
          <p:cNvSpPr txBox="1"/>
          <p:nvPr/>
        </p:nvSpPr>
        <p:spPr>
          <a:xfrm>
            <a:off x="252364" y="6009356"/>
            <a:ext cx="2168773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http://htmlbook.ru/css/media</a:t>
            </a:r>
          </a:p>
        </p:txBody>
      </p:sp>
      <p:pic>
        <p:nvPicPr>
          <p:cNvPr id="182" name="Screenshot 2020-09-14 at 17.08.14.png" descr="Screenshot 2020-09-14 at 17.08.14.png"/>
          <p:cNvPicPr>
            <a:picLocks noChangeAspect="1"/>
          </p:cNvPicPr>
          <p:nvPr/>
        </p:nvPicPr>
        <p:blipFill>
          <a:blip r:embed="rId3">
            <a:extLst/>
          </a:blip>
          <a:srcRect l="1491" t="2268" r="1491" b="2268"/>
          <a:stretch>
            <a:fillRect/>
          </a:stretch>
        </p:blipFill>
        <p:spPr>
          <a:xfrm>
            <a:off x="958651" y="1710434"/>
            <a:ext cx="7226611" cy="2997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8"/>
          <p:cNvSpPr txBox="1"/>
          <p:nvPr>
            <p:ph type="sldNum" sz="quarter" idx="4294967295"/>
          </p:nvPr>
        </p:nvSpPr>
        <p:spPr>
          <a:xfrm>
            <a:off x="8603896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Гибкий / Резиновый / Flexible</a:t>
            </a:r>
          </a:p>
        </p:txBody>
      </p:sp>
      <p:sp>
        <p:nvSpPr>
          <p:cNvPr id="186" name="Content Placeholder 2"/>
          <p:cNvSpPr txBox="1"/>
          <p:nvPr/>
        </p:nvSpPr>
        <p:spPr>
          <a:xfrm>
            <a:off x="360363" y="1439862"/>
            <a:ext cx="8329611" cy="278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>
            <a:lvl1pPr algn="ctr" defTabSz="342900">
              <a:lnSpc>
                <a:spcPts val="1600"/>
              </a:lnSpc>
              <a:spcBef>
                <a:spcPts val="700"/>
              </a:spcBef>
              <a:defRPr sz="1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Элементы интерфейса реагируют на изменения доступной ширины или высоты.</a:t>
            </a:r>
          </a:p>
        </p:txBody>
      </p:sp>
      <p:sp>
        <p:nvSpPr>
          <p:cNvPr id="187" name="Не задавать фиксированную ширину элементам!…"/>
          <p:cNvSpPr txBox="1"/>
          <p:nvPr/>
        </p:nvSpPr>
        <p:spPr>
          <a:xfrm>
            <a:off x="2236641" y="2142088"/>
            <a:ext cx="4577055" cy="1087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b="1" sz="1400">
                <a:solidFill>
                  <a:schemeClr val="accent6">
                    <a:lumOff val="-8509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задавать фиксированную ширину элементам!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Использовать min-width, max-width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Width задается в процентах</a:t>
            </a:r>
          </a:p>
          <a:p>
            <a:pPr lvl="1" marL="214313" indent="-214313" defTabSz="342900">
              <a:lnSpc>
                <a:spcPct val="130000"/>
              </a:lnSpc>
              <a:buClr>
                <a:schemeClr val="accent2"/>
              </a:buClr>
              <a:buSzPct val="100000"/>
              <a:buFont typeface="Arial"/>
              <a:buChar char="•"/>
              <a:defRPr sz="1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Использовать Calc()</a:t>
            </a:r>
          </a:p>
        </p:txBody>
      </p:sp>
      <p:sp>
        <p:nvSpPr>
          <p:cNvPr id="188" name="Parent"/>
          <p:cNvSpPr/>
          <p:nvPr/>
        </p:nvSpPr>
        <p:spPr>
          <a:xfrm>
            <a:off x="612749" y="3751673"/>
            <a:ext cx="7824838" cy="1964913"/>
          </a:xfrm>
          <a:prstGeom prst="roundRect">
            <a:avLst>
              <a:gd name="adj" fmla="val 969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algn="ctr"/>
          </a:lstStyle>
          <a:p>
            <a:pPr/>
            <a:r>
              <a:t>Parent</a:t>
            </a:r>
          </a:p>
        </p:txBody>
      </p:sp>
      <p:sp>
        <p:nvSpPr>
          <p:cNvPr id="189" name="50%"/>
          <p:cNvSpPr/>
          <p:nvPr/>
        </p:nvSpPr>
        <p:spPr>
          <a:xfrm>
            <a:off x="785477" y="4353688"/>
            <a:ext cx="3690745" cy="552749"/>
          </a:xfrm>
          <a:prstGeom prst="roundRect">
            <a:avLst>
              <a:gd name="adj" fmla="val 30789"/>
            </a:avLst>
          </a:pr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>
                    <a:lumOff val="9999"/>
                  </a:schemeClr>
                </a:solidFill>
              </a:defRPr>
            </a:lvl1pPr>
          </a:lstStyle>
          <a:p>
            <a:pPr/>
            <a:r>
              <a:t>50%</a:t>
            </a:r>
          </a:p>
        </p:txBody>
      </p:sp>
      <p:sp>
        <p:nvSpPr>
          <p:cNvPr id="190" name="50%"/>
          <p:cNvSpPr/>
          <p:nvPr/>
        </p:nvSpPr>
        <p:spPr>
          <a:xfrm>
            <a:off x="4574114" y="4353688"/>
            <a:ext cx="3690746" cy="552749"/>
          </a:xfrm>
          <a:prstGeom prst="roundRect">
            <a:avLst>
              <a:gd name="adj" fmla="val 30789"/>
            </a:avLst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>
                    <a:lumOff val="9999"/>
                  </a:schemeClr>
                </a:solidFill>
              </a:defRPr>
            </a:lvl1pPr>
          </a:lstStyle>
          <a:p>
            <a:pPr/>
            <a:r>
              <a:t>50%</a:t>
            </a:r>
          </a:p>
        </p:txBody>
      </p:sp>
      <p:sp>
        <p:nvSpPr>
          <p:cNvPr id="191" name="15%"/>
          <p:cNvSpPr/>
          <p:nvPr/>
        </p:nvSpPr>
        <p:spPr>
          <a:xfrm>
            <a:off x="785477" y="5001388"/>
            <a:ext cx="1631870" cy="552749"/>
          </a:xfrm>
          <a:prstGeom prst="roundRect">
            <a:avLst>
              <a:gd name="adj" fmla="val 30789"/>
            </a:avLst>
          </a:prstGeom>
          <a:solidFill>
            <a:schemeClr val="accent4">
              <a:satOff val="-4406"/>
              <a:lumOff val="-10431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>
                    <a:lumOff val="9999"/>
                  </a:schemeClr>
                </a:solidFill>
              </a:defRPr>
            </a:lvl1pPr>
          </a:lstStyle>
          <a:p>
            <a:pPr/>
            <a:r>
              <a:t>15%</a:t>
            </a:r>
          </a:p>
        </p:txBody>
      </p:sp>
      <p:sp>
        <p:nvSpPr>
          <p:cNvPr id="192" name="85%"/>
          <p:cNvSpPr/>
          <p:nvPr/>
        </p:nvSpPr>
        <p:spPr>
          <a:xfrm>
            <a:off x="2592864" y="5001388"/>
            <a:ext cx="5671997" cy="552749"/>
          </a:xfrm>
          <a:prstGeom prst="roundRect">
            <a:avLst>
              <a:gd name="adj" fmla="val 30789"/>
            </a:avLst>
          </a:prstGeom>
          <a:solidFill>
            <a:schemeClr val="accent3">
              <a:lumOff val="-7921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>
                    <a:lumOff val="9999"/>
                  </a:schemeClr>
                </a:solidFill>
              </a:defRPr>
            </a:lvl1pPr>
          </a:lstStyle>
          <a:p>
            <a:pPr/>
            <a:r>
              <a:t>85%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8"/>
          <p:cNvSpPr txBox="1"/>
          <p:nvPr>
            <p:ph type="sldNum" sz="quarter" idx="4294967295"/>
          </p:nvPr>
        </p:nvSpPr>
        <p:spPr>
          <a:xfrm>
            <a:off x="8603892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Calc()</a:t>
            </a:r>
          </a:p>
        </p:txBody>
      </p:sp>
      <p:sp>
        <p:nvSpPr>
          <p:cNvPr id="196" name="width: calc(100% - 280px);"/>
          <p:cNvSpPr txBox="1"/>
          <p:nvPr/>
        </p:nvSpPr>
        <p:spPr>
          <a:xfrm>
            <a:off x="502398" y="1392798"/>
            <a:ext cx="206623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width: calc(100% - 280px);</a:t>
            </a:r>
          </a:p>
        </p:txBody>
      </p:sp>
      <p:sp>
        <p:nvSpPr>
          <p:cNvPr id="197" name="1vw = 1% от ширины окна. При уменьшении ширины окна, уменьшается ширина, высота, шрифт элемента. Шрифт не будет масштабирован при нажатии Ctrl+ или Ctrl-.…"/>
          <p:cNvSpPr txBox="1"/>
          <p:nvPr/>
        </p:nvSpPr>
        <p:spPr>
          <a:xfrm>
            <a:off x="329558" y="5393873"/>
            <a:ext cx="8253780" cy="94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342900">
              <a:lnSpc>
                <a:spcPts val="1500"/>
              </a:lnSpc>
              <a:spcBef>
                <a:spcPts val="700"/>
              </a:spcBef>
              <a:defRPr b="1"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1vw</a:t>
            </a:r>
            <a:r>
              <a:rPr b="0"/>
              <a:t> = 1% от ширины окна. При уменьшении ширины окна, уменьшается ширина, высота, шрифт элемента. Шрифт не будет масштабирован при нажатии 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Ctrl+</a:t>
            </a:r>
            <a:r>
              <a:rPr b="0"/>
              <a:t> или 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Ctrl-</a:t>
            </a:r>
            <a:r>
              <a:rPr b="0"/>
              <a:t>.</a:t>
            </a:r>
          </a:p>
          <a:p>
            <a:pPr defTabSz="342900">
              <a:lnSpc>
                <a:spcPts val="1500"/>
              </a:lnSpc>
              <a:spcBef>
                <a:spcPts val="700"/>
              </a:spcBef>
              <a:defRPr b="1" sz="1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1vh</a:t>
            </a:r>
            <a:r>
              <a:rPr b="0"/>
              <a:t> = 1% от высоты окна. При уменьшении высоты окна, уменьшается ширина, высота, шрифт элемента. Шрифт не будет масштабирован при нажатии 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Ctrl+</a:t>
            </a:r>
            <a:r>
              <a:rPr b="0"/>
              <a:t> или 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Ctrl-</a:t>
            </a:r>
            <a:r>
              <a:rPr b="0"/>
              <a:t>.</a:t>
            </a:r>
          </a:p>
        </p:txBody>
      </p:sp>
      <p:sp>
        <p:nvSpPr>
          <p:cNvPr id="198" name="Линия"/>
          <p:cNvSpPr/>
          <p:nvPr/>
        </p:nvSpPr>
        <p:spPr>
          <a:xfrm>
            <a:off x="16753" y="5219203"/>
            <a:ext cx="9144001" cy="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height: calc(100vh - 300px);"/>
          <p:cNvSpPr txBox="1"/>
          <p:nvPr/>
        </p:nvSpPr>
        <p:spPr>
          <a:xfrm>
            <a:off x="502398" y="1773799"/>
            <a:ext cx="218651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height: calc(100vh - 300px);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8"/>
          <p:cNvSpPr txBox="1"/>
          <p:nvPr>
            <p:ph type="sldNum" sz="quarter" idx="4294967295"/>
          </p:nvPr>
        </p:nvSpPr>
        <p:spPr>
          <a:xfrm>
            <a:off x="8603892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03" name="Прямоугольник"/>
          <p:cNvSpPr/>
          <p:nvPr/>
        </p:nvSpPr>
        <p:spPr>
          <a:xfrm>
            <a:off x="214923" y="1211383"/>
            <a:ext cx="8714155" cy="512560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grpSp>
        <p:nvGrpSpPr>
          <p:cNvPr id="206" name="Всегда сверху и адаптивный"/>
          <p:cNvGrpSpPr/>
          <p:nvPr/>
        </p:nvGrpSpPr>
        <p:grpSpPr>
          <a:xfrm>
            <a:off x="205150" y="1217943"/>
            <a:ext cx="8733700" cy="823826"/>
            <a:chOff x="-1" y="-1"/>
            <a:chExt cx="8733698" cy="823825"/>
          </a:xfrm>
        </p:grpSpPr>
        <p:sp>
          <p:nvSpPr>
            <p:cNvPr id="204" name="Rectangle"/>
            <p:cNvSpPr/>
            <p:nvPr/>
          </p:nvSpPr>
          <p:spPr>
            <a:xfrm>
              <a:off x="-2" y="-2"/>
              <a:ext cx="8733700" cy="823826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2A8E9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05" name="Всегда сверху"/>
            <p:cNvSpPr txBox="1"/>
            <p:nvPr/>
          </p:nvSpPr>
          <p:spPr>
            <a:xfrm>
              <a:off x="-2" y="270942"/>
              <a:ext cx="8733700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Всегда сверху</a:t>
              </a:r>
            </a:p>
          </p:txBody>
        </p:sp>
      </p:grpSp>
      <p:grpSp>
        <p:nvGrpSpPr>
          <p:cNvPr id="209" name="Фиксированный  280px"/>
          <p:cNvGrpSpPr/>
          <p:nvPr/>
        </p:nvGrpSpPr>
        <p:grpSpPr>
          <a:xfrm>
            <a:off x="211990" y="2054468"/>
            <a:ext cx="1420131" cy="4297057"/>
            <a:chOff x="0" y="0"/>
            <a:chExt cx="1420129" cy="4297055"/>
          </a:xfrm>
        </p:grpSpPr>
        <p:sp>
          <p:nvSpPr>
            <p:cNvPr id="207" name="Rectangle"/>
            <p:cNvSpPr/>
            <p:nvPr/>
          </p:nvSpPr>
          <p:spPr>
            <a:xfrm>
              <a:off x="-1" y="0"/>
              <a:ext cx="1420131" cy="429705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325741"/>
                    <a:satOff val="46721"/>
                    <a:lumOff val="30053"/>
                  </a:schemeClr>
                </a:gs>
                <a:gs pos="35000">
                  <a:srgbClr val="E7FFBF"/>
                </a:gs>
                <a:gs pos="100000">
                  <a:schemeClr val="accent4">
                    <a:hueOff val="395988"/>
                    <a:satOff val="46721"/>
                    <a:lumOff val="43004"/>
                  </a:schemeClr>
                </a:gs>
              </a:gsLst>
              <a:lin ang="16200000" scaled="0"/>
            </a:gradFill>
            <a:ln w="9525" cap="flat">
              <a:solidFill>
                <a:srgbClr val="A1C53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08" name="Фиксированный  280px"/>
            <p:cNvSpPr txBox="1"/>
            <p:nvPr/>
          </p:nvSpPr>
          <p:spPr>
            <a:xfrm>
              <a:off x="-1" y="1912307"/>
              <a:ext cx="1420131" cy="47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Фиксированный </a:t>
              </a:r>
              <a:br/>
              <a:r>
                <a:t>280px</a:t>
              </a:r>
            </a:p>
          </p:txBody>
        </p:sp>
      </p:grpSp>
      <p:grpSp>
        <p:nvGrpSpPr>
          <p:cNvPr id="212" name="Прокручиваемый и адаптивный"/>
          <p:cNvGrpSpPr/>
          <p:nvPr/>
        </p:nvGrpSpPr>
        <p:grpSpPr>
          <a:xfrm>
            <a:off x="1797536" y="2170293"/>
            <a:ext cx="6961154" cy="3881626"/>
            <a:chOff x="0" y="-1"/>
            <a:chExt cx="6961153" cy="3881625"/>
          </a:xfrm>
        </p:grpSpPr>
        <p:sp>
          <p:nvSpPr>
            <p:cNvPr id="210" name="Rectangle"/>
            <p:cNvSpPr/>
            <p:nvPr/>
          </p:nvSpPr>
          <p:spPr>
            <a:xfrm>
              <a:off x="-1" y="-2"/>
              <a:ext cx="6961154" cy="38816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b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11" name="Прокручиваемый и адаптивный"/>
            <p:cNvSpPr txBox="1"/>
            <p:nvPr/>
          </p:nvSpPr>
          <p:spPr>
            <a:xfrm>
              <a:off x="-1" y="3599685"/>
              <a:ext cx="6961154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Прокручиваемый и адаптивный</a:t>
              </a:r>
            </a:p>
          </p:txBody>
        </p:sp>
      </p:grpSp>
      <p:sp>
        <p:nvSpPr>
          <p:cNvPr id="213" name="Прямоугольник"/>
          <p:cNvSpPr/>
          <p:nvPr/>
        </p:nvSpPr>
        <p:spPr>
          <a:xfrm>
            <a:off x="8772990" y="2054468"/>
            <a:ext cx="145343" cy="427165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214" name="Прямоугольник"/>
          <p:cNvSpPr/>
          <p:nvPr/>
        </p:nvSpPr>
        <p:spPr>
          <a:xfrm>
            <a:off x="8798476" y="2225001"/>
            <a:ext cx="111777" cy="1270004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grpSp>
        <p:nvGrpSpPr>
          <p:cNvPr id="217" name="&lt;img&gt;"/>
          <p:cNvGrpSpPr/>
          <p:nvPr/>
        </p:nvGrpSpPr>
        <p:grpSpPr>
          <a:xfrm>
            <a:off x="2012460" y="2326599"/>
            <a:ext cx="1270004" cy="1270007"/>
            <a:chOff x="0" y="-1"/>
            <a:chExt cx="1270003" cy="1270005"/>
          </a:xfrm>
        </p:grpSpPr>
        <p:sp>
          <p:nvSpPr>
            <p:cNvPr id="215" name="Square"/>
            <p:cNvSpPr/>
            <p:nvPr/>
          </p:nvSpPr>
          <p:spPr>
            <a:xfrm>
              <a:off x="-1" y="-2"/>
              <a:ext cx="1270004" cy="127000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16" name="&lt;img&gt;"/>
            <p:cNvSpPr txBox="1"/>
            <p:nvPr/>
          </p:nvSpPr>
          <p:spPr>
            <a:xfrm>
              <a:off x="-1" y="494031"/>
              <a:ext cx="1270004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&lt;img&gt;</a:t>
              </a:r>
            </a:p>
          </p:txBody>
        </p:sp>
      </p:grpSp>
      <p:sp>
        <p:nvSpPr>
          <p:cNvPr id="218" name="Линия"/>
          <p:cNvSpPr/>
          <p:nvPr/>
        </p:nvSpPr>
        <p:spPr>
          <a:xfrm>
            <a:off x="1870823" y="3837711"/>
            <a:ext cx="663483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Title of product"/>
          <p:cNvSpPr txBox="1"/>
          <p:nvPr/>
        </p:nvSpPr>
        <p:spPr>
          <a:xfrm>
            <a:off x="3462477" y="2408799"/>
            <a:ext cx="126765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of product</a:t>
            </a:r>
          </a:p>
        </p:txBody>
      </p:sp>
      <p:sp>
        <p:nvSpPr>
          <p:cNvPr id="220" name="$ 100"/>
          <p:cNvSpPr txBox="1"/>
          <p:nvPr/>
        </p:nvSpPr>
        <p:spPr>
          <a:xfrm>
            <a:off x="3462477" y="2751699"/>
            <a:ext cx="50019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$ 100</a:t>
            </a:r>
          </a:p>
        </p:txBody>
      </p:sp>
      <p:sp>
        <p:nvSpPr>
          <p:cNvPr id="221" name="Description should be very long and have overf…"/>
          <p:cNvSpPr txBox="1"/>
          <p:nvPr/>
        </p:nvSpPr>
        <p:spPr>
          <a:xfrm>
            <a:off x="3462477" y="3246999"/>
            <a:ext cx="382632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Description should be very long and have overf…</a:t>
            </a:r>
          </a:p>
        </p:txBody>
      </p:sp>
      <p:grpSp>
        <p:nvGrpSpPr>
          <p:cNvPr id="224" name="Buy"/>
          <p:cNvGrpSpPr/>
          <p:nvPr/>
        </p:nvGrpSpPr>
        <p:grpSpPr>
          <a:xfrm>
            <a:off x="7716048" y="2301455"/>
            <a:ext cx="695261" cy="1270007"/>
            <a:chOff x="-1" y="-1"/>
            <a:chExt cx="695260" cy="1270005"/>
          </a:xfrm>
        </p:grpSpPr>
        <p:sp>
          <p:nvSpPr>
            <p:cNvPr id="222" name="Rectangle"/>
            <p:cNvSpPr/>
            <p:nvPr/>
          </p:nvSpPr>
          <p:spPr>
            <a:xfrm>
              <a:off x="-2" y="-2"/>
              <a:ext cx="695262" cy="1270007"/>
            </a:xfrm>
            <a:prstGeom prst="rect">
              <a:avLst/>
            </a:prstGeom>
            <a:gradFill flip="none" rotWithShape="1">
              <a:gsLst>
                <a:gs pos="0">
                  <a:srgbClr val="85A72C"/>
                </a:gs>
                <a:gs pos="100000">
                  <a:srgbClr val="D3EFA2"/>
                </a:gs>
              </a:gsLst>
              <a:lin ang="16200000" scaled="0"/>
            </a:gradFill>
            <a:ln w="9525" cap="flat">
              <a:solidFill>
                <a:srgbClr val="7D9836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23" name="Buy"/>
            <p:cNvSpPr txBox="1"/>
            <p:nvPr/>
          </p:nvSpPr>
          <p:spPr>
            <a:xfrm>
              <a:off x="-2" y="494031"/>
              <a:ext cx="6952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Buy</a:t>
              </a:r>
            </a:p>
          </p:txBody>
        </p:sp>
      </p:grpSp>
      <p:grpSp>
        <p:nvGrpSpPr>
          <p:cNvPr id="227" name="&lt;img&gt;"/>
          <p:cNvGrpSpPr/>
          <p:nvPr/>
        </p:nvGrpSpPr>
        <p:grpSpPr>
          <a:xfrm>
            <a:off x="2012460" y="4041101"/>
            <a:ext cx="1270004" cy="1270005"/>
            <a:chOff x="0" y="0"/>
            <a:chExt cx="1270003" cy="1270003"/>
          </a:xfrm>
        </p:grpSpPr>
        <p:sp>
          <p:nvSpPr>
            <p:cNvPr id="225" name="Square"/>
            <p:cNvSpPr/>
            <p:nvPr/>
          </p:nvSpPr>
          <p:spPr>
            <a:xfrm>
              <a:off x="-1" y="-1"/>
              <a:ext cx="1270004" cy="127000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26" name="&lt;img&gt;"/>
            <p:cNvSpPr txBox="1"/>
            <p:nvPr/>
          </p:nvSpPr>
          <p:spPr>
            <a:xfrm>
              <a:off x="-1" y="494031"/>
              <a:ext cx="1270004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&lt;img&gt;</a:t>
              </a:r>
            </a:p>
          </p:txBody>
        </p:sp>
      </p:grpSp>
      <p:sp>
        <p:nvSpPr>
          <p:cNvPr id="228" name="Линия"/>
          <p:cNvSpPr/>
          <p:nvPr/>
        </p:nvSpPr>
        <p:spPr>
          <a:xfrm>
            <a:off x="1870823" y="5552211"/>
            <a:ext cx="663483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Title of product"/>
          <p:cNvSpPr txBox="1"/>
          <p:nvPr/>
        </p:nvSpPr>
        <p:spPr>
          <a:xfrm>
            <a:off x="3462477" y="4123299"/>
            <a:ext cx="126765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Title of product</a:t>
            </a:r>
          </a:p>
        </p:txBody>
      </p:sp>
      <p:sp>
        <p:nvSpPr>
          <p:cNvPr id="230" name="$ 100"/>
          <p:cNvSpPr txBox="1"/>
          <p:nvPr/>
        </p:nvSpPr>
        <p:spPr>
          <a:xfrm>
            <a:off x="3462477" y="4466199"/>
            <a:ext cx="50019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$ 100</a:t>
            </a:r>
          </a:p>
        </p:txBody>
      </p:sp>
      <p:sp>
        <p:nvSpPr>
          <p:cNvPr id="231" name="Description should be very long and have overf…"/>
          <p:cNvSpPr txBox="1"/>
          <p:nvPr/>
        </p:nvSpPr>
        <p:spPr>
          <a:xfrm>
            <a:off x="3462477" y="4961499"/>
            <a:ext cx="382632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Description should be very long and have overf…</a:t>
            </a:r>
          </a:p>
        </p:txBody>
      </p:sp>
      <p:grpSp>
        <p:nvGrpSpPr>
          <p:cNvPr id="234" name="Buy"/>
          <p:cNvGrpSpPr/>
          <p:nvPr/>
        </p:nvGrpSpPr>
        <p:grpSpPr>
          <a:xfrm>
            <a:off x="7716048" y="4015955"/>
            <a:ext cx="695261" cy="1270006"/>
            <a:chOff x="-1" y="-1"/>
            <a:chExt cx="695260" cy="1270005"/>
          </a:xfrm>
        </p:grpSpPr>
        <p:sp>
          <p:nvSpPr>
            <p:cNvPr id="232" name="Rectangle"/>
            <p:cNvSpPr/>
            <p:nvPr/>
          </p:nvSpPr>
          <p:spPr>
            <a:xfrm>
              <a:off x="-2" y="-2"/>
              <a:ext cx="695262" cy="1270007"/>
            </a:xfrm>
            <a:prstGeom prst="rect">
              <a:avLst/>
            </a:prstGeom>
            <a:gradFill flip="none" rotWithShape="1">
              <a:gsLst>
                <a:gs pos="0">
                  <a:srgbClr val="85A72C"/>
                </a:gs>
                <a:gs pos="100000">
                  <a:srgbClr val="D3EFA2"/>
                </a:gs>
              </a:gsLst>
              <a:lin ang="16200000" scaled="0"/>
            </a:gradFill>
            <a:ln w="9525" cap="flat">
              <a:solidFill>
                <a:srgbClr val="7D9836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33" name="Buy"/>
            <p:cNvSpPr txBox="1"/>
            <p:nvPr/>
          </p:nvSpPr>
          <p:spPr>
            <a:xfrm>
              <a:off x="-2" y="494031"/>
              <a:ext cx="6952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Buy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8"/>
          <p:cNvSpPr txBox="1"/>
          <p:nvPr>
            <p:ph type="sldNum" sz="quarter" idx="4294967295"/>
          </p:nvPr>
        </p:nvSpPr>
        <p:spPr>
          <a:xfrm>
            <a:off x="8603892" y="6560477"/>
            <a:ext cx="170738" cy="2311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Text Placeholder 3"/>
          <p:cNvSpPr txBox="1"/>
          <p:nvPr>
            <p:ph type="body" sz="quarter" idx="1"/>
          </p:nvPr>
        </p:nvSpPr>
        <p:spPr>
          <a:xfrm>
            <a:off x="0" y="-1"/>
            <a:ext cx="9144000" cy="932690"/>
          </a:xfrm>
          <a:prstGeom prst="rect">
            <a:avLst/>
          </a:prstGeom>
          <a:solidFill>
            <a:srgbClr val="FFFFFF"/>
          </a:solidFill>
          <a:effectLst>
            <a:outerShdw sx="100000" sy="100000" kx="0" ky="0" algn="b" rotWithShape="0" blurRad="38100" dist="25400" dir="540000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Flexible Font</a:t>
            </a:r>
          </a:p>
        </p:txBody>
      </p:sp>
      <p:grpSp>
        <p:nvGrpSpPr>
          <p:cNvPr id="240" name="html {…"/>
          <p:cNvGrpSpPr/>
          <p:nvPr/>
        </p:nvGrpSpPr>
        <p:grpSpPr>
          <a:xfrm>
            <a:off x="441731" y="1290615"/>
            <a:ext cx="4105914" cy="2885437"/>
            <a:chOff x="0" y="0"/>
            <a:chExt cx="4105913" cy="2885436"/>
          </a:xfrm>
        </p:grpSpPr>
        <p:sp>
          <p:nvSpPr>
            <p:cNvPr id="239" name="html {…"/>
            <p:cNvSpPr txBox="1"/>
            <p:nvPr/>
          </p:nvSpPr>
          <p:spPr>
            <a:xfrm>
              <a:off x="38100" y="38099"/>
              <a:ext cx="4029714" cy="2809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/>
              <a:r>
                <a:t>html {</a:t>
              </a:r>
            </a:p>
            <a:p>
              <a:pPr/>
              <a:r>
                <a:t>  font-size: 16px;</a:t>
              </a:r>
            </a:p>
            <a:p>
              <a:pPr/>
              <a:r>
                <a:t>}</a:t>
              </a:r>
            </a:p>
            <a:p>
              <a:pPr/>
              <a:r>
                <a:t>@media screen and (min-width: 320px) {</a:t>
              </a:r>
            </a:p>
            <a:p>
              <a:pPr/>
              <a:r>
                <a:t>  html {</a:t>
              </a:r>
            </a:p>
            <a:p>
              <a:pPr/>
              <a:r>
                <a:t>    font-size: calc(16px + 6 * ((100vw - 320px) / 680));</a:t>
              </a:r>
            </a:p>
            <a:p>
              <a:pPr/>
              <a:r>
                <a:t>  }</a:t>
              </a:r>
            </a:p>
            <a:p>
              <a:pPr/>
              <a:r>
                <a:t>}</a:t>
              </a:r>
            </a:p>
            <a:p>
              <a:pPr/>
              <a:r>
                <a:t>@media screen and (min-width: 1000px) {</a:t>
              </a:r>
            </a:p>
            <a:p>
              <a:pPr/>
              <a:r>
                <a:t>  html {</a:t>
              </a:r>
            </a:p>
            <a:p>
              <a:pPr/>
              <a:r>
                <a:t>    font-size: 22px;</a:t>
              </a:r>
            </a:p>
            <a:p>
              <a:pPr/>
              <a:r>
                <a:t>  }</a:t>
              </a:r>
            </a:p>
            <a:p>
              <a:pPr/>
              <a:r>
                <a:t>}</a:t>
              </a:r>
            </a:p>
          </p:txBody>
        </p:sp>
        <p:pic>
          <p:nvPicPr>
            <p:cNvPr id="238" name="html {… html {  font-size: 16px;}@media screen and (min-width: 320px) {  html {    font-size: calc(16px + 6 * ((100vw - 320px) / 680));  }}@media screen and (min-width: 1000px) {  html {    font-size: 22px;  }}" descr="html {… html {  font-size: 16px;}@media screen and (min-width: 320px) {  html {    font-size: calc(16px + 6 * ((100vw - 320px) / 680));  }}@media screen and (min-width: 1000px) {  html {    font-size: 22px;  }}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105914" cy="2885438"/>
            </a:xfrm>
            <a:prstGeom prst="rect">
              <a:avLst/>
            </a:prstGeom>
            <a:effectLst/>
          </p:spPr>
        </p:pic>
      </p:grpSp>
      <p:sp>
        <p:nvSpPr>
          <p:cNvPr id="241" name="https://css-tricks.com/snippets/css/fluid-typography/"/>
          <p:cNvSpPr txBox="1"/>
          <p:nvPr/>
        </p:nvSpPr>
        <p:spPr>
          <a:xfrm>
            <a:off x="466791" y="4214633"/>
            <a:ext cx="3866047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https://css-tricks.com/snippets/css/fluid-typography/</a:t>
            </a:r>
          </a:p>
        </p:txBody>
      </p:sp>
      <p:grpSp>
        <p:nvGrpSpPr>
          <p:cNvPr id="244" name="/* Document level adjustments */…"/>
          <p:cNvGrpSpPr/>
          <p:nvPr/>
        </p:nvGrpSpPr>
        <p:grpSpPr>
          <a:xfrm>
            <a:off x="4933808" y="1254979"/>
            <a:ext cx="3777655" cy="4511037"/>
            <a:chOff x="0" y="0"/>
            <a:chExt cx="3777654" cy="4511035"/>
          </a:xfrm>
        </p:grpSpPr>
        <p:sp>
          <p:nvSpPr>
            <p:cNvPr id="243" name="/* Document level adjustments */…"/>
            <p:cNvSpPr txBox="1"/>
            <p:nvPr/>
          </p:nvSpPr>
          <p:spPr>
            <a:xfrm>
              <a:off x="38100" y="38100"/>
              <a:ext cx="3701455" cy="4434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/* Document level adjustments */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t>html </a:t>
              </a:r>
              <a:r>
                <a:rPr>
                  <a:solidFill>
                    <a:srgbClr val="72E0D1"/>
                  </a:solidFill>
                </a:rPr>
                <a:t>{</a:t>
              </a:r>
            </a:p>
            <a:p>
              <a:pPr/>
              <a:r>
                <a:rPr>
                  <a:solidFill>
                    <a:srgbClr val="F5D67B"/>
                  </a:solidFill>
                </a:rPr>
                <a:t>  </a:t>
              </a:r>
              <a:r>
                <a:t>font-size: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rPr>
                  <a:solidFill>
                    <a:srgbClr val="FC9463"/>
                  </a:solidFill>
                </a:rPr>
                <a:t>17</a:t>
              </a:r>
              <a:r>
                <a:rPr>
                  <a:solidFill>
                    <a:srgbClr val="F5D67B"/>
                  </a:solidFill>
                </a:rPr>
                <a:t>px</a:t>
              </a:r>
              <a:r>
                <a:t>;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t>}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rPr>
                  <a:solidFill>
                    <a:srgbClr val="83BA52"/>
                  </a:solidFill>
                </a:rPr>
                <a:t>@media </a:t>
              </a:r>
              <a:r>
                <a:t>(max-width:</a:t>
              </a:r>
              <a:r>
                <a:rPr>
                  <a:solidFill>
                    <a:srgbClr val="83BA52"/>
                  </a:solidFill>
                </a:rPr>
                <a:t> </a:t>
              </a:r>
              <a:r>
                <a:rPr>
                  <a:solidFill>
                    <a:srgbClr val="FC9463"/>
                  </a:solidFill>
                </a:rPr>
                <a:t>900</a:t>
              </a:r>
              <a:r>
                <a:rPr>
                  <a:solidFill>
                    <a:srgbClr val="83BA52"/>
                  </a:solidFill>
                </a:rPr>
                <a:t>px</a:t>
              </a:r>
              <a:r>
                <a:t>)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t>{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rPr>
                  <a:solidFill>
                    <a:srgbClr val="F5D67B"/>
                  </a:solidFill>
                </a:rPr>
                <a:t>  html </a:t>
              </a:r>
              <a:r>
                <a:t>{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t>font-size: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rPr>
                  <a:solidFill>
                    <a:srgbClr val="FC9463"/>
                  </a:solidFill>
                </a:rPr>
                <a:t>15</a:t>
              </a:r>
              <a:r>
                <a:rPr>
                  <a:solidFill>
                    <a:srgbClr val="F5D67B"/>
                  </a:solidFill>
                </a:rPr>
                <a:t>px</a:t>
              </a:r>
              <a:r>
                <a:t>;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t>}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t>}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rPr>
                  <a:solidFill>
                    <a:srgbClr val="83BA52"/>
                  </a:solidFill>
                </a:rPr>
                <a:t>@media </a:t>
              </a:r>
              <a:r>
                <a:t>(max-width:</a:t>
              </a:r>
              <a:r>
                <a:rPr>
                  <a:solidFill>
                    <a:srgbClr val="83BA52"/>
                  </a:solidFill>
                </a:rPr>
                <a:t> </a:t>
              </a:r>
              <a:r>
                <a:rPr>
                  <a:solidFill>
                    <a:srgbClr val="FC9463"/>
                  </a:solidFill>
                </a:rPr>
                <a:t>400</a:t>
              </a:r>
              <a:r>
                <a:rPr>
                  <a:solidFill>
                    <a:srgbClr val="83BA52"/>
                  </a:solidFill>
                </a:rPr>
                <a:t>px</a:t>
              </a:r>
              <a:r>
                <a:t>)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t>{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rPr>
                  <a:solidFill>
                    <a:srgbClr val="F5D67B"/>
                  </a:solidFill>
                </a:rPr>
                <a:t>  html </a:t>
              </a:r>
              <a:r>
                <a:t>{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t>font-size: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rPr>
                  <a:solidFill>
                    <a:srgbClr val="FC9463"/>
                  </a:solidFill>
                </a:rPr>
                <a:t>13</a:t>
              </a:r>
              <a:r>
                <a:rPr>
                  <a:solidFill>
                    <a:srgbClr val="F5D67B"/>
                  </a:solidFill>
                </a:rPr>
                <a:t>px</a:t>
              </a:r>
              <a:r>
                <a:t>;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t>}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t>}</a:t>
              </a:r>
              <a:endParaRPr>
                <a:solidFill>
                  <a:srgbClr val="F5D67B"/>
                </a:solidFill>
              </a:endParaRPr>
            </a:p>
            <a:p>
              <a:pPr/>
            </a:p>
            <a:p>
              <a:pPr/>
              <a:r>
                <a:t>/* Type will scale with document */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t>h1 </a:t>
              </a:r>
              <a:r>
                <a:rPr>
                  <a:solidFill>
                    <a:srgbClr val="72E0D1"/>
                  </a:solidFill>
                </a:rPr>
                <a:t>{</a:t>
              </a:r>
            </a:p>
            <a:p>
              <a:pPr/>
              <a:r>
                <a:rPr>
                  <a:solidFill>
                    <a:srgbClr val="F5D67B"/>
                  </a:solidFill>
                </a:rPr>
                <a:t>  </a:t>
              </a:r>
              <a:r>
                <a:t>font-size: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rPr>
                  <a:solidFill>
                    <a:srgbClr val="FC9463"/>
                  </a:solidFill>
                </a:rPr>
                <a:t>3</a:t>
              </a:r>
              <a:r>
                <a:rPr>
                  <a:solidFill>
                    <a:srgbClr val="F5D67B"/>
                  </a:solidFill>
                </a:rPr>
                <a:t>rem</a:t>
              </a:r>
              <a:r>
                <a:t>;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t>}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t>h2 </a:t>
              </a:r>
              <a:r>
                <a:rPr>
                  <a:solidFill>
                    <a:srgbClr val="72E0D1"/>
                  </a:solidFill>
                </a:rPr>
                <a:t>{</a:t>
              </a:r>
            </a:p>
            <a:p>
              <a:pPr/>
              <a:r>
                <a:rPr>
                  <a:solidFill>
                    <a:srgbClr val="F5D67B"/>
                  </a:solidFill>
                </a:rPr>
                <a:t>  </a:t>
              </a:r>
              <a:r>
                <a:t>font-size: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rPr>
                  <a:solidFill>
                    <a:srgbClr val="FC9463"/>
                  </a:solidFill>
                </a:rPr>
                <a:t>2.5</a:t>
              </a:r>
              <a:r>
                <a:rPr>
                  <a:solidFill>
                    <a:srgbClr val="F5D67B"/>
                  </a:solidFill>
                </a:rPr>
                <a:t>rem</a:t>
              </a:r>
              <a:r>
                <a:t>;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t>}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t>h3 </a:t>
              </a:r>
              <a:r>
                <a:rPr>
                  <a:solidFill>
                    <a:srgbClr val="72E0D1"/>
                  </a:solidFill>
                </a:rPr>
                <a:t>{</a:t>
              </a:r>
            </a:p>
            <a:p>
              <a:pPr/>
              <a:r>
                <a:rPr>
                  <a:solidFill>
                    <a:srgbClr val="F5D67B"/>
                  </a:solidFill>
                </a:rPr>
                <a:t>  </a:t>
              </a:r>
              <a:r>
                <a:t>font-size:</a:t>
              </a:r>
              <a:r>
                <a:rPr>
                  <a:solidFill>
                    <a:srgbClr val="F5D67B"/>
                  </a:solidFill>
                </a:rPr>
                <a:t> </a:t>
              </a:r>
              <a:r>
                <a:rPr>
                  <a:solidFill>
                    <a:srgbClr val="FC9463"/>
                  </a:solidFill>
                </a:rPr>
                <a:t>2</a:t>
              </a:r>
              <a:r>
                <a:rPr>
                  <a:solidFill>
                    <a:srgbClr val="F5D67B"/>
                  </a:solidFill>
                </a:rPr>
                <a:t>rem</a:t>
              </a:r>
              <a:r>
                <a:t>;</a:t>
              </a:r>
              <a:endParaRPr>
                <a:solidFill>
                  <a:srgbClr val="F5D67B"/>
                </a:solidFill>
              </a:endParaRPr>
            </a:p>
            <a:p>
              <a:pPr/>
              <a:r>
                <a:t>}</a:t>
              </a:r>
            </a:p>
          </p:txBody>
        </p:sp>
        <p:pic>
          <p:nvPicPr>
            <p:cNvPr id="242" name="/* Document level adjustments */… /* Document level adjustments */html {  font-size: 17px;}@media (max-width: 900px) {  html { font-size: 15px; }}@media (max-width: 400px) {  html { font-size: 13px; }}/* Type will scale with document */h1 {  font-size: 3" descr="/* Document level adjustments */… /* Document level adjustments */html {  font-size: 17px;}@media (max-width: 900px) {  html { font-size: 15px; }}@media (max-width: 400px) {  html { font-size: 13px; }}/* Type will scale with document */h1 {  font-size: 3rem;}h2 {  font-size: 2.5rem;}h3 {  font-size: 2rem;}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777655" cy="4511036"/>
            </a:xfrm>
            <a:prstGeom prst="rect">
              <a:avLst/>
            </a:prstGeom>
            <a:effectLst/>
          </p:spPr>
        </p:pic>
      </p:grpSp>
      <p:sp>
        <p:nvSpPr>
          <p:cNvPr id="245" name="https://css-tricks.com/rems-ems/"/>
          <p:cNvSpPr txBox="1"/>
          <p:nvPr/>
        </p:nvSpPr>
        <p:spPr>
          <a:xfrm>
            <a:off x="4918194" y="5814086"/>
            <a:ext cx="2470759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https://css-tricks.com/rems-ems/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Content Slides">
  <a:themeElements>
    <a:clrScheme name="1_Content Slides">
      <a:dk1>
        <a:srgbClr val="464547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1_Content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Conte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Content Slides">
  <a:themeElements>
    <a:clrScheme name="1_Content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1_Content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Conte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