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9FDF-1461-4766-813D-3C9EC112EB8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C6B0-FBB7-488E-961A-36EBCE81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9FCB-FCE3-C40F-8DD7-3F662FF5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74A7-FA90-D305-A4FD-21119EA4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2C80-757D-8CAA-5B09-74853843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DB8C2-1482-F851-0AD3-827795DA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A52F-4107-4908-15A2-CADD1495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5D7C-521E-DCE4-B89F-5713745A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0DD0A-B840-89AB-5BB3-57FF1847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AA81-5256-9EAB-E93B-1F89225D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4197-3907-7AA0-2D7C-9F5BFCC2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7C69-B8C7-0430-DB48-B821C412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3D3F-2A78-C52F-981B-C6FED4A4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607C-0119-017A-827B-A1191E99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B187-72C9-7BD5-F224-33105A5E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24B2-2CDF-6C35-3441-58A9046D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D865-E64C-C1CB-E076-7AF658F7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98DE-FE76-379B-7BEF-0AC860CC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77EA-3B43-7EFF-2BBA-D6CC689E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39D2-CA02-B69C-3F45-6635CC19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4040-9D5A-BAC0-E22D-4F263F5D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089E-0D88-78FB-5199-E7D3B466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9FE8-88E0-A578-4532-FD0F3F4F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DB5D-E132-D95D-1EF3-250975EF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C187-93B2-AB67-F918-7BBCB24D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3D7C-E838-3644-8332-6DA52155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8BE6-A06F-2BCE-4E51-AC60CB3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3CA-547F-E609-87C6-6976836C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52AF-96AF-2B50-5855-7B64D0062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E6726-AB1D-C651-24B5-A83E1146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C639-6F3D-28EC-9FB7-CE2B6B01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D6E4C-9CBD-6834-33E3-1179791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F257-6D32-731E-8895-604CEEEF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AC82-DB98-4D4E-8113-28359971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EAC8-A313-AB28-D848-0094D2AA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91F82-F01E-7E66-DF00-B2B797BE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9A96C-6B94-9427-03D7-8264C8C83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4105E-8D22-478E-8C86-ACB1FA1D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FF483-98AB-5C23-5D08-AE34D027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7054A-AF3A-D65E-4C4C-D1800EF9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B0D5B-F672-5693-CCAE-DC533732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66FD-E3A4-3A9F-3F89-515B91E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F78A4-3F66-795D-2B69-CEFF5916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39B44-F4F0-5A64-DCDE-28EE36DA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9A52D-6814-9EC4-F65C-2CE40E0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D1BC1-8522-ABCD-4004-FE2E4EB3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D406F-8DEC-57B1-4402-3CE4E895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A3796-0AF9-3409-212F-80826FB2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CBCF-0D8E-6D1D-E825-6B554B90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FFB7-EAE5-CACF-CDD0-508F9D49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DD893-1750-8B96-D1A4-87C0D101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D6CD2-3365-DB08-B7E6-510D39B5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0E57-601F-B5EF-A951-AE635039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362B5-F40D-9D65-8F7C-F53B71A7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A6D2-1B76-321B-DCE1-95D67C79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15CDF-BB07-B8B5-472B-3730E3DCE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81F54-A3D9-3CA9-B0EF-41174839A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431E-B0DE-C396-F674-BC7C0BBC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F3F66-92D8-FB09-01E1-72E67186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4AC4C-FD05-3CA7-2B2F-5D405464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9A4CD-033E-F5AA-9111-E5F041AB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72B3-DD86-4A0F-F48F-CB0B9B18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B303-52E2-B859-F567-5333B1FCF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6861-90C8-4AA3-915B-8BE81B2B368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0AA6-9862-0150-AA7D-E46BEDE16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2737-88BE-2E44-7E8F-25EE42419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0D03-9F8D-4002-A030-BAE08F8BD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450F5-4233-7456-9869-8B21E744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76400"/>
            <a:ext cx="13546667" cy="853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5720C08-D10F-FF75-5AF3-AD60B01C6DFF}"/>
              </a:ext>
            </a:extLst>
          </p:cNvPr>
          <p:cNvGrpSpPr/>
          <p:nvPr/>
        </p:nvGrpSpPr>
        <p:grpSpPr>
          <a:xfrm>
            <a:off x="3855019" y="1824626"/>
            <a:ext cx="8152047" cy="4727146"/>
            <a:chOff x="3005488" y="1867129"/>
            <a:chExt cx="8810739" cy="51091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AA3C9F-F24C-884F-84AE-20D65F5A7278}"/>
                </a:ext>
              </a:extLst>
            </p:cNvPr>
            <p:cNvSpPr/>
            <p:nvPr/>
          </p:nvSpPr>
          <p:spPr>
            <a:xfrm>
              <a:off x="3005488" y="1867129"/>
              <a:ext cx="8810739" cy="5109103"/>
            </a:xfrm>
            <a:prstGeom prst="rect">
              <a:avLst/>
            </a:prstGeom>
            <a:solidFill>
              <a:srgbClr val="FFFFFF">
                <a:alpha val="92941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E7FD1BD6-904D-C90D-76E5-F93B24A0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374" y="2033713"/>
              <a:ext cx="8158965" cy="477593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07B87E5-D857-8619-1B82-901775B55B2D}"/>
              </a:ext>
            </a:extLst>
          </p:cNvPr>
          <p:cNvSpPr txBox="1"/>
          <p:nvPr/>
        </p:nvSpPr>
        <p:spPr>
          <a:xfrm>
            <a:off x="274521" y="595068"/>
            <a:ext cx="1164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</a:rPr>
              <a:t>BEST CHANNELS BY VIEW RATE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3B1FE312-CB50-CD4A-6421-3A7709593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858" y="5474309"/>
            <a:ext cx="1334684" cy="92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032B9-1F39-4119-FF70-85B8A2966C63}"/>
              </a:ext>
            </a:extLst>
          </p:cNvPr>
          <p:cNvSpPr txBox="1"/>
          <p:nvPr/>
        </p:nvSpPr>
        <p:spPr>
          <a:xfrm>
            <a:off x="274520" y="3189701"/>
            <a:ext cx="35804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chart represents the TOP-20 channels out of TOP-100 best YouTube channels.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3D373-13CD-44F6-8ACB-FDAF07EA2D52}"/>
              </a:ext>
            </a:extLst>
          </p:cNvPr>
          <p:cNvSpPr txBox="1"/>
          <p:nvPr/>
        </p:nvSpPr>
        <p:spPr>
          <a:xfrm>
            <a:off x="274521" y="6262932"/>
            <a:ext cx="44015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 rate = Total views / (subscribers * video count)</a:t>
            </a:r>
          </a:p>
        </p:txBody>
      </p:sp>
    </p:spTree>
    <p:extLst>
      <p:ext uri="{BB962C8B-B14F-4D97-AF65-F5344CB8AC3E}">
        <p14:creationId xmlns:p14="http://schemas.microsoft.com/office/powerpoint/2010/main" val="595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Yevhenii Kiprenko</dc:creator>
  <cp:lastModifiedBy>Yevhenii Kiprenko</cp:lastModifiedBy>
  <cp:revision>1</cp:revision>
  <dcterms:created xsi:type="dcterms:W3CDTF">2022-07-10T20:41:28Z</dcterms:created>
  <dcterms:modified xsi:type="dcterms:W3CDTF">2022-07-10T21:17:28Z</dcterms:modified>
</cp:coreProperties>
</file>