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p:scale>
          <a:sx n="78" d="100"/>
          <a:sy n="78" d="100"/>
        </p:scale>
        <p:origin x="4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B6A90C-58C2-4A67-AB09-0C7EA287010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5E4862F-B4D1-4EA7-8FE8-35AF3BC21BB5}">
      <dgm:prSet custT="1"/>
      <dgm:spPr/>
      <dgm:t>
        <a:bodyPr/>
        <a:lstStyle/>
        <a:p>
          <a:pPr>
            <a:lnSpc>
              <a:spcPct val="100000"/>
            </a:lnSpc>
          </a:pPr>
          <a:r>
            <a:rPr lang="en-US" sz="1800" dirty="0"/>
            <a:t>Adopts a co-op model.</a:t>
          </a:r>
        </a:p>
      </dgm:t>
    </dgm:pt>
    <dgm:pt modelId="{EE7ADDBC-E56D-4C6B-AC84-E9BCBC012572}" type="parTrans" cxnId="{1017CA25-834F-4CBB-A45C-87288E8086CB}">
      <dgm:prSet/>
      <dgm:spPr/>
      <dgm:t>
        <a:bodyPr/>
        <a:lstStyle/>
        <a:p>
          <a:endParaRPr lang="en-US"/>
        </a:p>
      </dgm:t>
    </dgm:pt>
    <dgm:pt modelId="{9614BD16-A73C-48A6-8952-C62EF1E14D50}" type="sibTrans" cxnId="{1017CA25-834F-4CBB-A45C-87288E8086CB}">
      <dgm:prSet/>
      <dgm:spPr/>
      <dgm:t>
        <a:bodyPr/>
        <a:lstStyle/>
        <a:p>
          <a:endParaRPr lang="en-US"/>
        </a:p>
      </dgm:t>
    </dgm:pt>
    <dgm:pt modelId="{DB971147-96C6-4831-B793-6474B9B00E8D}">
      <dgm:prSet custT="1"/>
      <dgm:spPr/>
      <dgm:t>
        <a:bodyPr/>
        <a:lstStyle/>
        <a:p>
          <a:pPr>
            <a:lnSpc>
              <a:spcPct val="100000"/>
            </a:lnSpc>
          </a:pPr>
          <a:r>
            <a:rPr lang="en-US" sz="1800" dirty="0"/>
            <a:t>Fractional and co-op models to meet quality and price targets</a:t>
          </a:r>
          <a:r>
            <a:rPr lang="en-US" sz="1400" dirty="0"/>
            <a:t>.</a:t>
          </a:r>
        </a:p>
      </dgm:t>
    </dgm:pt>
    <dgm:pt modelId="{AB7251D1-BFB5-4682-AA9F-7B0865510EDD}" type="parTrans" cxnId="{CFE13167-CD98-4A30-9E35-55ABD41641D9}">
      <dgm:prSet/>
      <dgm:spPr/>
      <dgm:t>
        <a:bodyPr/>
        <a:lstStyle/>
        <a:p>
          <a:endParaRPr lang="en-US"/>
        </a:p>
      </dgm:t>
    </dgm:pt>
    <dgm:pt modelId="{1BBDE27C-D3DC-4D9E-800B-F6D3AC69A831}" type="sibTrans" cxnId="{CFE13167-CD98-4A30-9E35-55ABD41641D9}">
      <dgm:prSet/>
      <dgm:spPr/>
      <dgm:t>
        <a:bodyPr/>
        <a:lstStyle/>
        <a:p>
          <a:endParaRPr lang="en-US"/>
        </a:p>
      </dgm:t>
    </dgm:pt>
    <dgm:pt modelId="{E9FA937C-24E7-4235-B608-C309A50C77C1}">
      <dgm:prSet/>
      <dgm:spPr/>
      <dgm:t>
        <a:bodyPr/>
        <a:lstStyle/>
        <a:p>
          <a:pPr>
            <a:lnSpc>
              <a:spcPct val="100000"/>
            </a:lnSpc>
          </a:pPr>
          <a:r>
            <a:rPr lang="en-US" dirty="0"/>
            <a:t>All engagements and delivery are done 100% digital.</a:t>
          </a:r>
        </a:p>
      </dgm:t>
    </dgm:pt>
    <dgm:pt modelId="{8824DD5E-AFB6-4EA6-BFB5-54358680FF44}" type="parTrans" cxnId="{AF5CE48A-D6DC-4AF5-8A25-2E37AEDE3AB9}">
      <dgm:prSet/>
      <dgm:spPr/>
      <dgm:t>
        <a:bodyPr/>
        <a:lstStyle/>
        <a:p>
          <a:endParaRPr lang="en-US"/>
        </a:p>
      </dgm:t>
    </dgm:pt>
    <dgm:pt modelId="{02FA6F65-9790-419F-A1FD-D82939075911}" type="sibTrans" cxnId="{AF5CE48A-D6DC-4AF5-8A25-2E37AEDE3AB9}">
      <dgm:prSet/>
      <dgm:spPr/>
      <dgm:t>
        <a:bodyPr/>
        <a:lstStyle/>
        <a:p>
          <a:endParaRPr lang="en-US"/>
        </a:p>
      </dgm:t>
    </dgm:pt>
    <dgm:pt modelId="{5389C9E3-7B3B-4A56-A538-F1EBE9851D71}">
      <dgm:prSet/>
      <dgm:spPr/>
      <dgm:t>
        <a:bodyPr/>
        <a:lstStyle/>
        <a:p>
          <a:pPr>
            <a:lnSpc>
              <a:spcPct val="100000"/>
            </a:lnSpc>
          </a:pPr>
          <a:r>
            <a:rPr lang="en-US" dirty="0"/>
            <a:t>Focus on a 100% remote model.</a:t>
          </a:r>
        </a:p>
      </dgm:t>
    </dgm:pt>
    <dgm:pt modelId="{266F6B7F-223A-409A-B8DE-C2F379B8FF80}" type="parTrans" cxnId="{0A42C35B-0344-43B9-8B07-6D53086912D2}">
      <dgm:prSet/>
      <dgm:spPr/>
      <dgm:t>
        <a:bodyPr/>
        <a:lstStyle/>
        <a:p>
          <a:endParaRPr lang="en-US"/>
        </a:p>
      </dgm:t>
    </dgm:pt>
    <dgm:pt modelId="{3571521B-571C-48FC-9042-08FF3C10ECA0}" type="sibTrans" cxnId="{0A42C35B-0344-43B9-8B07-6D53086912D2}">
      <dgm:prSet/>
      <dgm:spPr/>
      <dgm:t>
        <a:bodyPr/>
        <a:lstStyle/>
        <a:p>
          <a:endParaRPr lang="en-US"/>
        </a:p>
      </dgm:t>
    </dgm:pt>
    <dgm:pt modelId="{732DBCDB-FFAF-49EB-B4F4-2C93A3B5E453}" type="pres">
      <dgm:prSet presAssocID="{B0B6A90C-58C2-4A67-AB09-0C7EA2870101}" presName="root" presStyleCnt="0">
        <dgm:presLayoutVars>
          <dgm:dir/>
          <dgm:resizeHandles val="exact"/>
        </dgm:presLayoutVars>
      </dgm:prSet>
      <dgm:spPr/>
    </dgm:pt>
    <dgm:pt modelId="{06AB45CC-7B97-481B-A679-0E77080A2815}" type="pres">
      <dgm:prSet presAssocID="{05E4862F-B4D1-4EA7-8FE8-35AF3BC21BB5}" presName="compNode" presStyleCnt="0"/>
      <dgm:spPr/>
    </dgm:pt>
    <dgm:pt modelId="{830CA2A2-11BD-4F50-A53F-CD8F2DF04324}" type="pres">
      <dgm:prSet presAssocID="{05E4862F-B4D1-4EA7-8FE8-35AF3BC21B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oup"/>
        </a:ext>
      </dgm:extLst>
    </dgm:pt>
    <dgm:pt modelId="{615395FC-84DD-41D0-A271-D048DDC771EC}" type="pres">
      <dgm:prSet presAssocID="{05E4862F-B4D1-4EA7-8FE8-35AF3BC21BB5}" presName="spaceRect" presStyleCnt="0"/>
      <dgm:spPr/>
    </dgm:pt>
    <dgm:pt modelId="{F60EFB2E-F557-401D-AFD5-6B710CD4248C}" type="pres">
      <dgm:prSet presAssocID="{05E4862F-B4D1-4EA7-8FE8-35AF3BC21BB5}" presName="textRect" presStyleLbl="revTx" presStyleIdx="0" presStyleCnt="4">
        <dgm:presLayoutVars>
          <dgm:chMax val="1"/>
          <dgm:chPref val="1"/>
        </dgm:presLayoutVars>
      </dgm:prSet>
      <dgm:spPr/>
    </dgm:pt>
    <dgm:pt modelId="{9038F2A4-73D9-463A-A176-5051DF96B570}" type="pres">
      <dgm:prSet presAssocID="{9614BD16-A73C-48A6-8952-C62EF1E14D50}" presName="sibTrans" presStyleCnt="0"/>
      <dgm:spPr/>
    </dgm:pt>
    <dgm:pt modelId="{977E7E8E-F33E-45F8-B2B0-D8FE1D8428B2}" type="pres">
      <dgm:prSet presAssocID="{DB971147-96C6-4831-B793-6474B9B00E8D}" presName="compNode" presStyleCnt="0"/>
      <dgm:spPr/>
    </dgm:pt>
    <dgm:pt modelId="{DA2B905B-B6B8-4353-AEAF-5AC5767C090A}" type="pres">
      <dgm:prSet presAssocID="{DB971147-96C6-4831-B793-6474B9B00E8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A2215BD3-CA49-467B-BA45-47A101E0BFC3}" type="pres">
      <dgm:prSet presAssocID="{DB971147-96C6-4831-B793-6474B9B00E8D}" presName="spaceRect" presStyleCnt="0"/>
      <dgm:spPr/>
    </dgm:pt>
    <dgm:pt modelId="{DF1E4ED7-57FF-44AB-94C0-3AAAA7516AF0}" type="pres">
      <dgm:prSet presAssocID="{DB971147-96C6-4831-B793-6474B9B00E8D}" presName="textRect" presStyleLbl="revTx" presStyleIdx="1" presStyleCnt="4">
        <dgm:presLayoutVars>
          <dgm:chMax val="1"/>
          <dgm:chPref val="1"/>
        </dgm:presLayoutVars>
      </dgm:prSet>
      <dgm:spPr/>
    </dgm:pt>
    <dgm:pt modelId="{8FFE9DDE-C70C-4540-90D9-B07400F8A06F}" type="pres">
      <dgm:prSet presAssocID="{1BBDE27C-D3DC-4D9E-800B-F6D3AC69A831}" presName="sibTrans" presStyleCnt="0"/>
      <dgm:spPr/>
    </dgm:pt>
    <dgm:pt modelId="{223AED6A-3071-44C1-8C46-C5F5AB2AE42B}" type="pres">
      <dgm:prSet presAssocID="{E9FA937C-24E7-4235-B608-C309A50C77C1}" presName="compNode" presStyleCnt="0"/>
      <dgm:spPr/>
    </dgm:pt>
    <dgm:pt modelId="{DBE21CB3-52FB-4FA4-B79C-B9FC4785CE4D}" type="pres">
      <dgm:prSet presAssocID="{E9FA937C-24E7-4235-B608-C309A50C77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orkflow"/>
        </a:ext>
      </dgm:extLst>
    </dgm:pt>
    <dgm:pt modelId="{3808DE02-D5B1-40A0-BFF9-D40A7275EE7C}" type="pres">
      <dgm:prSet presAssocID="{E9FA937C-24E7-4235-B608-C309A50C77C1}" presName="spaceRect" presStyleCnt="0"/>
      <dgm:spPr/>
    </dgm:pt>
    <dgm:pt modelId="{03587780-3A1E-46CB-9131-C4053FAB988D}" type="pres">
      <dgm:prSet presAssocID="{E9FA937C-24E7-4235-B608-C309A50C77C1}" presName="textRect" presStyleLbl="revTx" presStyleIdx="2" presStyleCnt="4">
        <dgm:presLayoutVars>
          <dgm:chMax val="1"/>
          <dgm:chPref val="1"/>
        </dgm:presLayoutVars>
      </dgm:prSet>
      <dgm:spPr/>
    </dgm:pt>
    <dgm:pt modelId="{EDDF7087-571F-4DDC-B1A4-FE5D400F69F3}" type="pres">
      <dgm:prSet presAssocID="{02FA6F65-9790-419F-A1FD-D82939075911}" presName="sibTrans" presStyleCnt="0"/>
      <dgm:spPr/>
    </dgm:pt>
    <dgm:pt modelId="{865A630A-4B25-45E8-BFD2-2DB6B699DA29}" type="pres">
      <dgm:prSet presAssocID="{5389C9E3-7B3B-4A56-A538-F1EBE9851D71}" presName="compNode" presStyleCnt="0"/>
      <dgm:spPr/>
    </dgm:pt>
    <dgm:pt modelId="{C861E089-DE50-4BAD-B277-708B87E6ED58}" type="pres">
      <dgm:prSet presAssocID="{5389C9E3-7B3B-4A56-A538-F1EBE9851D7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emote control"/>
        </a:ext>
      </dgm:extLst>
    </dgm:pt>
    <dgm:pt modelId="{C49D14DF-7B85-441B-BC61-E90D726B98FE}" type="pres">
      <dgm:prSet presAssocID="{5389C9E3-7B3B-4A56-A538-F1EBE9851D71}" presName="spaceRect" presStyleCnt="0"/>
      <dgm:spPr/>
    </dgm:pt>
    <dgm:pt modelId="{F9E411FE-B8CE-4AE0-ABC9-2A6910E69F0B}" type="pres">
      <dgm:prSet presAssocID="{5389C9E3-7B3B-4A56-A538-F1EBE9851D71}" presName="textRect" presStyleLbl="revTx" presStyleIdx="3" presStyleCnt="4">
        <dgm:presLayoutVars>
          <dgm:chMax val="1"/>
          <dgm:chPref val="1"/>
        </dgm:presLayoutVars>
      </dgm:prSet>
      <dgm:spPr/>
    </dgm:pt>
  </dgm:ptLst>
  <dgm:cxnLst>
    <dgm:cxn modelId="{4A9E8B01-CEA4-460D-A4FA-DF152C56483F}" type="presOf" srcId="{E9FA937C-24E7-4235-B608-C309A50C77C1}" destId="{03587780-3A1E-46CB-9131-C4053FAB988D}" srcOrd="0" destOrd="0" presId="urn:microsoft.com/office/officeart/2018/2/layout/IconLabelList"/>
    <dgm:cxn modelId="{1017CA25-834F-4CBB-A45C-87288E8086CB}" srcId="{B0B6A90C-58C2-4A67-AB09-0C7EA2870101}" destId="{05E4862F-B4D1-4EA7-8FE8-35AF3BC21BB5}" srcOrd="0" destOrd="0" parTransId="{EE7ADDBC-E56D-4C6B-AC84-E9BCBC012572}" sibTransId="{9614BD16-A73C-48A6-8952-C62EF1E14D50}"/>
    <dgm:cxn modelId="{EEDA4A33-BF00-47CB-95E1-32E00E86D22C}" type="presOf" srcId="{5389C9E3-7B3B-4A56-A538-F1EBE9851D71}" destId="{F9E411FE-B8CE-4AE0-ABC9-2A6910E69F0B}" srcOrd="0" destOrd="0" presId="urn:microsoft.com/office/officeart/2018/2/layout/IconLabelList"/>
    <dgm:cxn modelId="{0A42C35B-0344-43B9-8B07-6D53086912D2}" srcId="{B0B6A90C-58C2-4A67-AB09-0C7EA2870101}" destId="{5389C9E3-7B3B-4A56-A538-F1EBE9851D71}" srcOrd="3" destOrd="0" parTransId="{266F6B7F-223A-409A-B8DE-C2F379B8FF80}" sibTransId="{3571521B-571C-48FC-9042-08FF3C10ECA0}"/>
    <dgm:cxn modelId="{CFE13167-CD98-4A30-9E35-55ABD41641D9}" srcId="{B0B6A90C-58C2-4A67-AB09-0C7EA2870101}" destId="{DB971147-96C6-4831-B793-6474B9B00E8D}" srcOrd="1" destOrd="0" parTransId="{AB7251D1-BFB5-4682-AA9F-7B0865510EDD}" sibTransId="{1BBDE27C-D3DC-4D9E-800B-F6D3AC69A831}"/>
    <dgm:cxn modelId="{8BDBA758-4665-43AA-B253-2E385638101B}" type="presOf" srcId="{B0B6A90C-58C2-4A67-AB09-0C7EA2870101}" destId="{732DBCDB-FFAF-49EB-B4F4-2C93A3B5E453}" srcOrd="0" destOrd="0" presId="urn:microsoft.com/office/officeart/2018/2/layout/IconLabelList"/>
    <dgm:cxn modelId="{AF5CE48A-D6DC-4AF5-8A25-2E37AEDE3AB9}" srcId="{B0B6A90C-58C2-4A67-AB09-0C7EA2870101}" destId="{E9FA937C-24E7-4235-B608-C309A50C77C1}" srcOrd="2" destOrd="0" parTransId="{8824DD5E-AFB6-4EA6-BFB5-54358680FF44}" sibTransId="{02FA6F65-9790-419F-A1FD-D82939075911}"/>
    <dgm:cxn modelId="{3AD8E18C-8CD6-46C2-995A-BE8E19B601ED}" type="presOf" srcId="{DB971147-96C6-4831-B793-6474B9B00E8D}" destId="{DF1E4ED7-57FF-44AB-94C0-3AAAA7516AF0}" srcOrd="0" destOrd="0" presId="urn:microsoft.com/office/officeart/2018/2/layout/IconLabelList"/>
    <dgm:cxn modelId="{2F90AACF-FEB6-4C64-8338-0A8A8E84F14B}" type="presOf" srcId="{05E4862F-B4D1-4EA7-8FE8-35AF3BC21BB5}" destId="{F60EFB2E-F557-401D-AFD5-6B710CD4248C}" srcOrd="0" destOrd="0" presId="urn:microsoft.com/office/officeart/2018/2/layout/IconLabelList"/>
    <dgm:cxn modelId="{10144DEC-CEA9-4387-B8EC-96D2AE85EDEF}" type="presParOf" srcId="{732DBCDB-FFAF-49EB-B4F4-2C93A3B5E453}" destId="{06AB45CC-7B97-481B-A679-0E77080A2815}" srcOrd="0" destOrd="0" presId="urn:microsoft.com/office/officeart/2018/2/layout/IconLabelList"/>
    <dgm:cxn modelId="{54BFA580-D815-4C35-B813-69768E8394B8}" type="presParOf" srcId="{06AB45CC-7B97-481B-A679-0E77080A2815}" destId="{830CA2A2-11BD-4F50-A53F-CD8F2DF04324}" srcOrd="0" destOrd="0" presId="urn:microsoft.com/office/officeart/2018/2/layout/IconLabelList"/>
    <dgm:cxn modelId="{DCF87E22-9644-4D6E-8D4C-7FA69FA71D07}" type="presParOf" srcId="{06AB45CC-7B97-481B-A679-0E77080A2815}" destId="{615395FC-84DD-41D0-A271-D048DDC771EC}" srcOrd="1" destOrd="0" presId="urn:microsoft.com/office/officeart/2018/2/layout/IconLabelList"/>
    <dgm:cxn modelId="{87E57766-D2DE-4B7A-9EF0-1F3CE6671CAD}" type="presParOf" srcId="{06AB45CC-7B97-481B-A679-0E77080A2815}" destId="{F60EFB2E-F557-401D-AFD5-6B710CD4248C}" srcOrd="2" destOrd="0" presId="urn:microsoft.com/office/officeart/2018/2/layout/IconLabelList"/>
    <dgm:cxn modelId="{DDE37905-7AB4-4336-B52E-6A1C477F12D5}" type="presParOf" srcId="{732DBCDB-FFAF-49EB-B4F4-2C93A3B5E453}" destId="{9038F2A4-73D9-463A-A176-5051DF96B570}" srcOrd="1" destOrd="0" presId="urn:microsoft.com/office/officeart/2018/2/layout/IconLabelList"/>
    <dgm:cxn modelId="{344E82D5-1BBA-43C9-ACD2-B48CACAE047A}" type="presParOf" srcId="{732DBCDB-FFAF-49EB-B4F4-2C93A3B5E453}" destId="{977E7E8E-F33E-45F8-B2B0-D8FE1D8428B2}" srcOrd="2" destOrd="0" presId="urn:microsoft.com/office/officeart/2018/2/layout/IconLabelList"/>
    <dgm:cxn modelId="{05CAF6D1-F5AE-4A76-A974-96EC162ED3DB}" type="presParOf" srcId="{977E7E8E-F33E-45F8-B2B0-D8FE1D8428B2}" destId="{DA2B905B-B6B8-4353-AEAF-5AC5767C090A}" srcOrd="0" destOrd="0" presId="urn:microsoft.com/office/officeart/2018/2/layout/IconLabelList"/>
    <dgm:cxn modelId="{AE435FB5-C1BE-4206-8BEA-F5269655471A}" type="presParOf" srcId="{977E7E8E-F33E-45F8-B2B0-D8FE1D8428B2}" destId="{A2215BD3-CA49-467B-BA45-47A101E0BFC3}" srcOrd="1" destOrd="0" presId="urn:microsoft.com/office/officeart/2018/2/layout/IconLabelList"/>
    <dgm:cxn modelId="{29CB66D5-48E3-493F-8DF6-347BDBA6F74A}" type="presParOf" srcId="{977E7E8E-F33E-45F8-B2B0-D8FE1D8428B2}" destId="{DF1E4ED7-57FF-44AB-94C0-3AAAA7516AF0}" srcOrd="2" destOrd="0" presId="urn:microsoft.com/office/officeart/2018/2/layout/IconLabelList"/>
    <dgm:cxn modelId="{FE371DCA-C405-4C45-9427-DFF22609AFD3}" type="presParOf" srcId="{732DBCDB-FFAF-49EB-B4F4-2C93A3B5E453}" destId="{8FFE9DDE-C70C-4540-90D9-B07400F8A06F}" srcOrd="3" destOrd="0" presId="urn:microsoft.com/office/officeart/2018/2/layout/IconLabelList"/>
    <dgm:cxn modelId="{6426136C-5D23-4FC0-962A-E5409B0DE603}" type="presParOf" srcId="{732DBCDB-FFAF-49EB-B4F4-2C93A3B5E453}" destId="{223AED6A-3071-44C1-8C46-C5F5AB2AE42B}" srcOrd="4" destOrd="0" presId="urn:microsoft.com/office/officeart/2018/2/layout/IconLabelList"/>
    <dgm:cxn modelId="{9C2E9DC4-A124-4257-B0B6-E88B72E5BC62}" type="presParOf" srcId="{223AED6A-3071-44C1-8C46-C5F5AB2AE42B}" destId="{DBE21CB3-52FB-4FA4-B79C-B9FC4785CE4D}" srcOrd="0" destOrd="0" presId="urn:microsoft.com/office/officeart/2018/2/layout/IconLabelList"/>
    <dgm:cxn modelId="{DA7AC7A6-B615-405C-8DF7-EBDE450775A5}" type="presParOf" srcId="{223AED6A-3071-44C1-8C46-C5F5AB2AE42B}" destId="{3808DE02-D5B1-40A0-BFF9-D40A7275EE7C}" srcOrd="1" destOrd="0" presId="urn:microsoft.com/office/officeart/2018/2/layout/IconLabelList"/>
    <dgm:cxn modelId="{15921E73-F742-4998-B432-3C555E865195}" type="presParOf" srcId="{223AED6A-3071-44C1-8C46-C5F5AB2AE42B}" destId="{03587780-3A1E-46CB-9131-C4053FAB988D}" srcOrd="2" destOrd="0" presId="urn:microsoft.com/office/officeart/2018/2/layout/IconLabelList"/>
    <dgm:cxn modelId="{3C353C07-F74F-455A-AC6A-AA8432D9B43C}" type="presParOf" srcId="{732DBCDB-FFAF-49EB-B4F4-2C93A3B5E453}" destId="{EDDF7087-571F-4DDC-B1A4-FE5D400F69F3}" srcOrd="5" destOrd="0" presId="urn:microsoft.com/office/officeart/2018/2/layout/IconLabelList"/>
    <dgm:cxn modelId="{A1656ECF-6BBA-4358-8F9A-7BD60C8C38D9}" type="presParOf" srcId="{732DBCDB-FFAF-49EB-B4F4-2C93A3B5E453}" destId="{865A630A-4B25-45E8-BFD2-2DB6B699DA29}" srcOrd="6" destOrd="0" presId="urn:microsoft.com/office/officeart/2018/2/layout/IconLabelList"/>
    <dgm:cxn modelId="{E643912A-571F-42C4-85BD-F7D9BE11D3EF}" type="presParOf" srcId="{865A630A-4B25-45E8-BFD2-2DB6B699DA29}" destId="{C861E089-DE50-4BAD-B277-708B87E6ED58}" srcOrd="0" destOrd="0" presId="urn:microsoft.com/office/officeart/2018/2/layout/IconLabelList"/>
    <dgm:cxn modelId="{0FBB22F3-7EBC-4706-8E1C-E9085EC9F64C}" type="presParOf" srcId="{865A630A-4B25-45E8-BFD2-2DB6B699DA29}" destId="{C49D14DF-7B85-441B-BC61-E90D726B98FE}" srcOrd="1" destOrd="0" presId="urn:microsoft.com/office/officeart/2018/2/layout/IconLabelList"/>
    <dgm:cxn modelId="{552B9783-C40B-4799-8CA9-BABE42302169}" type="presParOf" srcId="{865A630A-4B25-45E8-BFD2-2DB6B699DA29}" destId="{F9E411FE-B8CE-4AE0-ABC9-2A6910E69F0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C6759D-27DC-4440-8109-0178ACAEB0B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28C0EF4-ACBA-430E-BBA2-735649485486}">
      <dgm:prSet custT="1"/>
      <dgm:spPr/>
      <dgm:t>
        <a:bodyPr/>
        <a:lstStyle/>
        <a:p>
          <a:pPr>
            <a:lnSpc>
              <a:spcPct val="100000"/>
            </a:lnSpc>
          </a:pPr>
          <a:r>
            <a:rPr lang="en-US" sz="1800" dirty="0"/>
            <a:t>Disrupt Professional Services.</a:t>
          </a:r>
        </a:p>
      </dgm:t>
    </dgm:pt>
    <dgm:pt modelId="{2000A2CC-E19E-418A-9314-8F9D9A68E8BD}" type="parTrans" cxnId="{3CD8FC4E-9C7A-40A6-A38B-462DEA7ECD16}">
      <dgm:prSet/>
      <dgm:spPr/>
      <dgm:t>
        <a:bodyPr/>
        <a:lstStyle/>
        <a:p>
          <a:endParaRPr lang="en-US"/>
        </a:p>
      </dgm:t>
    </dgm:pt>
    <dgm:pt modelId="{8F2C5523-27EE-48E1-9A56-E44E88B76BDF}" type="sibTrans" cxnId="{3CD8FC4E-9C7A-40A6-A38B-462DEA7ECD16}">
      <dgm:prSet/>
      <dgm:spPr/>
      <dgm:t>
        <a:bodyPr/>
        <a:lstStyle/>
        <a:p>
          <a:endParaRPr lang="en-US"/>
        </a:p>
      </dgm:t>
    </dgm:pt>
    <dgm:pt modelId="{866B0AEB-3FBB-466E-9B81-FE2B14ABB90F}">
      <dgm:prSet custT="1"/>
      <dgm:spPr/>
      <dgm:t>
        <a:bodyPr/>
        <a:lstStyle/>
        <a:p>
          <a:pPr>
            <a:lnSpc>
              <a:spcPct val="100000"/>
            </a:lnSpc>
          </a:pPr>
          <a:r>
            <a:rPr lang="en-US" sz="1800" dirty="0"/>
            <a:t>Offer consultants a path to ownership and pride.</a:t>
          </a:r>
        </a:p>
      </dgm:t>
    </dgm:pt>
    <dgm:pt modelId="{0DAFA211-C7DF-413A-8391-0F8D50B35784}" type="parTrans" cxnId="{E4FA2EC6-25CA-468B-B304-5B3E29E0916E}">
      <dgm:prSet/>
      <dgm:spPr/>
      <dgm:t>
        <a:bodyPr/>
        <a:lstStyle/>
        <a:p>
          <a:endParaRPr lang="en-US"/>
        </a:p>
      </dgm:t>
    </dgm:pt>
    <dgm:pt modelId="{7EE79D6E-3F01-42F9-B85D-54EEC4DC7416}" type="sibTrans" cxnId="{E4FA2EC6-25CA-468B-B304-5B3E29E0916E}">
      <dgm:prSet/>
      <dgm:spPr/>
      <dgm:t>
        <a:bodyPr/>
        <a:lstStyle/>
        <a:p>
          <a:endParaRPr lang="en-US"/>
        </a:p>
      </dgm:t>
    </dgm:pt>
    <dgm:pt modelId="{D59D056F-312A-4A4C-A536-CCCE00156548}">
      <dgm:prSet custT="1"/>
      <dgm:spPr/>
      <dgm:t>
        <a:bodyPr/>
        <a:lstStyle/>
        <a:p>
          <a:pPr>
            <a:lnSpc>
              <a:spcPct val="100000"/>
            </a:lnSpc>
          </a:pPr>
          <a:r>
            <a:rPr lang="en-US" sz="1800" dirty="0"/>
            <a:t>Drive community (break the silos).</a:t>
          </a:r>
        </a:p>
      </dgm:t>
    </dgm:pt>
    <dgm:pt modelId="{79505A19-D236-4F9B-B1A4-DE1C986A7B37}" type="parTrans" cxnId="{78347D17-1D10-4B5E-9B64-6595777086E1}">
      <dgm:prSet/>
      <dgm:spPr/>
      <dgm:t>
        <a:bodyPr/>
        <a:lstStyle/>
        <a:p>
          <a:endParaRPr lang="en-US"/>
        </a:p>
      </dgm:t>
    </dgm:pt>
    <dgm:pt modelId="{4A14B75C-4656-451B-AD7C-E8756C0E4485}" type="sibTrans" cxnId="{78347D17-1D10-4B5E-9B64-6595777086E1}">
      <dgm:prSet/>
      <dgm:spPr/>
      <dgm:t>
        <a:bodyPr/>
        <a:lstStyle/>
        <a:p>
          <a:endParaRPr lang="en-US"/>
        </a:p>
      </dgm:t>
    </dgm:pt>
    <dgm:pt modelId="{946506B6-6480-41CD-B43C-E44E7673C5CE}" type="pres">
      <dgm:prSet presAssocID="{F2C6759D-27DC-4440-8109-0178ACAEB0B6}" presName="root" presStyleCnt="0">
        <dgm:presLayoutVars>
          <dgm:dir/>
          <dgm:resizeHandles val="exact"/>
        </dgm:presLayoutVars>
      </dgm:prSet>
      <dgm:spPr/>
    </dgm:pt>
    <dgm:pt modelId="{1F1DFCF6-5F18-4E78-BFF7-69AB1BAC3F29}" type="pres">
      <dgm:prSet presAssocID="{F28C0EF4-ACBA-430E-BBA2-735649485486}" presName="compNode" presStyleCnt="0"/>
      <dgm:spPr/>
    </dgm:pt>
    <dgm:pt modelId="{4ADDD368-BB87-41CB-8D80-B203AF525FA4}" type="pres">
      <dgm:prSet presAssocID="{F28C0EF4-ACBA-430E-BBA2-7356494854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544C57FD-37D6-408F-8D81-CB0B0BAA6D4C}" type="pres">
      <dgm:prSet presAssocID="{F28C0EF4-ACBA-430E-BBA2-735649485486}" presName="spaceRect" presStyleCnt="0"/>
      <dgm:spPr/>
    </dgm:pt>
    <dgm:pt modelId="{67E0AB4F-5EED-4778-B82C-9AED00EF3C64}" type="pres">
      <dgm:prSet presAssocID="{F28C0EF4-ACBA-430E-BBA2-735649485486}" presName="textRect" presStyleLbl="revTx" presStyleIdx="0" presStyleCnt="3">
        <dgm:presLayoutVars>
          <dgm:chMax val="1"/>
          <dgm:chPref val="1"/>
        </dgm:presLayoutVars>
      </dgm:prSet>
      <dgm:spPr/>
    </dgm:pt>
    <dgm:pt modelId="{53C19600-4BF3-4039-9F80-6082D935A177}" type="pres">
      <dgm:prSet presAssocID="{8F2C5523-27EE-48E1-9A56-E44E88B76BDF}" presName="sibTrans" presStyleCnt="0"/>
      <dgm:spPr/>
    </dgm:pt>
    <dgm:pt modelId="{53677855-A6B1-4056-9D83-E1675A79A68E}" type="pres">
      <dgm:prSet presAssocID="{866B0AEB-3FBB-466E-9B81-FE2B14ABB90F}" presName="compNode" presStyleCnt="0"/>
      <dgm:spPr/>
    </dgm:pt>
    <dgm:pt modelId="{C2AE598C-19C6-4BC8-88E8-3ADC725FA83A}" type="pres">
      <dgm:prSet presAssocID="{866B0AEB-3FBB-466E-9B81-FE2B14ABB9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nections"/>
        </a:ext>
      </dgm:extLst>
    </dgm:pt>
    <dgm:pt modelId="{F5A0E7D8-181D-4DB3-982F-FF80E059A301}" type="pres">
      <dgm:prSet presAssocID="{866B0AEB-3FBB-466E-9B81-FE2B14ABB90F}" presName="spaceRect" presStyleCnt="0"/>
      <dgm:spPr/>
    </dgm:pt>
    <dgm:pt modelId="{BCC63D58-3611-4E4D-8C2C-41BC2FCD26C4}" type="pres">
      <dgm:prSet presAssocID="{866B0AEB-3FBB-466E-9B81-FE2B14ABB90F}" presName="textRect" presStyleLbl="revTx" presStyleIdx="1" presStyleCnt="3">
        <dgm:presLayoutVars>
          <dgm:chMax val="1"/>
          <dgm:chPref val="1"/>
        </dgm:presLayoutVars>
      </dgm:prSet>
      <dgm:spPr/>
    </dgm:pt>
    <dgm:pt modelId="{CD634F01-1F7A-4E0E-B3E8-FD9CB1789DD7}" type="pres">
      <dgm:prSet presAssocID="{7EE79D6E-3F01-42F9-B85D-54EEC4DC7416}" presName="sibTrans" presStyleCnt="0"/>
      <dgm:spPr/>
    </dgm:pt>
    <dgm:pt modelId="{CE85C2B9-AAA3-4AA3-9197-9920BC6B1C49}" type="pres">
      <dgm:prSet presAssocID="{D59D056F-312A-4A4C-A536-CCCE00156548}" presName="compNode" presStyleCnt="0"/>
      <dgm:spPr/>
    </dgm:pt>
    <dgm:pt modelId="{F97B78DE-60AE-4E07-92C5-4DD3E3D9345B}" type="pres">
      <dgm:prSet presAssocID="{D59D056F-312A-4A4C-A536-CCCE001565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eds"/>
        </a:ext>
      </dgm:extLst>
    </dgm:pt>
    <dgm:pt modelId="{0326CAD2-8685-425C-A9CA-50DDE21D4B64}" type="pres">
      <dgm:prSet presAssocID="{D59D056F-312A-4A4C-A536-CCCE00156548}" presName="spaceRect" presStyleCnt="0"/>
      <dgm:spPr/>
    </dgm:pt>
    <dgm:pt modelId="{5F63AB1D-AA22-4187-817A-3404713B7300}" type="pres">
      <dgm:prSet presAssocID="{D59D056F-312A-4A4C-A536-CCCE00156548}" presName="textRect" presStyleLbl="revTx" presStyleIdx="2" presStyleCnt="3">
        <dgm:presLayoutVars>
          <dgm:chMax val="1"/>
          <dgm:chPref val="1"/>
        </dgm:presLayoutVars>
      </dgm:prSet>
      <dgm:spPr/>
    </dgm:pt>
  </dgm:ptLst>
  <dgm:cxnLst>
    <dgm:cxn modelId="{4A32DC03-DF37-4783-AC57-AD34AE656760}" type="presOf" srcId="{F28C0EF4-ACBA-430E-BBA2-735649485486}" destId="{67E0AB4F-5EED-4778-B82C-9AED00EF3C64}" srcOrd="0" destOrd="0" presId="urn:microsoft.com/office/officeart/2018/2/layout/IconLabelList"/>
    <dgm:cxn modelId="{78347D17-1D10-4B5E-9B64-6595777086E1}" srcId="{F2C6759D-27DC-4440-8109-0178ACAEB0B6}" destId="{D59D056F-312A-4A4C-A536-CCCE00156548}" srcOrd="2" destOrd="0" parTransId="{79505A19-D236-4F9B-B1A4-DE1C986A7B37}" sibTransId="{4A14B75C-4656-451B-AD7C-E8756C0E4485}"/>
    <dgm:cxn modelId="{3CD8FC4E-9C7A-40A6-A38B-462DEA7ECD16}" srcId="{F2C6759D-27DC-4440-8109-0178ACAEB0B6}" destId="{F28C0EF4-ACBA-430E-BBA2-735649485486}" srcOrd="0" destOrd="0" parTransId="{2000A2CC-E19E-418A-9314-8F9D9A68E8BD}" sibTransId="{8F2C5523-27EE-48E1-9A56-E44E88B76BDF}"/>
    <dgm:cxn modelId="{E4FA2EC6-25CA-468B-B304-5B3E29E0916E}" srcId="{F2C6759D-27DC-4440-8109-0178ACAEB0B6}" destId="{866B0AEB-3FBB-466E-9B81-FE2B14ABB90F}" srcOrd="1" destOrd="0" parTransId="{0DAFA211-C7DF-413A-8391-0F8D50B35784}" sibTransId="{7EE79D6E-3F01-42F9-B85D-54EEC4DC7416}"/>
    <dgm:cxn modelId="{2C73B7D2-FA9B-4632-BD48-D6C1D92DC1E0}" type="presOf" srcId="{F2C6759D-27DC-4440-8109-0178ACAEB0B6}" destId="{946506B6-6480-41CD-B43C-E44E7673C5CE}" srcOrd="0" destOrd="0" presId="urn:microsoft.com/office/officeart/2018/2/layout/IconLabelList"/>
    <dgm:cxn modelId="{408991D7-421F-47C4-A087-20D0F14CA11C}" type="presOf" srcId="{D59D056F-312A-4A4C-A536-CCCE00156548}" destId="{5F63AB1D-AA22-4187-817A-3404713B7300}" srcOrd="0" destOrd="0" presId="urn:microsoft.com/office/officeart/2018/2/layout/IconLabelList"/>
    <dgm:cxn modelId="{310D39F5-95B2-47F8-8A31-78618F7FF9B7}" type="presOf" srcId="{866B0AEB-3FBB-466E-9B81-FE2B14ABB90F}" destId="{BCC63D58-3611-4E4D-8C2C-41BC2FCD26C4}" srcOrd="0" destOrd="0" presId="urn:microsoft.com/office/officeart/2018/2/layout/IconLabelList"/>
    <dgm:cxn modelId="{B21F5F0D-E83A-433E-8E2A-CA641768FACA}" type="presParOf" srcId="{946506B6-6480-41CD-B43C-E44E7673C5CE}" destId="{1F1DFCF6-5F18-4E78-BFF7-69AB1BAC3F29}" srcOrd="0" destOrd="0" presId="urn:microsoft.com/office/officeart/2018/2/layout/IconLabelList"/>
    <dgm:cxn modelId="{3AD2F79E-1060-444C-8FFF-90E5C794C540}" type="presParOf" srcId="{1F1DFCF6-5F18-4E78-BFF7-69AB1BAC3F29}" destId="{4ADDD368-BB87-41CB-8D80-B203AF525FA4}" srcOrd="0" destOrd="0" presId="urn:microsoft.com/office/officeart/2018/2/layout/IconLabelList"/>
    <dgm:cxn modelId="{82A4FB37-43C9-4726-ADD0-8DB5EFF31FF4}" type="presParOf" srcId="{1F1DFCF6-5F18-4E78-BFF7-69AB1BAC3F29}" destId="{544C57FD-37D6-408F-8D81-CB0B0BAA6D4C}" srcOrd="1" destOrd="0" presId="urn:microsoft.com/office/officeart/2018/2/layout/IconLabelList"/>
    <dgm:cxn modelId="{69E321C1-74CF-49C2-A903-D92C77DACA65}" type="presParOf" srcId="{1F1DFCF6-5F18-4E78-BFF7-69AB1BAC3F29}" destId="{67E0AB4F-5EED-4778-B82C-9AED00EF3C64}" srcOrd="2" destOrd="0" presId="urn:microsoft.com/office/officeart/2018/2/layout/IconLabelList"/>
    <dgm:cxn modelId="{94675735-157A-4D7F-BF69-BE323101383D}" type="presParOf" srcId="{946506B6-6480-41CD-B43C-E44E7673C5CE}" destId="{53C19600-4BF3-4039-9F80-6082D935A177}" srcOrd="1" destOrd="0" presId="urn:microsoft.com/office/officeart/2018/2/layout/IconLabelList"/>
    <dgm:cxn modelId="{4823B759-A878-4E43-AFB4-22753B9C1840}" type="presParOf" srcId="{946506B6-6480-41CD-B43C-E44E7673C5CE}" destId="{53677855-A6B1-4056-9D83-E1675A79A68E}" srcOrd="2" destOrd="0" presId="urn:microsoft.com/office/officeart/2018/2/layout/IconLabelList"/>
    <dgm:cxn modelId="{60866418-3891-446A-878C-4263DA7F8C7E}" type="presParOf" srcId="{53677855-A6B1-4056-9D83-E1675A79A68E}" destId="{C2AE598C-19C6-4BC8-88E8-3ADC725FA83A}" srcOrd="0" destOrd="0" presId="urn:microsoft.com/office/officeart/2018/2/layout/IconLabelList"/>
    <dgm:cxn modelId="{CED2542B-4E36-4DC2-A0D3-AAF72F4795B2}" type="presParOf" srcId="{53677855-A6B1-4056-9D83-E1675A79A68E}" destId="{F5A0E7D8-181D-4DB3-982F-FF80E059A301}" srcOrd="1" destOrd="0" presId="urn:microsoft.com/office/officeart/2018/2/layout/IconLabelList"/>
    <dgm:cxn modelId="{C0CB3A68-96E4-449F-8269-1ED5682B4BFA}" type="presParOf" srcId="{53677855-A6B1-4056-9D83-E1675A79A68E}" destId="{BCC63D58-3611-4E4D-8C2C-41BC2FCD26C4}" srcOrd="2" destOrd="0" presId="urn:microsoft.com/office/officeart/2018/2/layout/IconLabelList"/>
    <dgm:cxn modelId="{00B43130-2024-41D0-9737-A1EC34563804}" type="presParOf" srcId="{946506B6-6480-41CD-B43C-E44E7673C5CE}" destId="{CD634F01-1F7A-4E0E-B3E8-FD9CB1789DD7}" srcOrd="3" destOrd="0" presId="urn:microsoft.com/office/officeart/2018/2/layout/IconLabelList"/>
    <dgm:cxn modelId="{EDC8F34B-D49D-4802-B06C-4CD6B4E4EC9D}" type="presParOf" srcId="{946506B6-6480-41CD-B43C-E44E7673C5CE}" destId="{CE85C2B9-AAA3-4AA3-9197-9920BC6B1C49}" srcOrd="4" destOrd="0" presId="urn:microsoft.com/office/officeart/2018/2/layout/IconLabelList"/>
    <dgm:cxn modelId="{047088D2-6E15-4649-BD74-4E6DCD1ED816}" type="presParOf" srcId="{CE85C2B9-AAA3-4AA3-9197-9920BC6B1C49}" destId="{F97B78DE-60AE-4E07-92C5-4DD3E3D9345B}" srcOrd="0" destOrd="0" presId="urn:microsoft.com/office/officeart/2018/2/layout/IconLabelList"/>
    <dgm:cxn modelId="{66EAAAEB-47FF-4A4F-9E47-9634A6260458}" type="presParOf" srcId="{CE85C2B9-AAA3-4AA3-9197-9920BC6B1C49}" destId="{0326CAD2-8685-425C-A9CA-50DDE21D4B64}" srcOrd="1" destOrd="0" presId="urn:microsoft.com/office/officeart/2018/2/layout/IconLabelList"/>
    <dgm:cxn modelId="{0E17AEE5-789B-4FF2-90CA-F6FDFC7E6ED0}" type="presParOf" srcId="{CE85C2B9-AAA3-4AA3-9197-9920BC6B1C49}" destId="{5F63AB1D-AA22-4187-817A-3404713B7300}"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E08334-FE2A-4A09-B43F-ECB7A56717BA}"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F68C0B8F-CC24-41DE-826C-B6679385C6E6}">
      <dgm:prSet/>
      <dgm:spPr/>
      <dgm:t>
        <a:bodyPr/>
        <a:lstStyle/>
        <a:p>
          <a:pPr>
            <a:lnSpc>
              <a:spcPct val="100000"/>
            </a:lnSpc>
          </a:pPr>
          <a:r>
            <a:rPr lang="en-US" dirty="0"/>
            <a:t>Create a vibrant community united by passion &amp; excellence.</a:t>
          </a:r>
        </a:p>
      </dgm:t>
    </dgm:pt>
    <dgm:pt modelId="{ABB8F18D-5ECE-4ABA-805B-34A14A02BD9C}" type="parTrans" cxnId="{28B17313-CFF1-46A8-9D30-4040E6A2666A}">
      <dgm:prSet/>
      <dgm:spPr/>
      <dgm:t>
        <a:bodyPr/>
        <a:lstStyle/>
        <a:p>
          <a:endParaRPr lang="en-US"/>
        </a:p>
      </dgm:t>
    </dgm:pt>
    <dgm:pt modelId="{AAB23A84-F0DB-4C18-809A-978BBCB4EA3E}" type="sibTrans" cxnId="{28B17313-CFF1-46A8-9D30-4040E6A2666A}">
      <dgm:prSet/>
      <dgm:spPr/>
      <dgm:t>
        <a:bodyPr/>
        <a:lstStyle/>
        <a:p>
          <a:pPr>
            <a:lnSpc>
              <a:spcPct val="100000"/>
            </a:lnSpc>
          </a:pPr>
          <a:endParaRPr lang="en-US"/>
        </a:p>
      </dgm:t>
    </dgm:pt>
    <dgm:pt modelId="{3E36397B-AF2F-42CF-B627-D79909A60578}">
      <dgm:prSet/>
      <dgm:spPr/>
      <dgm:t>
        <a:bodyPr/>
        <a:lstStyle/>
        <a:p>
          <a:pPr>
            <a:lnSpc>
              <a:spcPct val="100000"/>
            </a:lnSpc>
          </a:pPr>
          <a:r>
            <a:rPr lang="en-US"/>
            <a:t>Provide a collaborative ecosystem that fosters learning, and growth.</a:t>
          </a:r>
        </a:p>
      </dgm:t>
    </dgm:pt>
    <dgm:pt modelId="{5986BB41-9354-460C-8188-646322ECECDB}" type="parTrans" cxnId="{449EEBA4-306F-4364-88A7-314C024CC0BC}">
      <dgm:prSet/>
      <dgm:spPr/>
      <dgm:t>
        <a:bodyPr/>
        <a:lstStyle/>
        <a:p>
          <a:endParaRPr lang="en-US"/>
        </a:p>
      </dgm:t>
    </dgm:pt>
    <dgm:pt modelId="{4AB131E9-AC4E-44CE-B33A-AF6306332D2A}" type="sibTrans" cxnId="{449EEBA4-306F-4364-88A7-314C024CC0BC}">
      <dgm:prSet/>
      <dgm:spPr/>
      <dgm:t>
        <a:bodyPr/>
        <a:lstStyle/>
        <a:p>
          <a:endParaRPr lang="en-US"/>
        </a:p>
      </dgm:t>
    </dgm:pt>
    <dgm:pt modelId="{4FCB9DDD-0078-4B69-A9B2-DDBA9A115099}" type="pres">
      <dgm:prSet presAssocID="{AFE08334-FE2A-4A09-B43F-ECB7A56717BA}" presName="root" presStyleCnt="0">
        <dgm:presLayoutVars>
          <dgm:dir/>
          <dgm:resizeHandles val="exact"/>
        </dgm:presLayoutVars>
      </dgm:prSet>
      <dgm:spPr/>
    </dgm:pt>
    <dgm:pt modelId="{D1D55290-BF41-42F3-8B46-B989AA47D54D}" type="pres">
      <dgm:prSet presAssocID="{F68C0B8F-CC24-41DE-826C-B6679385C6E6}" presName="compNode" presStyleCnt="0"/>
      <dgm:spPr/>
    </dgm:pt>
    <dgm:pt modelId="{DC774200-F85B-4FC0-858F-6465FD49C86B}" type="pres">
      <dgm:prSet presAssocID="{F68C0B8F-CC24-41DE-826C-B6679385C6E6}" presName="bgRect" presStyleLbl="bgShp" presStyleIdx="0" presStyleCnt="2"/>
      <dgm:spPr/>
    </dgm:pt>
    <dgm:pt modelId="{B5B94519-AD89-4EAD-A989-D6798EF5A510}" type="pres">
      <dgm:prSet presAssocID="{F68C0B8F-CC24-41DE-826C-B6679385C6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a:ext>
      </dgm:extLst>
    </dgm:pt>
    <dgm:pt modelId="{3B9CBB87-4647-41C9-909A-D53F974DA435}" type="pres">
      <dgm:prSet presAssocID="{F68C0B8F-CC24-41DE-826C-B6679385C6E6}" presName="spaceRect" presStyleCnt="0"/>
      <dgm:spPr/>
    </dgm:pt>
    <dgm:pt modelId="{BC58D280-61AF-4643-9D27-E7E2B84D4401}" type="pres">
      <dgm:prSet presAssocID="{F68C0B8F-CC24-41DE-826C-B6679385C6E6}" presName="parTx" presStyleLbl="revTx" presStyleIdx="0" presStyleCnt="2">
        <dgm:presLayoutVars>
          <dgm:chMax val="0"/>
          <dgm:chPref val="0"/>
        </dgm:presLayoutVars>
      </dgm:prSet>
      <dgm:spPr/>
    </dgm:pt>
    <dgm:pt modelId="{F260A29D-93AE-4172-805B-FDC42D15B8BE}" type="pres">
      <dgm:prSet presAssocID="{AAB23A84-F0DB-4C18-809A-978BBCB4EA3E}" presName="sibTrans" presStyleCnt="0"/>
      <dgm:spPr/>
    </dgm:pt>
    <dgm:pt modelId="{8F39DB90-477F-4B2D-85B8-9876E48552B3}" type="pres">
      <dgm:prSet presAssocID="{3E36397B-AF2F-42CF-B627-D79909A60578}" presName="compNode" presStyleCnt="0"/>
      <dgm:spPr/>
    </dgm:pt>
    <dgm:pt modelId="{56B83D1C-37AC-4207-9531-A1825728F106}" type="pres">
      <dgm:prSet presAssocID="{3E36397B-AF2F-42CF-B627-D79909A60578}" presName="bgRect" presStyleLbl="bgShp" presStyleIdx="1" presStyleCnt="2"/>
      <dgm:spPr/>
    </dgm:pt>
    <dgm:pt modelId="{EC210C5E-4D5D-4F7B-AFB6-FFC1C50DE200}" type="pres">
      <dgm:prSet presAssocID="{3E36397B-AF2F-42CF-B627-D79909A605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0497EDA8-3D02-4A9A-8564-E7FD11442F73}" type="pres">
      <dgm:prSet presAssocID="{3E36397B-AF2F-42CF-B627-D79909A60578}" presName="spaceRect" presStyleCnt="0"/>
      <dgm:spPr/>
    </dgm:pt>
    <dgm:pt modelId="{5514952A-D7D6-42DD-8273-96E35F12AE12}" type="pres">
      <dgm:prSet presAssocID="{3E36397B-AF2F-42CF-B627-D79909A60578}" presName="parTx" presStyleLbl="revTx" presStyleIdx="1" presStyleCnt="2">
        <dgm:presLayoutVars>
          <dgm:chMax val="0"/>
          <dgm:chPref val="0"/>
        </dgm:presLayoutVars>
      </dgm:prSet>
      <dgm:spPr/>
    </dgm:pt>
  </dgm:ptLst>
  <dgm:cxnLst>
    <dgm:cxn modelId="{28B17313-CFF1-46A8-9D30-4040E6A2666A}" srcId="{AFE08334-FE2A-4A09-B43F-ECB7A56717BA}" destId="{F68C0B8F-CC24-41DE-826C-B6679385C6E6}" srcOrd="0" destOrd="0" parTransId="{ABB8F18D-5ECE-4ABA-805B-34A14A02BD9C}" sibTransId="{AAB23A84-F0DB-4C18-809A-978BBCB4EA3E}"/>
    <dgm:cxn modelId="{DC274464-D09D-472E-B745-38B432DD7AB5}" type="presOf" srcId="{3E36397B-AF2F-42CF-B627-D79909A60578}" destId="{5514952A-D7D6-42DD-8273-96E35F12AE12}" srcOrd="0" destOrd="0" presId="urn:microsoft.com/office/officeart/2018/2/layout/IconVerticalSolidList"/>
    <dgm:cxn modelId="{449EEBA4-306F-4364-88A7-314C024CC0BC}" srcId="{AFE08334-FE2A-4A09-B43F-ECB7A56717BA}" destId="{3E36397B-AF2F-42CF-B627-D79909A60578}" srcOrd="1" destOrd="0" parTransId="{5986BB41-9354-460C-8188-646322ECECDB}" sibTransId="{4AB131E9-AC4E-44CE-B33A-AF6306332D2A}"/>
    <dgm:cxn modelId="{626854E1-F871-4A2F-A1BC-C03140D65BBE}" type="presOf" srcId="{AFE08334-FE2A-4A09-B43F-ECB7A56717BA}" destId="{4FCB9DDD-0078-4B69-A9B2-DDBA9A115099}" srcOrd="0" destOrd="0" presId="urn:microsoft.com/office/officeart/2018/2/layout/IconVerticalSolidList"/>
    <dgm:cxn modelId="{3DF990EA-5055-40C1-9AEC-3561F2A67B52}" type="presOf" srcId="{F68C0B8F-CC24-41DE-826C-B6679385C6E6}" destId="{BC58D280-61AF-4643-9D27-E7E2B84D4401}" srcOrd="0" destOrd="0" presId="urn:microsoft.com/office/officeart/2018/2/layout/IconVerticalSolidList"/>
    <dgm:cxn modelId="{E5400809-A02E-4C01-8ADA-631E0A94D2B6}" type="presParOf" srcId="{4FCB9DDD-0078-4B69-A9B2-DDBA9A115099}" destId="{D1D55290-BF41-42F3-8B46-B989AA47D54D}" srcOrd="0" destOrd="0" presId="urn:microsoft.com/office/officeart/2018/2/layout/IconVerticalSolidList"/>
    <dgm:cxn modelId="{D7A86EA6-DD5B-4100-B2C6-35C19B90CB22}" type="presParOf" srcId="{D1D55290-BF41-42F3-8B46-B989AA47D54D}" destId="{DC774200-F85B-4FC0-858F-6465FD49C86B}" srcOrd="0" destOrd="0" presId="urn:microsoft.com/office/officeart/2018/2/layout/IconVerticalSolidList"/>
    <dgm:cxn modelId="{8C6CBD32-254C-450D-BBA0-0061FD71DAB0}" type="presParOf" srcId="{D1D55290-BF41-42F3-8B46-B989AA47D54D}" destId="{B5B94519-AD89-4EAD-A989-D6798EF5A510}" srcOrd="1" destOrd="0" presId="urn:microsoft.com/office/officeart/2018/2/layout/IconVerticalSolidList"/>
    <dgm:cxn modelId="{C223C53E-A11B-429C-8258-43ACDF6E4901}" type="presParOf" srcId="{D1D55290-BF41-42F3-8B46-B989AA47D54D}" destId="{3B9CBB87-4647-41C9-909A-D53F974DA435}" srcOrd="2" destOrd="0" presId="urn:microsoft.com/office/officeart/2018/2/layout/IconVerticalSolidList"/>
    <dgm:cxn modelId="{A2089552-E0E7-41B4-B1B5-0F2B24DEF4AD}" type="presParOf" srcId="{D1D55290-BF41-42F3-8B46-B989AA47D54D}" destId="{BC58D280-61AF-4643-9D27-E7E2B84D4401}" srcOrd="3" destOrd="0" presId="urn:microsoft.com/office/officeart/2018/2/layout/IconVerticalSolidList"/>
    <dgm:cxn modelId="{94C6FDEE-306B-47DD-B50E-62543C4AE4C2}" type="presParOf" srcId="{4FCB9DDD-0078-4B69-A9B2-DDBA9A115099}" destId="{F260A29D-93AE-4172-805B-FDC42D15B8BE}" srcOrd="1" destOrd="0" presId="urn:microsoft.com/office/officeart/2018/2/layout/IconVerticalSolidList"/>
    <dgm:cxn modelId="{564DF4C5-60AF-4BA6-8659-485E09D61505}" type="presParOf" srcId="{4FCB9DDD-0078-4B69-A9B2-DDBA9A115099}" destId="{8F39DB90-477F-4B2D-85B8-9876E48552B3}" srcOrd="2" destOrd="0" presId="urn:microsoft.com/office/officeart/2018/2/layout/IconVerticalSolidList"/>
    <dgm:cxn modelId="{13A4E875-C6C2-4FDE-91F3-A0692A7741F2}" type="presParOf" srcId="{8F39DB90-477F-4B2D-85B8-9876E48552B3}" destId="{56B83D1C-37AC-4207-9531-A1825728F106}" srcOrd="0" destOrd="0" presId="urn:microsoft.com/office/officeart/2018/2/layout/IconVerticalSolidList"/>
    <dgm:cxn modelId="{04B7F6EA-A291-4602-A97E-127C7D9929F4}" type="presParOf" srcId="{8F39DB90-477F-4B2D-85B8-9876E48552B3}" destId="{EC210C5E-4D5D-4F7B-AFB6-FFC1C50DE200}" srcOrd="1" destOrd="0" presId="urn:microsoft.com/office/officeart/2018/2/layout/IconVerticalSolidList"/>
    <dgm:cxn modelId="{EBED6079-4E52-4FDD-B878-BF68F152A8FC}" type="presParOf" srcId="{8F39DB90-477F-4B2D-85B8-9876E48552B3}" destId="{0497EDA8-3D02-4A9A-8564-E7FD11442F73}" srcOrd="2" destOrd="0" presId="urn:microsoft.com/office/officeart/2018/2/layout/IconVerticalSolidList"/>
    <dgm:cxn modelId="{F01AB300-B74C-4DE4-9A66-C7E99CC3819A}" type="presParOf" srcId="{8F39DB90-477F-4B2D-85B8-9876E48552B3}" destId="{5514952A-D7D6-42DD-8273-96E35F12AE1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913550-A55F-47C4-88D3-01DF0E77BD2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22BA0F1-B0D1-4005-BBA2-63EAFBBD1019}">
      <dgm:prSet/>
      <dgm:spPr/>
      <dgm:t>
        <a:bodyPr/>
        <a:lstStyle/>
        <a:p>
          <a:r>
            <a:rPr lang="en-US" b="1" dirty="0"/>
            <a:t>Owner-Operator Structure.</a:t>
          </a:r>
          <a:endParaRPr lang="en-US" dirty="0"/>
        </a:p>
      </dgm:t>
    </dgm:pt>
    <dgm:pt modelId="{DBB8C8F9-3568-4E57-9D45-2D3F0BC40BB0}" type="parTrans" cxnId="{71E8EA1F-00C3-46F9-BC5D-251B97B5D85A}">
      <dgm:prSet/>
      <dgm:spPr/>
      <dgm:t>
        <a:bodyPr/>
        <a:lstStyle/>
        <a:p>
          <a:endParaRPr lang="en-US"/>
        </a:p>
      </dgm:t>
    </dgm:pt>
    <dgm:pt modelId="{A98CC2D1-307B-45C5-9674-131C6D1677B4}" type="sibTrans" cxnId="{71E8EA1F-00C3-46F9-BC5D-251B97B5D85A}">
      <dgm:prSet/>
      <dgm:spPr/>
      <dgm:t>
        <a:bodyPr/>
        <a:lstStyle/>
        <a:p>
          <a:endParaRPr lang="en-US"/>
        </a:p>
      </dgm:t>
    </dgm:pt>
    <dgm:pt modelId="{D6BC4803-4027-430B-B2CC-16052AB25F85}">
      <dgm:prSet/>
      <dgm:spPr/>
      <dgm:t>
        <a:bodyPr/>
        <a:lstStyle/>
        <a:p>
          <a:r>
            <a:rPr lang="en-US" b="1" dirty="0"/>
            <a:t>Power of Cooperation.</a:t>
          </a:r>
          <a:endParaRPr lang="en-US" dirty="0"/>
        </a:p>
      </dgm:t>
    </dgm:pt>
    <dgm:pt modelId="{52E8B5CB-F23E-49F2-8B3C-8CF8C3520F29}" type="parTrans" cxnId="{A4E69278-E7DA-4DF4-BB14-F75786C33B05}">
      <dgm:prSet/>
      <dgm:spPr/>
      <dgm:t>
        <a:bodyPr/>
        <a:lstStyle/>
        <a:p>
          <a:endParaRPr lang="en-US"/>
        </a:p>
      </dgm:t>
    </dgm:pt>
    <dgm:pt modelId="{06A738C7-EDE9-4F19-9689-A492F1EA4789}" type="sibTrans" cxnId="{A4E69278-E7DA-4DF4-BB14-F75786C33B05}">
      <dgm:prSet/>
      <dgm:spPr/>
      <dgm:t>
        <a:bodyPr/>
        <a:lstStyle/>
        <a:p>
          <a:endParaRPr lang="en-US"/>
        </a:p>
      </dgm:t>
    </dgm:pt>
    <dgm:pt modelId="{283E92E2-0677-4D2C-BBD3-7EDDEC4E2C52}">
      <dgm:prSet/>
      <dgm:spPr/>
      <dgm:t>
        <a:bodyPr/>
        <a:lstStyle/>
        <a:p>
          <a:r>
            <a:rPr lang="en-US" b="1" dirty="0"/>
            <a:t>Community-Centric Approach.</a:t>
          </a:r>
          <a:endParaRPr lang="en-US" dirty="0"/>
        </a:p>
      </dgm:t>
    </dgm:pt>
    <dgm:pt modelId="{5EDA4B1A-1916-4594-92CF-681111B094EF}" type="parTrans" cxnId="{6B24F536-39DA-4AF3-95A5-24A60A65D332}">
      <dgm:prSet/>
      <dgm:spPr/>
      <dgm:t>
        <a:bodyPr/>
        <a:lstStyle/>
        <a:p>
          <a:endParaRPr lang="en-US"/>
        </a:p>
      </dgm:t>
    </dgm:pt>
    <dgm:pt modelId="{1ED9328F-3854-4E8B-837B-5DBB70DDC8E3}" type="sibTrans" cxnId="{6B24F536-39DA-4AF3-95A5-24A60A65D332}">
      <dgm:prSet/>
      <dgm:spPr/>
      <dgm:t>
        <a:bodyPr/>
        <a:lstStyle/>
        <a:p>
          <a:endParaRPr lang="en-US"/>
        </a:p>
      </dgm:t>
    </dgm:pt>
    <dgm:pt modelId="{C676BD5A-65E5-4AB0-A56B-8015F245837D}">
      <dgm:prSet/>
      <dgm:spPr/>
      <dgm:t>
        <a:bodyPr/>
        <a:lstStyle/>
        <a:p>
          <a:r>
            <a:rPr lang="en-US" b="1" dirty="0"/>
            <a:t>Inclusivity and Diversity.</a:t>
          </a:r>
          <a:endParaRPr lang="en-US" dirty="0"/>
        </a:p>
      </dgm:t>
    </dgm:pt>
    <dgm:pt modelId="{32839C9B-8D76-4C55-907B-E57F6D7A1A6C}" type="parTrans" cxnId="{BC68A75D-C571-4C98-B775-74BF56DA7F1C}">
      <dgm:prSet/>
      <dgm:spPr/>
      <dgm:t>
        <a:bodyPr/>
        <a:lstStyle/>
        <a:p>
          <a:endParaRPr lang="en-US"/>
        </a:p>
      </dgm:t>
    </dgm:pt>
    <dgm:pt modelId="{47513196-0233-47A6-A771-4D9028BFF01B}" type="sibTrans" cxnId="{BC68A75D-C571-4C98-B775-74BF56DA7F1C}">
      <dgm:prSet/>
      <dgm:spPr/>
      <dgm:t>
        <a:bodyPr/>
        <a:lstStyle/>
        <a:p>
          <a:endParaRPr lang="en-US"/>
        </a:p>
      </dgm:t>
    </dgm:pt>
    <dgm:pt modelId="{7DDA1E8C-FE1B-4539-90A1-DA2DE2B7AE4B}">
      <dgm:prSet/>
      <dgm:spPr/>
      <dgm:t>
        <a:bodyPr/>
        <a:lstStyle/>
        <a:p>
          <a:r>
            <a:rPr lang="en-US" b="1" dirty="0"/>
            <a:t>Sustainable and Ethical Practices</a:t>
          </a:r>
          <a:r>
            <a:rPr lang="en-US" dirty="0"/>
            <a:t>. </a:t>
          </a:r>
        </a:p>
      </dgm:t>
    </dgm:pt>
    <dgm:pt modelId="{80261CF1-9000-4FCD-BFD5-36A13A316904}" type="parTrans" cxnId="{421058BD-FEE4-45F5-BA3F-010D23E9B2C8}">
      <dgm:prSet/>
      <dgm:spPr/>
      <dgm:t>
        <a:bodyPr/>
        <a:lstStyle/>
        <a:p>
          <a:endParaRPr lang="en-US"/>
        </a:p>
      </dgm:t>
    </dgm:pt>
    <dgm:pt modelId="{C9AFDDB4-3E0A-4A21-910C-A850BE0A9CA6}" type="sibTrans" cxnId="{421058BD-FEE4-45F5-BA3F-010D23E9B2C8}">
      <dgm:prSet/>
      <dgm:spPr/>
      <dgm:t>
        <a:bodyPr/>
        <a:lstStyle/>
        <a:p>
          <a:endParaRPr lang="en-US"/>
        </a:p>
      </dgm:t>
    </dgm:pt>
    <dgm:pt modelId="{E2F9A06B-F44B-4983-8F9F-F2324DCDE855}">
      <dgm:prSet/>
      <dgm:spPr/>
      <dgm:t>
        <a:bodyPr/>
        <a:lstStyle/>
        <a:p>
          <a:r>
            <a:rPr lang="en-US" b="1" dirty="0"/>
            <a:t>Client-Centricity and True Value.</a:t>
          </a:r>
          <a:endParaRPr lang="en-US" dirty="0"/>
        </a:p>
      </dgm:t>
    </dgm:pt>
    <dgm:pt modelId="{598133C3-60DE-4CFC-9054-500EF7D0BA1A}" type="parTrans" cxnId="{D328032D-94B1-403C-9160-DEE0AD6EAA3D}">
      <dgm:prSet/>
      <dgm:spPr/>
      <dgm:t>
        <a:bodyPr/>
        <a:lstStyle/>
        <a:p>
          <a:endParaRPr lang="en-US"/>
        </a:p>
      </dgm:t>
    </dgm:pt>
    <dgm:pt modelId="{0E38F7F8-79CE-4A47-9CC1-67E42D1EBB31}" type="sibTrans" cxnId="{D328032D-94B1-403C-9160-DEE0AD6EAA3D}">
      <dgm:prSet/>
      <dgm:spPr/>
      <dgm:t>
        <a:bodyPr/>
        <a:lstStyle/>
        <a:p>
          <a:endParaRPr lang="en-US"/>
        </a:p>
      </dgm:t>
    </dgm:pt>
    <dgm:pt modelId="{1A081D3D-FF3C-4577-9514-6B6FB8355C50}" type="pres">
      <dgm:prSet presAssocID="{92913550-A55F-47C4-88D3-01DF0E77BD28}" presName="linear" presStyleCnt="0">
        <dgm:presLayoutVars>
          <dgm:animLvl val="lvl"/>
          <dgm:resizeHandles val="exact"/>
        </dgm:presLayoutVars>
      </dgm:prSet>
      <dgm:spPr/>
    </dgm:pt>
    <dgm:pt modelId="{6B8E07B8-43D6-4EE5-BA87-9C336045ADB9}" type="pres">
      <dgm:prSet presAssocID="{622BA0F1-B0D1-4005-BBA2-63EAFBBD1019}" presName="parentText" presStyleLbl="node1" presStyleIdx="0" presStyleCnt="6">
        <dgm:presLayoutVars>
          <dgm:chMax val="0"/>
          <dgm:bulletEnabled val="1"/>
        </dgm:presLayoutVars>
      </dgm:prSet>
      <dgm:spPr/>
    </dgm:pt>
    <dgm:pt modelId="{4D89B008-8C5E-4D81-80E4-4928DD70B5B4}" type="pres">
      <dgm:prSet presAssocID="{A98CC2D1-307B-45C5-9674-131C6D1677B4}" presName="spacer" presStyleCnt="0"/>
      <dgm:spPr/>
    </dgm:pt>
    <dgm:pt modelId="{894A434A-97C4-40C4-96E9-DE6112043E32}" type="pres">
      <dgm:prSet presAssocID="{D6BC4803-4027-430B-B2CC-16052AB25F85}" presName="parentText" presStyleLbl="node1" presStyleIdx="1" presStyleCnt="6">
        <dgm:presLayoutVars>
          <dgm:chMax val="0"/>
          <dgm:bulletEnabled val="1"/>
        </dgm:presLayoutVars>
      </dgm:prSet>
      <dgm:spPr/>
    </dgm:pt>
    <dgm:pt modelId="{C9958DF7-ED29-41AE-99AE-90DA8BC0B1F7}" type="pres">
      <dgm:prSet presAssocID="{06A738C7-EDE9-4F19-9689-A492F1EA4789}" presName="spacer" presStyleCnt="0"/>
      <dgm:spPr/>
    </dgm:pt>
    <dgm:pt modelId="{F71837E1-35D8-4B09-AECA-F7DBED79D750}" type="pres">
      <dgm:prSet presAssocID="{283E92E2-0677-4D2C-BBD3-7EDDEC4E2C52}" presName="parentText" presStyleLbl="node1" presStyleIdx="2" presStyleCnt="6">
        <dgm:presLayoutVars>
          <dgm:chMax val="0"/>
          <dgm:bulletEnabled val="1"/>
        </dgm:presLayoutVars>
      </dgm:prSet>
      <dgm:spPr/>
    </dgm:pt>
    <dgm:pt modelId="{CD57F988-6C80-4AD4-93A2-0F0B0EC17829}" type="pres">
      <dgm:prSet presAssocID="{1ED9328F-3854-4E8B-837B-5DBB70DDC8E3}" presName="spacer" presStyleCnt="0"/>
      <dgm:spPr/>
    </dgm:pt>
    <dgm:pt modelId="{4BF71F5F-613C-4BA5-9E2B-31DEE3AFE97F}" type="pres">
      <dgm:prSet presAssocID="{C676BD5A-65E5-4AB0-A56B-8015F245837D}" presName="parentText" presStyleLbl="node1" presStyleIdx="3" presStyleCnt="6">
        <dgm:presLayoutVars>
          <dgm:chMax val="0"/>
          <dgm:bulletEnabled val="1"/>
        </dgm:presLayoutVars>
      </dgm:prSet>
      <dgm:spPr/>
    </dgm:pt>
    <dgm:pt modelId="{9F0F8377-AFAD-41FD-A42B-EE2E2199B15D}" type="pres">
      <dgm:prSet presAssocID="{47513196-0233-47A6-A771-4D9028BFF01B}" presName="spacer" presStyleCnt="0"/>
      <dgm:spPr/>
    </dgm:pt>
    <dgm:pt modelId="{1CB6DAE7-A138-47E2-A3D5-30FF80FA7B90}" type="pres">
      <dgm:prSet presAssocID="{7DDA1E8C-FE1B-4539-90A1-DA2DE2B7AE4B}" presName="parentText" presStyleLbl="node1" presStyleIdx="4" presStyleCnt="6">
        <dgm:presLayoutVars>
          <dgm:chMax val="0"/>
          <dgm:bulletEnabled val="1"/>
        </dgm:presLayoutVars>
      </dgm:prSet>
      <dgm:spPr/>
    </dgm:pt>
    <dgm:pt modelId="{F455748E-7A03-4AFC-BBD4-830431A7A323}" type="pres">
      <dgm:prSet presAssocID="{C9AFDDB4-3E0A-4A21-910C-A850BE0A9CA6}" presName="spacer" presStyleCnt="0"/>
      <dgm:spPr/>
    </dgm:pt>
    <dgm:pt modelId="{7FBF36F9-A720-487D-A38C-C87634A8012E}" type="pres">
      <dgm:prSet presAssocID="{E2F9A06B-F44B-4983-8F9F-F2324DCDE855}" presName="parentText" presStyleLbl="node1" presStyleIdx="5" presStyleCnt="6">
        <dgm:presLayoutVars>
          <dgm:chMax val="0"/>
          <dgm:bulletEnabled val="1"/>
        </dgm:presLayoutVars>
      </dgm:prSet>
      <dgm:spPr/>
    </dgm:pt>
  </dgm:ptLst>
  <dgm:cxnLst>
    <dgm:cxn modelId="{71E8EA1F-00C3-46F9-BC5D-251B97B5D85A}" srcId="{92913550-A55F-47C4-88D3-01DF0E77BD28}" destId="{622BA0F1-B0D1-4005-BBA2-63EAFBBD1019}" srcOrd="0" destOrd="0" parTransId="{DBB8C8F9-3568-4E57-9D45-2D3F0BC40BB0}" sibTransId="{A98CC2D1-307B-45C5-9674-131C6D1677B4}"/>
    <dgm:cxn modelId="{D328032D-94B1-403C-9160-DEE0AD6EAA3D}" srcId="{92913550-A55F-47C4-88D3-01DF0E77BD28}" destId="{E2F9A06B-F44B-4983-8F9F-F2324DCDE855}" srcOrd="5" destOrd="0" parTransId="{598133C3-60DE-4CFC-9054-500EF7D0BA1A}" sibTransId="{0E38F7F8-79CE-4A47-9CC1-67E42D1EBB31}"/>
    <dgm:cxn modelId="{2556D031-8F2E-4CBC-8916-AD001176ECA7}" type="presOf" srcId="{7DDA1E8C-FE1B-4539-90A1-DA2DE2B7AE4B}" destId="{1CB6DAE7-A138-47E2-A3D5-30FF80FA7B90}" srcOrd="0" destOrd="0" presId="urn:microsoft.com/office/officeart/2005/8/layout/vList2"/>
    <dgm:cxn modelId="{6B24F536-39DA-4AF3-95A5-24A60A65D332}" srcId="{92913550-A55F-47C4-88D3-01DF0E77BD28}" destId="{283E92E2-0677-4D2C-BBD3-7EDDEC4E2C52}" srcOrd="2" destOrd="0" parTransId="{5EDA4B1A-1916-4594-92CF-681111B094EF}" sibTransId="{1ED9328F-3854-4E8B-837B-5DBB70DDC8E3}"/>
    <dgm:cxn modelId="{E2FA2A5B-1DC2-4063-82B3-DEFF5342E245}" type="presOf" srcId="{E2F9A06B-F44B-4983-8F9F-F2324DCDE855}" destId="{7FBF36F9-A720-487D-A38C-C87634A8012E}" srcOrd="0" destOrd="0" presId="urn:microsoft.com/office/officeart/2005/8/layout/vList2"/>
    <dgm:cxn modelId="{BC68A75D-C571-4C98-B775-74BF56DA7F1C}" srcId="{92913550-A55F-47C4-88D3-01DF0E77BD28}" destId="{C676BD5A-65E5-4AB0-A56B-8015F245837D}" srcOrd="3" destOrd="0" parTransId="{32839C9B-8D76-4C55-907B-E57F6D7A1A6C}" sibTransId="{47513196-0233-47A6-A771-4D9028BFF01B}"/>
    <dgm:cxn modelId="{3685D45D-D225-4F8E-A445-C8B044FDFF0B}" type="presOf" srcId="{92913550-A55F-47C4-88D3-01DF0E77BD28}" destId="{1A081D3D-FF3C-4577-9514-6B6FB8355C50}" srcOrd="0" destOrd="0" presId="urn:microsoft.com/office/officeart/2005/8/layout/vList2"/>
    <dgm:cxn modelId="{A4E69278-E7DA-4DF4-BB14-F75786C33B05}" srcId="{92913550-A55F-47C4-88D3-01DF0E77BD28}" destId="{D6BC4803-4027-430B-B2CC-16052AB25F85}" srcOrd="1" destOrd="0" parTransId="{52E8B5CB-F23E-49F2-8B3C-8CF8C3520F29}" sibTransId="{06A738C7-EDE9-4F19-9689-A492F1EA4789}"/>
    <dgm:cxn modelId="{218EDB81-E55D-48A3-BFAF-AB835C1F6331}" type="presOf" srcId="{283E92E2-0677-4D2C-BBD3-7EDDEC4E2C52}" destId="{F71837E1-35D8-4B09-AECA-F7DBED79D750}" srcOrd="0" destOrd="0" presId="urn:microsoft.com/office/officeart/2005/8/layout/vList2"/>
    <dgm:cxn modelId="{421058BD-FEE4-45F5-BA3F-010D23E9B2C8}" srcId="{92913550-A55F-47C4-88D3-01DF0E77BD28}" destId="{7DDA1E8C-FE1B-4539-90A1-DA2DE2B7AE4B}" srcOrd="4" destOrd="0" parTransId="{80261CF1-9000-4FCD-BFD5-36A13A316904}" sibTransId="{C9AFDDB4-3E0A-4A21-910C-A850BE0A9CA6}"/>
    <dgm:cxn modelId="{4F7368CD-B71E-447F-89F8-5CE16B27B02B}" type="presOf" srcId="{622BA0F1-B0D1-4005-BBA2-63EAFBBD1019}" destId="{6B8E07B8-43D6-4EE5-BA87-9C336045ADB9}" srcOrd="0" destOrd="0" presId="urn:microsoft.com/office/officeart/2005/8/layout/vList2"/>
    <dgm:cxn modelId="{48BE32D4-645D-416E-A602-93C67CB17662}" type="presOf" srcId="{D6BC4803-4027-430B-B2CC-16052AB25F85}" destId="{894A434A-97C4-40C4-96E9-DE6112043E32}" srcOrd="0" destOrd="0" presId="urn:microsoft.com/office/officeart/2005/8/layout/vList2"/>
    <dgm:cxn modelId="{EFFFF8D8-3C1B-4DE1-9B10-05D63076AE24}" type="presOf" srcId="{C676BD5A-65E5-4AB0-A56B-8015F245837D}" destId="{4BF71F5F-613C-4BA5-9E2B-31DEE3AFE97F}" srcOrd="0" destOrd="0" presId="urn:microsoft.com/office/officeart/2005/8/layout/vList2"/>
    <dgm:cxn modelId="{D1E432E9-30F6-4D20-9D1F-6A394339122F}" type="presParOf" srcId="{1A081D3D-FF3C-4577-9514-6B6FB8355C50}" destId="{6B8E07B8-43D6-4EE5-BA87-9C336045ADB9}" srcOrd="0" destOrd="0" presId="urn:microsoft.com/office/officeart/2005/8/layout/vList2"/>
    <dgm:cxn modelId="{02E58B5C-B934-45E6-8F89-9887FE4CA565}" type="presParOf" srcId="{1A081D3D-FF3C-4577-9514-6B6FB8355C50}" destId="{4D89B008-8C5E-4D81-80E4-4928DD70B5B4}" srcOrd="1" destOrd="0" presId="urn:microsoft.com/office/officeart/2005/8/layout/vList2"/>
    <dgm:cxn modelId="{F1BD3D5A-F4BD-4142-84FB-FE7278C276DA}" type="presParOf" srcId="{1A081D3D-FF3C-4577-9514-6B6FB8355C50}" destId="{894A434A-97C4-40C4-96E9-DE6112043E32}" srcOrd="2" destOrd="0" presId="urn:microsoft.com/office/officeart/2005/8/layout/vList2"/>
    <dgm:cxn modelId="{57A429EF-92E8-4BF8-B2E1-FD4DFB7613B7}" type="presParOf" srcId="{1A081D3D-FF3C-4577-9514-6B6FB8355C50}" destId="{C9958DF7-ED29-41AE-99AE-90DA8BC0B1F7}" srcOrd="3" destOrd="0" presId="urn:microsoft.com/office/officeart/2005/8/layout/vList2"/>
    <dgm:cxn modelId="{0681FEBD-9968-4AC9-9866-1569AF847101}" type="presParOf" srcId="{1A081D3D-FF3C-4577-9514-6B6FB8355C50}" destId="{F71837E1-35D8-4B09-AECA-F7DBED79D750}" srcOrd="4" destOrd="0" presId="urn:microsoft.com/office/officeart/2005/8/layout/vList2"/>
    <dgm:cxn modelId="{BF64D363-710C-4987-B742-9BE91E052C29}" type="presParOf" srcId="{1A081D3D-FF3C-4577-9514-6B6FB8355C50}" destId="{CD57F988-6C80-4AD4-93A2-0F0B0EC17829}" srcOrd="5" destOrd="0" presId="urn:microsoft.com/office/officeart/2005/8/layout/vList2"/>
    <dgm:cxn modelId="{1D4573A4-5DF4-469D-AB66-FDB13B33FBBF}" type="presParOf" srcId="{1A081D3D-FF3C-4577-9514-6B6FB8355C50}" destId="{4BF71F5F-613C-4BA5-9E2B-31DEE3AFE97F}" srcOrd="6" destOrd="0" presId="urn:microsoft.com/office/officeart/2005/8/layout/vList2"/>
    <dgm:cxn modelId="{D9EF2782-1FED-4162-B114-FD68E73C79B9}" type="presParOf" srcId="{1A081D3D-FF3C-4577-9514-6B6FB8355C50}" destId="{9F0F8377-AFAD-41FD-A42B-EE2E2199B15D}" srcOrd="7" destOrd="0" presId="urn:microsoft.com/office/officeart/2005/8/layout/vList2"/>
    <dgm:cxn modelId="{964CCCDC-E860-40A0-ACC6-84A7A85BE09B}" type="presParOf" srcId="{1A081D3D-FF3C-4577-9514-6B6FB8355C50}" destId="{1CB6DAE7-A138-47E2-A3D5-30FF80FA7B90}" srcOrd="8" destOrd="0" presId="urn:microsoft.com/office/officeart/2005/8/layout/vList2"/>
    <dgm:cxn modelId="{D8183A30-7D55-47EB-B4EF-D0EEC1ED825A}" type="presParOf" srcId="{1A081D3D-FF3C-4577-9514-6B6FB8355C50}" destId="{F455748E-7A03-4AFC-BBD4-830431A7A323}" srcOrd="9" destOrd="0" presId="urn:microsoft.com/office/officeart/2005/8/layout/vList2"/>
    <dgm:cxn modelId="{35471CA2-B8E8-49CF-A7FA-3488C59F4937}" type="presParOf" srcId="{1A081D3D-FF3C-4577-9514-6B6FB8355C50}" destId="{7FBF36F9-A720-487D-A38C-C87634A8012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5A906A-068B-42ED-B59D-C971BC8B3A5D}"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D6A24DFF-8EF6-4A00-949C-A19B89FEF798}">
      <dgm:prSet/>
      <dgm:spPr/>
      <dgm:t>
        <a:bodyPr/>
        <a:lstStyle/>
        <a:p>
          <a:r>
            <a:rPr lang="en-US"/>
            <a:t>The consulting industry is undergoing a paradigm shift, with a growing demand for agile, specialized, and innovative solutions. </a:t>
          </a:r>
        </a:p>
      </dgm:t>
    </dgm:pt>
    <dgm:pt modelId="{260DCB5D-30E9-4276-A777-C972FABB9F5E}" type="parTrans" cxnId="{BBDA153D-F373-4A3A-9AF7-DAD0B3576F7C}">
      <dgm:prSet/>
      <dgm:spPr/>
      <dgm:t>
        <a:bodyPr/>
        <a:lstStyle/>
        <a:p>
          <a:endParaRPr lang="en-US"/>
        </a:p>
      </dgm:t>
    </dgm:pt>
    <dgm:pt modelId="{4DBD0212-B9B2-4507-B8DF-0745A1516545}" type="sibTrans" cxnId="{BBDA153D-F373-4A3A-9AF7-DAD0B3576F7C}">
      <dgm:prSet/>
      <dgm:spPr/>
      <dgm:t>
        <a:bodyPr/>
        <a:lstStyle/>
        <a:p>
          <a:endParaRPr lang="en-US"/>
        </a:p>
      </dgm:t>
    </dgm:pt>
    <dgm:pt modelId="{E4A7266E-158C-4CFE-AABF-2521AE523009}">
      <dgm:prSet/>
      <dgm:spPr/>
      <dgm:t>
        <a:bodyPr/>
        <a:lstStyle/>
        <a:p>
          <a:r>
            <a:rPr lang="en-US"/>
            <a:t>UCA is well-positioned to capitalize on this opportunity, providing a diverse range of consulting services to businesses across industries.</a:t>
          </a:r>
        </a:p>
      </dgm:t>
    </dgm:pt>
    <dgm:pt modelId="{D1B0C4E7-87F9-4E1E-A1CB-CF45B6E8BB09}" type="parTrans" cxnId="{CDF19680-74F9-46CB-B1F8-E57B9B66B0BA}">
      <dgm:prSet/>
      <dgm:spPr/>
      <dgm:t>
        <a:bodyPr/>
        <a:lstStyle/>
        <a:p>
          <a:endParaRPr lang="en-US"/>
        </a:p>
      </dgm:t>
    </dgm:pt>
    <dgm:pt modelId="{232827E7-CEA5-4024-8F46-C2F84FE448EF}" type="sibTrans" cxnId="{CDF19680-74F9-46CB-B1F8-E57B9B66B0BA}">
      <dgm:prSet/>
      <dgm:spPr/>
      <dgm:t>
        <a:bodyPr/>
        <a:lstStyle/>
        <a:p>
          <a:endParaRPr lang="en-US"/>
        </a:p>
      </dgm:t>
    </dgm:pt>
    <dgm:pt modelId="{C16D17EA-19C2-4CF9-9167-52EC048AF8DF}" type="pres">
      <dgm:prSet presAssocID="{D85A906A-068B-42ED-B59D-C971BC8B3A5D}" presName="Name0" presStyleCnt="0">
        <dgm:presLayoutVars>
          <dgm:dir/>
          <dgm:animLvl val="lvl"/>
          <dgm:resizeHandles val="exact"/>
        </dgm:presLayoutVars>
      </dgm:prSet>
      <dgm:spPr/>
    </dgm:pt>
    <dgm:pt modelId="{9E26653C-6A3F-4C26-82E9-2C2495055A15}" type="pres">
      <dgm:prSet presAssocID="{E4A7266E-158C-4CFE-AABF-2521AE523009}" presName="boxAndChildren" presStyleCnt="0"/>
      <dgm:spPr/>
    </dgm:pt>
    <dgm:pt modelId="{D3EC7223-BBF7-4CAA-A859-0FB1FA4B7236}" type="pres">
      <dgm:prSet presAssocID="{E4A7266E-158C-4CFE-AABF-2521AE523009}" presName="parentTextBox" presStyleLbl="node1" presStyleIdx="0" presStyleCnt="2"/>
      <dgm:spPr/>
    </dgm:pt>
    <dgm:pt modelId="{E8B02433-D7D4-4274-AF90-744B10D41327}" type="pres">
      <dgm:prSet presAssocID="{4DBD0212-B9B2-4507-B8DF-0745A1516545}" presName="sp" presStyleCnt="0"/>
      <dgm:spPr/>
    </dgm:pt>
    <dgm:pt modelId="{FB1B62F3-997E-4343-9C78-4CAF64671485}" type="pres">
      <dgm:prSet presAssocID="{D6A24DFF-8EF6-4A00-949C-A19B89FEF798}" presName="arrowAndChildren" presStyleCnt="0"/>
      <dgm:spPr/>
    </dgm:pt>
    <dgm:pt modelId="{B4DDA39B-85B1-4185-A167-DD0D91C9ACB2}" type="pres">
      <dgm:prSet presAssocID="{D6A24DFF-8EF6-4A00-949C-A19B89FEF798}" presName="parentTextArrow" presStyleLbl="node1" presStyleIdx="1" presStyleCnt="2"/>
      <dgm:spPr/>
    </dgm:pt>
  </dgm:ptLst>
  <dgm:cxnLst>
    <dgm:cxn modelId="{BBDA153D-F373-4A3A-9AF7-DAD0B3576F7C}" srcId="{D85A906A-068B-42ED-B59D-C971BC8B3A5D}" destId="{D6A24DFF-8EF6-4A00-949C-A19B89FEF798}" srcOrd="0" destOrd="0" parTransId="{260DCB5D-30E9-4276-A777-C972FABB9F5E}" sibTransId="{4DBD0212-B9B2-4507-B8DF-0745A1516545}"/>
    <dgm:cxn modelId="{BDB21567-F56A-4C53-8E2B-787368FCCB87}" type="presOf" srcId="{E4A7266E-158C-4CFE-AABF-2521AE523009}" destId="{D3EC7223-BBF7-4CAA-A859-0FB1FA4B7236}" srcOrd="0" destOrd="0" presId="urn:microsoft.com/office/officeart/2005/8/layout/process4"/>
    <dgm:cxn modelId="{CDF19680-74F9-46CB-B1F8-E57B9B66B0BA}" srcId="{D85A906A-068B-42ED-B59D-C971BC8B3A5D}" destId="{E4A7266E-158C-4CFE-AABF-2521AE523009}" srcOrd="1" destOrd="0" parTransId="{D1B0C4E7-87F9-4E1E-A1CB-CF45B6E8BB09}" sibTransId="{232827E7-CEA5-4024-8F46-C2F84FE448EF}"/>
    <dgm:cxn modelId="{8E8299A8-478C-485E-B937-36A416BE9ECA}" type="presOf" srcId="{D6A24DFF-8EF6-4A00-949C-A19B89FEF798}" destId="{B4DDA39B-85B1-4185-A167-DD0D91C9ACB2}" srcOrd="0" destOrd="0" presId="urn:microsoft.com/office/officeart/2005/8/layout/process4"/>
    <dgm:cxn modelId="{08A123E1-8EDD-469D-B7CB-259D23585FC5}" type="presOf" srcId="{D85A906A-068B-42ED-B59D-C971BC8B3A5D}" destId="{C16D17EA-19C2-4CF9-9167-52EC048AF8DF}" srcOrd="0" destOrd="0" presId="urn:microsoft.com/office/officeart/2005/8/layout/process4"/>
    <dgm:cxn modelId="{9DE2FBFE-04F0-4062-B126-7488965F38F3}" type="presParOf" srcId="{C16D17EA-19C2-4CF9-9167-52EC048AF8DF}" destId="{9E26653C-6A3F-4C26-82E9-2C2495055A15}" srcOrd="0" destOrd="0" presId="urn:microsoft.com/office/officeart/2005/8/layout/process4"/>
    <dgm:cxn modelId="{F9C07EB7-BBA5-4AE8-AD95-0FFAC475F356}" type="presParOf" srcId="{9E26653C-6A3F-4C26-82E9-2C2495055A15}" destId="{D3EC7223-BBF7-4CAA-A859-0FB1FA4B7236}" srcOrd="0" destOrd="0" presId="urn:microsoft.com/office/officeart/2005/8/layout/process4"/>
    <dgm:cxn modelId="{6371E503-B9FF-42A4-8126-AB5B6E97978B}" type="presParOf" srcId="{C16D17EA-19C2-4CF9-9167-52EC048AF8DF}" destId="{E8B02433-D7D4-4274-AF90-744B10D41327}" srcOrd="1" destOrd="0" presId="urn:microsoft.com/office/officeart/2005/8/layout/process4"/>
    <dgm:cxn modelId="{7A2B16F2-B75B-4D3A-B4C2-8E209B3820DA}" type="presParOf" srcId="{C16D17EA-19C2-4CF9-9167-52EC048AF8DF}" destId="{FB1B62F3-997E-4343-9C78-4CAF64671485}" srcOrd="2" destOrd="0" presId="urn:microsoft.com/office/officeart/2005/8/layout/process4"/>
    <dgm:cxn modelId="{BB6182FA-82A9-4B28-9D47-400614B10DB4}" type="presParOf" srcId="{FB1B62F3-997E-4343-9C78-4CAF64671485}" destId="{B4DDA39B-85B1-4185-A167-DD0D91C9ACB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CA2A2-11BD-4F50-A53F-CD8F2DF04324}">
      <dsp:nvSpPr>
        <dsp:cNvPr id="0" name=""/>
        <dsp:cNvSpPr/>
      </dsp:nvSpPr>
      <dsp:spPr>
        <a:xfrm>
          <a:off x="1195243" y="194115"/>
          <a:ext cx="783896" cy="783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0EFB2E-F557-401D-AFD5-6B710CD4248C}">
      <dsp:nvSpPr>
        <dsp:cNvPr id="0" name=""/>
        <dsp:cNvSpPr/>
      </dsp:nvSpPr>
      <dsp:spPr>
        <a:xfrm>
          <a:off x="716195" y="1308689"/>
          <a:ext cx="1741992" cy="10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Adopts a co-op model.</a:t>
          </a:r>
        </a:p>
      </dsp:txBody>
      <dsp:txXfrm>
        <a:off x="716195" y="1308689"/>
        <a:ext cx="1741992" cy="1088745"/>
      </dsp:txXfrm>
    </dsp:sp>
    <dsp:sp modelId="{DA2B905B-B6B8-4353-AEAF-5AC5767C090A}">
      <dsp:nvSpPr>
        <dsp:cNvPr id="0" name=""/>
        <dsp:cNvSpPr/>
      </dsp:nvSpPr>
      <dsp:spPr>
        <a:xfrm>
          <a:off x="3242084" y="194115"/>
          <a:ext cx="783896" cy="783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1E4ED7-57FF-44AB-94C0-3AAAA7516AF0}">
      <dsp:nvSpPr>
        <dsp:cNvPr id="0" name=""/>
        <dsp:cNvSpPr/>
      </dsp:nvSpPr>
      <dsp:spPr>
        <a:xfrm>
          <a:off x="2763036" y="1308689"/>
          <a:ext cx="1741992" cy="10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Fractional and co-op models to meet quality and price targets</a:t>
          </a:r>
          <a:r>
            <a:rPr lang="en-US" sz="1400" kern="1200" dirty="0"/>
            <a:t>.</a:t>
          </a:r>
        </a:p>
      </dsp:txBody>
      <dsp:txXfrm>
        <a:off x="2763036" y="1308689"/>
        <a:ext cx="1741992" cy="1088745"/>
      </dsp:txXfrm>
    </dsp:sp>
    <dsp:sp modelId="{DBE21CB3-52FB-4FA4-B79C-B9FC4785CE4D}">
      <dsp:nvSpPr>
        <dsp:cNvPr id="0" name=""/>
        <dsp:cNvSpPr/>
      </dsp:nvSpPr>
      <dsp:spPr>
        <a:xfrm>
          <a:off x="1195243" y="2832933"/>
          <a:ext cx="783896" cy="7838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587780-3A1E-46CB-9131-C4053FAB988D}">
      <dsp:nvSpPr>
        <dsp:cNvPr id="0" name=""/>
        <dsp:cNvSpPr/>
      </dsp:nvSpPr>
      <dsp:spPr>
        <a:xfrm>
          <a:off x="716195" y="3947507"/>
          <a:ext cx="1741992" cy="10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All engagements and delivery are done 100% digital.</a:t>
          </a:r>
        </a:p>
      </dsp:txBody>
      <dsp:txXfrm>
        <a:off x="716195" y="3947507"/>
        <a:ext cx="1741992" cy="1088745"/>
      </dsp:txXfrm>
    </dsp:sp>
    <dsp:sp modelId="{C861E089-DE50-4BAD-B277-708B87E6ED58}">
      <dsp:nvSpPr>
        <dsp:cNvPr id="0" name=""/>
        <dsp:cNvSpPr/>
      </dsp:nvSpPr>
      <dsp:spPr>
        <a:xfrm>
          <a:off x="3242084" y="2832933"/>
          <a:ext cx="783896" cy="7838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E411FE-B8CE-4AE0-ABC9-2A6910E69F0B}">
      <dsp:nvSpPr>
        <dsp:cNvPr id="0" name=""/>
        <dsp:cNvSpPr/>
      </dsp:nvSpPr>
      <dsp:spPr>
        <a:xfrm>
          <a:off x="2763036" y="3947507"/>
          <a:ext cx="1741992" cy="10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Focus on a 100% remote model.</a:t>
          </a:r>
        </a:p>
      </dsp:txBody>
      <dsp:txXfrm>
        <a:off x="2763036" y="3947507"/>
        <a:ext cx="1741992" cy="10887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DD368-BB87-41CB-8D80-B203AF525FA4}">
      <dsp:nvSpPr>
        <dsp:cNvPr id="0" name=""/>
        <dsp:cNvSpPr/>
      </dsp:nvSpPr>
      <dsp:spPr>
        <a:xfrm>
          <a:off x="473112" y="664209"/>
          <a:ext cx="772822" cy="7728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E0AB4F-5EED-4778-B82C-9AED00EF3C64}">
      <dsp:nvSpPr>
        <dsp:cNvPr id="0" name=""/>
        <dsp:cNvSpPr/>
      </dsp:nvSpPr>
      <dsp:spPr>
        <a:xfrm>
          <a:off x="831" y="1717497"/>
          <a:ext cx="1717382" cy="81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Disrupt Professional Services.</a:t>
          </a:r>
        </a:p>
      </dsp:txBody>
      <dsp:txXfrm>
        <a:off x="831" y="1717497"/>
        <a:ext cx="1717382" cy="815756"/>
      </dsp:txXfrm>
    </dsp:sp>
    <dsp:sp modelId="{C2AE598C-19C6-4BC8-88E8-3ADC725FA83A}">
      <dsp:nvSpPr>
        <dsp:cNvPr id="0" name=""/>
        <dsp:cNvSpPr/>
      </dsp:nvSpPr>
      <dsp:spPr>
        <a:xfrm>
          <a:off x="2491036" y="664209"/>
          <a:ext cx="772822" cy="7728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C63D58-3611-4E4D-8C2C-41BC2FCD26C4}">
      <dsp:nvSpPr>
        <dsp:cNvPr id="0" name=""/>
        <dsp:cNvSpPr/>
      </dsp:nvSpPr>
      <dsp:spPr>
        <a:xfrm>
          <a:off x="2018756" y="1717497"/>
          <a:ext cx="1717382" cy="81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Offer consultants a path to ownership and pride.</a:t>
          </a:r>
        </a:p>
      </dsp:txBody>
      <dsp:txXfrm>
        <a:off x="2018756" y="1717497"/>
        <a:ext cx="1717382" cy="815756"/>
      </dsp:txXfrm>
    </dsp:sp>
    <dsp:sp modelId="{F97B78DE-60AE-4E07-92C5-4DD3E3D9345B}">
      <dsp:nvSpPr>
        <dsp:cNvPr id="0" name=""/>
        <dsp:cNvSpPr/>
      </dsp:nvSpPr>
      <dsp:spPr>
        <a:xfrm>
          <a:off x="4508961" y="664209"/>
          <a:ext cx="772822" cy="7728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63AB1D-AA22-4187-817A-3404713B7300}">
      <dsp:nvSpPr>
        <dsp:cNvPr id="0" name=""/>
        <dsp:cNvSpPr/>
      </dsp:nvSpPr>
      <dsp:spPr>
        <a:xfrm>
          <a:off x="4036681" y="1717497"/>
          <a:ext cx="1717382" cy="81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Drive community (break the silos).</a:t>
          </a:r>
        </a:p>
      </dsp:txBody>
      <dsp:txXfrm>
        <a:off x="4036681" y="1717497"/>
        <a:ext cx="1717382" cy="815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74200-F85B-4FC0-858F-6465FD49C86B}">
      <dsp:nvSpPr>
        <dsp:cNvPr id="0" name=""/>
        <dsp:cNvSpPr/>
      </dsp:nvSpPr>
      <dsp:spPr>
        <a:xfrm>
          <a:off x="0" y="524489"/>
          <a:ext cx="5126895" cy="9682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94519-AD89-4EAD-A989-D6798EF5A510}">
      <dsp:nvSpPr>
        <dsp:cNvPr id="0" name=""/>
        <dsp:cNvSpPr/>
      </dsp:nvSpPr>
      <dsp:spPr>
        <a:xfrm>
          <a:off x="292907" y="742353"/>
          <a:ext cx="532558" cy="5325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58D280-61AF-4643-9D27-E7E2B84D4401}">
      <dsp:nvSpPr>
        <dsp:cNvPr id="0" name=""/>
        <dsp:cNvSpPr/>
      </dsp:nvSpPr>
      <dsp:spPr>
        <a:xfrm>
          <a:off x="1118372" y="524489"/>
          <a:ext cx="4008523" cy="968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477" tIns="102477" rIns="102477" bIns="102477" numCol="1" spcCol="1270" anchor="ctr" anchorCtr="0">
          <a:noAutofit/>
        </a:bodyPr>
        <a:lstStyle/>
        <a:p>
          <a:pPr marL="0" lvl="0" indent="0" algn="l" defTabSz="933450">
            <a:lnSpc>
              <a:spcPct val="100000"/>
            </a:lnSpc>
            <a:spcBef>
              <a:spcPct val="0"/>
            </a:spcBef>
            <a:spcAft>
              <a:spcPct val="35000"/>
            </a:spcAft>
            <a:buNone/>
          </a:pPr>
          <a:r>
            <a:rPr lang="en-US" sz="2100" kern="1200" dirty="0"/>
            <a:t>Create a vibrant community united by passion &amp; excellence.</a:t>
          </a:r>
        </a:p>
      </dsp:txBody>
      <dsp:txXfrm>
        <a:off x="1118372" y="524489"/>
        <a:ext cx="4008523" cy="968287"/>
      </dsp:txXfrm>
    </dsp:sp>
    <dsp:sp modelId="{56B83D1C-37AC-4207-9531-A1825728F106}">
      <dsp:nvSpPr>
        <dsp:cNvPr id="0" name=""/>
        <dsp:cNvSpPr/>
      </dsp:nvSpPr>
      <dsp:spPr>
        <a:xfrm>
          <a:off x="0" y="1734848"/>
          <a:ext cx="5126895" cy="9682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210C5E-4D5D-4F7B-AFB6-FFC1C50DE200}">
      <dsp:nvSpPr>
        <dsp:cNvPr id="0" name=""/>
        <dsp:cNvSpPr/>
      </dsp:nvSpPr>
      <dsp:spPr>
        <a:xfrm>
          <a:off x="292907" y="1952713"/>
          <a:ext cx="532558" cy="5325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14952A-D7D6-42DD-8273-96E35F12AE12}">
      <dsp:nvSpPr>
        <dsp:cNvPr id="0" name=""/>
        <dsp:cNvSpPr/>
      </dsp:nvSpPr>
      <dsp:spPr>
        <a:xfrm>
          <a:off x="1118372" y="1734848"/>
          <a:ext cx="4008523" cy="968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477" tIns="102477" rIns="102477" bIns="102477" numCol="1" spcCol="1270" anchor="ctr" anchorCtr="0">
          <a:noAutofit/>
        </a:bodyPr>
        <a:lstStyle/>
        <a:p>
          <a:pPr marL="0" lvl="0" indent="0" algn="l" defTabSz="933450">
            <a:lnSpc>
              <a:spcPct val="100000"/>
            </a:lnSpc>
            <a:spcBef>
              <a:spcPct val="0"/>
            </a:spcBef>
            <a:spcAft>
              <a:spcPct val="35000"/>
            </a:spcAft>
            <a:buNone/>
          </a:pPr>
          <a:r>
            <a:rPr lang="en-US" sz="2100" kern="1200"/>
            <a:t>Provide a collaborative ecosystem that fosters learning, and growth.</a:t>
          </a:r>
        </a:p>
      </dsp:txBody>
      <dsp:txXfrm>
        <a:off x="1118372" y="1734848"/>
        <a:ext cx="4008523" cy="9682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E07B8-43D6-4EE5-BA87-9C336045ADB9}">
      <dsp:nvSpPr>
        <dsp:cNvPr id="0" name=""/>
        <dsp:cNvSpPr/>
      </dsp:nvSpPr>
      <dsp:spPr>
        <a:xfrm>
          <a:off x="0" y="65645"/>
          <a:ext cx="6364224"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t>Owner-Operator Structure.</a:t>
          </a:r>
          <a:endParaRPr lang="en-US" sz="3400" kern="1200" dirty="0"/>
        </a:p>
      </dsp:txBody>
      <dsp:txXfrm>
        <a:off x="39809" y="105454"/>
        <a:ext cx="6284606" cy="735872"/>
      </dsp:txXfrm>
    </dsp:sp>
    <dsp:sp modelId="{894A434A-97C4-40C4-96E9-DE6112043E32}">
      <dsp:nvSpPr>
        <dsp:cNvPr id="0" name=""/>
        <dsp:cNvSpPr/>
      </dsp:nvSpPr>
      <dsp:spPr>
        <a:xfrm>
          <a:off x="0" y="979056"/>
          <a:ext cx="6364224" cy="81549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t>Power of Cooperation.</a:t>
          </a:r>
          <a:endParaRPr lang="en-US" sz="3400" kern="1200" dirty="0"/>
        </a:p>
      </dsp:txBody>
      <dsp:txXfrm>
        <a:off x="39809" y="1018865"/>
        <a:ext cx="6284606" cy="735872"/>
      </dsp:txXfrm>
    </dsp:sp>
    <dsp:sp modelId="{F71837E1-35D8-4B09-AECA-F7DBED79D750}">
      <dsp:nvSpPr>
        <dsp:cNvPr id="0" name=""/>
        <dsp:cNvSpPr/>
      </dsp:nvSpPr>
      <dsp:spPr>
        <a:xfrm>
          <a:off x="0" y="1892466"/>
          <a:ext cx="6364224" cy="81549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t>Community-Centric Approach.</a:t>
          </a:r>
          <a:endParaRPr lang="en-US" sz="3400" kern="1200" dirty="0"/>
        </a:p>
      </dsp:txBody>
      <dsp:txXfrm>
        <a:off x="39809" y="1932275"/>
        <a:ext cx="6284606" cy="735872"/>
      </dsp:txXfrm>
    </dsp:sp>
    <dsp:sp modelId="{4BF71F5F-613C-4BA5-9E2B-31DEE3AFE97F}">
      <dsp:nvSpPr>
        <dsp:cNvPr id="0" name=""/>
        <dsp:cNvSpPr/>
      </dsp:nvSpPr>
      <dsp:spPr>
        <a:xfrm>
          <a:off x="0" y="2805876"/>
          <a:ext cx="6364224" cy="81549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t>Inclusivity and Diversity.</a:t>
          </a:r>
          <a:endParaRPr lang="en-US" sz="3400" kern="1200" dirty="0"/>
        </a:p>
      </dsp:txBody>
      <dsp:txXfrm>
        <a:off x="39809" y="2845685"/>
        <a:ext cx="6284606" cy="735872"/>
      </dsp:txXfrm>
    </dsp:sp>
    <dsp:sp modelId="{1CB6DAE7-A138-47E2-A3D5-30FF80FA7B90}">
      <dsp:nvSpPr>
        <dsp:cNvPr id="0" name=""/>
        <dsp:cNvSpPr/>
      </dsp:nvSpPr>
      <dsp:spPr>
        <a:xfrm>
          <a:off x="0" y="3719286"/>
          <a:ext cx="6364224" cy="81549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t>Sustainable and Ethical Practices</a:t>
          </a:r>
          <a:r>
            <a:rPr lang="en-US" sz="3400" kern="1200" dirty="0"/>
            <a:t>. </a:t>
          </a:r>
        </a:p>
      </dsp:txBody>
      <dsp:txXfrm>
        <a:off x="39809" y="3759095"/>
        <a:ext cx="6284606" cy="735872"/>
      </dsp:txXfrm>
    </dsp:sp>
    <dsp:sp modelId="{7FBF36F9-A720-487D-A38C-C87634A8012E}">
      <dsp:nvSpPr>
        <dsp:cNvPr id="0" name=""/>
        <dsp:cNvSpPr/>
      </dsp:nvSpPr>
      <dsp:spPr>
        <a:xfrm>
          <a:off x="0" y="4632696"/>
          <a:ext cx="6364224" cy="8154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t>Client-Centricity and True Value.</a:t>
          </a:r>
          <a:endParaRPr lang="en-US" sz="3400" kern="1200" dirty="0"/>
        </a:p>
      </dsp:txBody>
      <dsp:txXfrm>
        <a:off x="39809" y="4672505"/>
        <a:ext cx="6284606" cy="7358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C7223-BBF7-4CAA-A859-0FB1FA4B7236}">
      <dsp:nvSpPr>
        <dsp:cNvPr id="0" name=""/>
        <dsp:cNvSpPr/>
      </dsp:nvSpPr>
      <dsp:spPr>
        <a:xfrm>
          <a:off x="0" y="3327889"/>
          <a:ext cx="6364224" cy="218345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UCA is well-positioned to capitalize on this opportunity, providing a diverse range of consulting services to businesses across industries.</a:t>
          </a:r>
        </a:p>
      </dsp:txBody>
      <dsp:txXfrm>
        <a:off x="0" y="3327889"/>
        <a:ext cx="6364224" cy="2183455"/>
      </dsp:txXfrm>
    </dsp:sp>
    <dsp:sp modelId="{B4DDA39B-85B1-4185-A167-DD0D91C9ACB2}">
      <dsp:nvSpPr>
        <dsp:cNvPr id="0" name=""/>
        <dsp:cNvSpPr/>
      </dsp:nvSpPr>
      <dsp:spPr>
        <a:xfrm rot="10800000">
          <a:off x="0" y="2486"/>
          <a:ext cx="6364224" cy="3358155"/>
        </a:xfrm>
        <a:prstGeom prst="upArrowCallou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The consulting industry is undergoing a paradigm shift, with a growing demand for agile, specialized, and innovative solutions. </a:t>
          </a:r>
        </a:p>
      </dsp:txBody>
      <dsp:txXfrm rot="10800000">
        <a:off x="0" y="2486"/>
        <a:ext cx="6364224" cy="218202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9A92-146E-3720-DC38-4B7C9541E7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8BBEFC-DC50-8CAC-500E-E61136919E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7D0FCD-A559-41C8-CA25-996634CFDE2A}"/>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5" name="Footer Placeholder 4">
            <a:extLst>
              <a:ext uri="{FF2B5EF4-FFF2-40B4-BE49-F238E27FC236}">
                <a16:creationId xmlns:a16="http://schemas.microsoft.com/office/drawing/2014/main" id="{9149FCA0-A48D-7723-553C-FDDC80C93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6AD30-337F-3200-43D3-478D2D983C56}"/>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242948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5917-C3ED-B48D-C188-75A2E51006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400094-07C5-5C05-93CB-ACF9B6D387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D78EF-B993-B2CE-A8D9-A97A63D643FA}"/>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5" name="Footer Placeholder 4">
            <a:extLst>
              <a:ext uri="{FF2B5EF4-FFF2-40B4-BE49-F238E27FC236}">
                <a16:creationId xmlns:a16="http://schemas.microsoft.com/office/drawing/2014/main" id="{3E161B42-42F8-EB93-8012-4F300BADD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AFEEA-0EBF-741A-FF70-01F7642BC3B7}"/>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19675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47B633-8D8D-6C63-E95C-356DDBD602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072FA9-560D-BAF8-1B1C-7FC6C1056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2777B-353D-F79A-D2C1-2E07168D6468}"/>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5" name="Footer Placeholder 4">
            <a:extLst>
              <a:ext uri="{FF2B5EF4-FFF2-40B4-BE49-F238E27FC236}">
                <a16:creationId xmlns:a16="http://schemas.microsoft.com/office/drawing/2014/main" id="{11AA37C8-1043-EB2E-EEF4-54556F58B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075A6-EA44-6A86-AF51-560BA0412574}"/>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246893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6C12-4660-F844-FBB6-08778C7133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607C0-3852-FD64-0698-F064A795D2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9E6ED-5D0B-7354-74AD-74C949F767AB}"/>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5" name="Footer Placeholder 4">
            <a:extLst>
              <a:ext uri="{FF2B5EF4-FFF2-40B4-BE49-F238E27FC236}">
                <a16:creationId xmlns:a16="http://schemas.microsoft.com/office/drawing/2014/main" id="{9FE4DDDB-4266-85E3-EAF0-82AD6E7E6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CF232-3A5F-6FAC-5426-6394C359F9DA}"/>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2331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DE7D-CCFC-754E-9C26-FF1E409259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A9522F-CC0C-63BF-703F-88A72B92C4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20FC24-2F34-B6D0-774E-43E454C8498A}"/>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5" name="Footer Placeholder 4">
            <a:extLst>
              <a:ext uri="{FF2B5EF4-FFF2-40B4-BE49-F238E27FC236}">
                <a16:creationId xmlns:a16="http://schemas.microsoft.com/office/drawing/2014/main" id="{BE5832B3-7B69-7D62-6198-275A37090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F04D5-71E9-6A04-1FE2-817608C4F9B8}"/>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106380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9A2A-B4B1-54AA-F655-FFD77465D5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8CE34E-269A-C0D8-D5AC-CB4BA679BE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2693EC-8A0E-D271-081D-3A0BF15564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29DBDD-B885-2006-BB70-781BEC9029CB}"/>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6" name="Footer Placeholder 5">
            <a:extLst>
              <a:ext uri="{FF2B5EF4-FFF2-40B4-BE49-F238E27FC236}">
                <a16:creationId xmlns:a16="http://schemas.microsoft.com/office/drawing/2014/main" id="{67B8A4F8-CA2E-66EA-1BF1-137326E8F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BED5B-C096-DDAF-4EBA-2E51EEDD2310}"/>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3267284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FA20-3D2A-54B9-C640-C8630B0ACC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3B5BDB-2318-F6A2-6E64-DC19E843F5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666117-3B9D-C548-CBF7-AB6E295728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9FA194-2172-66E1-0476-8464A96C88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C215EE-AF5B-73FF-A4EE-66DE0FD150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8DBBFE-4A5E-C767-3E02-CFD203884A1C}"/>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8" name="Footer Placeholder 7">
            <a:extLst>
              <a:ext uri="{FF2B5EF4-FFF2-40B4-BE49-F238E27FC236}">
                <a16:creationId xmlns:a16="http://schemas.microsoft.com/office/drawing/2014/main" id="{710D7723-CA3A-EC7F-5F8E-E4D491B4F5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6AADBC-CD5F-3CF7-21DF-EDDCABF8FF27}"/>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30896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E9D7-878F-7EA7-36CA-DC256B8E7C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E41E9F-B39B-3499-E1CC-20C8215012D1}"/>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4" name="Footer Placeholder 3">
            <a:extLst>
              <a:ext uri="{FF2B5EF4-FFF2-40B4-BE49-F238E27FC236}">
                <a16:creationId xmlns:a16="http://schemas.microsoft.com/office/drawing/2014/main" id="{E041E4CE-3088-9013-14F6-0A7316319F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36582F-B105-F474-860A-BC35106226E1}"/>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34126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2DDE3-1055-05FE-13A3-1614F8A78C2D}"/>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3" name="Footer Placeholder 2">
            <a:extLst>
              <a:ext uri="{FF2B5EF4-FFF2-40B4-BE49-F238E27FC236}">
                <a16:creationId xmlns:a16="http://schemas.microsoft.com/office/drawing/2014/main" id="{C55CBBD2-DFDC-FAA9-5352-33F3ADD37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63D0C-9FC1-0B0D-3DE2-F12F564999CE}"/>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191987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5F07-E69A-FC70-623C-F2FD2E924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8FE1AD-B2BD-686B-0508-D77B383AB1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CCE8A4-E96D-2433-41E1-66E94AA74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B8D51-A3A2-0E35-A09F-C1BE6B8DFE78}"/>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6" name="Footer Placeholder 5">
            <a:extLst>
              <a:ext uri="{FF2B5EF4-FFF2-40B4-BE49-F238E27FC236}">
                <a16:creationId xmlns:a16="http://schemas.microsoft.com/office/drawing/2014/main" id="{FE5AE756-1FD4-2731-C19C-C100E5A95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2A7AD-5F71-5202-AFE9-B69A6A443E5A}"/>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2316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D9197-8313-3141-6BD7-0AD0667B8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BCC806-3740-F0B7-E212-C090639EDA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BC26C4-A122-7980-A4AD-58CF0B1AA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A16BA-E20B-0920-B829-6D880AB3081A}"/>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6" name="Footer Placeholder 5">
            <a:extLst>
              <a:ext uri="{FF2B5EF4-FFF2-40B4-BE49-F238E27FC236}">
                <a16:creationId xmlns:a16="http://schemas.microsoft.com/office/drawing/2014/main" id="{9971BA52-B239-A185-01A9-A038F374D7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735DA-A232-47E5-4556-A6360EFBEA21}"/>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262260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F3BFA-83F7-BBF2-7EFB-E47CE4B64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BDB39F-7CBD-D386-32E8-9DE6453C4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98824-528C-1FE9-4924-7263275C77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31B69-3A10-4849-831D-1351BC9674A2}" type="datetimeFigureOut">
              <a:rPr lang="en-US" smtClean="0"/>
              <a:t>7/23/2023</a:t>
            </a:fld>
            <a:endParaRPr lang="en-US"/>
          </a:p>
        </p:txBody>
      </p:sp>
      <p:sp>
        <p:nvSpPr>
          <p:cNvPr id="5" name="Footer Placeholder 4">
            <a:extLst>
              <a:ext uri="{FF2B5EF4-FFF2-40B4-BE49-F238E27FC236}">
                <a16:creationId xmlns:a16="http://schemas.microsoft.com/office/drawing/2014/main" id="{BFFFD4E6-C1AE-B97E-E981-B785A49E93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443701-5590-4D8A-6E02-7EC0F8351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16B13-E8D6-47E8-86C8-6E9056AA2A5B}" type="slidenum">
              <a:rPr lang="en-US" smtClean="0"/>
              <a:t>‹#›</a:t>
            </a:fld>
            <a:endParaRPr lang="en-US"/>
          </a:p>
        </p:txBody>
      </p:sp>
    </p:spTree>
    <p:extLst>
      <p:ext uri="{BB962C8B-B14F-4D97-AF65-F5344CB8AC3E}">
        <p14:creationId xmlns:p14="http://schemas.microsoft.com/office/powerpoint/2010/main" val="1352943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svg"/><Relationship Id="rId7" Type="http://schemas.openxmlformats.org/officeDocument/2006/relationships/diagramColors" Target="../diagrams/colors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7.svg"/><Relationship Id="rId7" Type="http://schemas.openxmlformats.org/officeDocument/2006/relationships/diagramColors" Target="../diagrams/colors3.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E9FC70-8A26-4CF2-8E04-EBDADB8B8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Subtitle 2">
            <a:extLst>
              <a:ext uri="{FF2B5EF4-FFF2-40B4-BE49-F238E27FC236}">
                <a16:creationId xmlns:a16="http://schemas.microsoft.com/office/drawing/2014/main" id="{63A3E00B-640A-C937-9FB5-52176A0D27CF}"/>
              </a:ext>
            </a:extLst>
          </p:cNvPr>
          <p:cNvSpPr>
            <a:spLocks noGrp="1"/>
          </p:cNvSpPr>
          <p:nvPr>
            <p:ph type="subTitle" idx="1"/>
          </p:nvPr>
        </p:nvSpPr>
        <p:spPr>
          <a:xfrm>
            <a:off x="2402425" y="4623753"/>
            <a:ext cx="7284706" cy="1811206"/>
          </a:xfrm>
        </p:spPr>
        <p:txBody>
          <a:bodyPr>
            <a:normAutofit/>
          </a:bodyPr>
          <a:lstStyle/>
          <a:p>
            <a:r>
              <a:rPr lang="en-US" sz="3600" dirty="0">
                <a:solidFill>
                  <a:srgbClr val="FFFFFF"/>
                </a:solidFill>
              </a:rPr>
              <a:t>The</a:t>
            </a:r>
            <a:r>
              <a:rPr lang="en-US" sz="3600" b="1" dirty="0">
                <a:solidFill>
                  <a:srgbClr val="FFFFFF"/>
                </a:solidFill>
              </a:rPr>
              <a:t> Unified Consultant Alliance </a:t>
            </a:r>
            <a:r>
              <a:rPr lang="en-US" sz="3600" dirty="0">
                <a:solidFill>
                  <a:srgbClr val="FFFFFF"/>
                </a:solidFill>
              </a:rPr>
              <a:t>Platform</a:t>
            </a:r>
          </a:p>
          <a:p>
            <a:r>
              <a:rPr lang="en-US" sz="2000" i="1" dirty="0">
                <a:solidFill>
                  <a:srgbClr val="FFFFFF"/>
                </a:solidFill>
              </a:rPr>
              <a:t>Enabling Independent Member Owned, Consultant Co-ops.</a:t>
            </a: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971EA57-0D21-3424-3532-B36E890E1E1B}"/>
              </a:ext>
            </a:extLst>
          </p:cNvPr>
          <p:cNvPicPr>
            <a:picLocks noChangeAspect="1"/>
          </p:cNvPicPr>
          <p:nvPr/>
        </p:nvPicPr>
        <p:blipFill rotWithShape="1">
          <a:blip r:embed="rId2"/>
          <a:srcRect l="5475" t="27636" r="7858" b="28970"/>
          <a:stretch/>
        </p:blipFill>
        <p:spPr>
          <a:xfrm>
            <a:off x="2955513" y="1189630"/>
            <a:ext cx="6178530" cy="3093576"/>
          </a:xfrm>
          <a:prstGeom prst="rect">
            <a:avLst/>
          </a:prstGeom>
          <a:ln>
            <a:noFill/>
          </a:ln>
          <a:effectLst>
            <a:outerShdw blurRad="292100" dist="139700" dir="2700000" algn="tl" rotWithShape="0">
              <a:srgbClr val="333333">
                <a:alpha val="65000"/>
              </a:srgbClr>
            </a:outerShdw>
          </a:effectLst>
        </p:spPr>
      </p:pic>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514226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07EC0B-6F18-4CC6-A161-42CC6FAB2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3C2C7B-A6E3-28A4-D00C-0C721F7A6ABF}"/>
              </a:ext>
            </a:extLst>
          </p:cNvPr>
          <p:cNvSpPr>
            <a:spLocks noGrp="1"/>
          </p:cNvSpPr>
          <p:nvPr>
            <p:ph type="title"/>
          </p:nvPr>
        </p:nvSpPr>
        <p:spPr>
          <a:xfrm>
            <a:off x="6751320" y="4586599"/>
            <a:ext cx="4869179" cy="1325563"/>
          </a:xfrm>
        </p:spPr>
        <p:txBody>
          <a:bodyPr anchor="t">
            <a:normAutofit/>
          </a:bodyPr>
          <a:lstStyle/>
          <a:p>
            <a:r>
              <a:rPr lang="en-US" sz="3600">
                <a:solidFill>
                  <a:schemeClr val="tx2"/>
                </a:solidFill>
              </a:rPr>
              <a:t>Investment Opportunity</a:t>
            </a:r>
          </a:p>
        </p:txBody>
      </p:sp>
      <p:pic>
        <p:nvPicPr>
          <p:cNvPr id="5" name="Picture 4" descr="Rolling hills of agriculture at sunset">
            <a:extLst>
              <a:ext uri="{FF2B5EF4-FFF2-40B4-BE49-F238E27FC236}">
                <a16:creationId xmlns:a16="http://schemas.microsoft.com/office/drawing/2014/main" id="{9AD1443A-1B1A-96C6-5E58-4DFEC2348A7F}"/>
              </a:ext>
            </a:extLst>
          </p:cNvPr>
          <p:cNvPicPr>
            <a:picLocks noChangeAspect="1"/>
          </p:cNvPicPr>
          <p:nvPr/>
        </p:nvPicPr>
        <p:blipFill rotWithShape="1">
          <a:blip r:embed="rId2"/>
          <a:srcRect l="21304" r="17132" b="1"/>
          <a:stretch/>
        </p:blipFill>
        <p:spPr>
          <a:xfrm>
            <a:off x="-1" y="10"/>
            <a:ext cx="6324601" cy="6857264"/>
          </a:xfrm>
          <a:prstGeom prst="rect">
            <a:avLst/>
          </a:prstGeom>
        </p:spPr>
      </p:pic>
      <p:grpSp>
        <p:nvGrpSpPr>
          <p:cNvPr id="11" name="Group 10">
            <a:extLst>
              <a:ext uri="{FF2B5EF4-FFF2-40B4-BE49-F238E27FC236}">
                <a16:creationId xmlns:a16="http://schemas.microsoft.com/office/drawing/2014/main" id="{2F263D67-9B31-4F2B-B228-27FD3112D7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423049" cy="6858001"/>
            <a:chOff x="0" y="0"/>
            <a:chExt cx="6423049" cy="6858001"/>
          </a:xfrm>
        </p:grpSpPr>
        <p:sp>
          <p:nvSpPr>
            <p:cNvPr id="12" name="Freeform: Shape 11">
              <a:extLst>
                <a:ext uri="{FF2B5EF4-FFF2-40B4-BE49-F238E27FC236}">
                  <a16:creationId xmlns:a16="http://schemas.microsoft.com/office/drawing/2014/main" id="{00DF1CD8-441E-4077-9B3C-7E96D92E0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18714" cy="6858000"/>
            </a:xfrm>
            <a:custGeom>
              <a:avLst/>
              <a:gdLst>
                <a:gd name="connsiteX0" fmla="*/ 0 w 6018714"/>
                <a:gd name="connsiteY0" fmla="*/ 6499477 h 6858000"/>
                <a:gd name="connsiteX1" fmla="*/ 248639 w 6018714"/>
                <a:gd name="connsiteY1" fmla="*/ 6701197 h 6858000"/>
                <a:gd name="connsiteX2" fmla="*/ 392359 w 6018714"/>
                <a:gd name="connsiteY2" fmla="*/ 6814935 h 6858000"/>
                <a:gd name="connsiteX3" fmla="*/ 448656 w 6018714"/>
                <a:gd name="connsiteY3" fmla="*/ 6858000 h 6858000"/>
                <a:gd name="connsiteX4" fmla="*/ 0 w 6018714"/>
                <a:gd name="connsiteY4" fmla="*/ 6858000 h 6858000"/>
                <a:gd name="connsiteX5" fmla="*/ 998246 w 6018714"/>
                <a:gd name="connsiteY5" fmla="*/ 0 h 6858000"/>
                <a:gd name="connsiteX6" fmla="*/ 1984114 w 6018714"/>
                <a:gd name="connsiteY6" fmla="*/ 0 h 6858000"/>
                <a:gd name="connsiteX7" fmla="*/ 2011390 w 6018714"/>
                <a:gd name="connsiteY7" fmla="*/ 2333 h 6858000"/>
                <a:gd name="connsiteX8" fmla="*/ 4182319 w 6018714"/>
                <a:gd name="connsiteY8" fmla="*/ 838030 h 6858000"/>
                <a:gd name="connsiteX9" fmla="*/ 4785565 w 6018714"/>
                <a:gd name="connsiteY9" fmla="*/ 1338564 h 6858000"/>
                <a:gd name="connsiteX10" fmla="*/ 5695308 w 6018714"/>
                <a:gd name="connsiteY10" fmla="*/ 2616232 h 6858000"/>
                <a:gd name="connsiteX11" fmla="*/ 5937944 w 6018714"/>
                <a:gd name="connsiteY11" fmla="*/ 3368583 h 6858000"/>
                <a:gd name="connsiteX12" fmla="*/ 6018677 w 6018714"/>
                <a:gd name="connsiteY12" fmla="*/ 4153681 h 6858000"/>
                <a:gd name="connsiteX13" fmla="*/ 5990165 w 6018714"/>
                <a:gd name="connsiteY13" fmla="*/ 4557147 h 6858000"/>
                <a:gd name="connsiteX14" fmla="*/ 5982312 w 6018714"/>
                <a:gd name="connsiteY14" fmla="*/ 4607451 h 6858000"/>
                <a:gd name="connsiteX15" fmla="*/ 5972856 w 6018714"/>
                <a:gd name="connsiteY15" fmla="*/ 4657609 h 6858000"/>
                <a:gd name="connsiteX16" fmla="*/ 5951328 w 6018714"/>
                <a:gd name="connsiteY16" fmla="*/ 4757628 h 6858000"/>
                <a:gd name="connsiteX17" fmla="*/ 5893141 w 6018714"/>
                <a:gd name="connsiteY17" fmla="*/ 4953827 h 6858000"/>
                <a:gd name="connsiteX18" fmla="*/ 5817644 w 6018714"/>
                <a:gd name="connsiteY18" fmla="*/ 5141915 h 6858000"/>
                <a:gd name="connsiteX19" fmla="*/ 5728909 w 6018714"/>
                <a:gd name="connsiteY19" fmla="*/ 5322626 h 6858000"/>
                <a:gd name="connsiteX20" fmla="*/ 5532095 w 6018714"/>
                <a:gd name="connsiteY20" fmla="*/ 5663839 h 6858000"/>
                <a:gd name="connsiteX21" fmla="*/ 5330043 w 6018714"/>
                <a:gd name="connsiteY21" fmla="*/ 5988236 h 6858000"/>
                <a:gd name="connsiteX22" fmla="*/ 5232580 w 6018714"/>
                <a:gd name="connsiteY22" fmla="*/ 6146081 h 6858000"/>
                <a:gd name="connsiteX23" fmla="*/ 5183269 w 6018714"/>
                <a:gd name="connsiteY23" fmla="*/ 6227660 h 6858000"/>
                <a:gd name="connsiteX24" fmla="*/ 5131628 w 6018714"/>
                <a:gd name="connsiteY24" fmla="*/ 6311451 h 6858000"/>
                <a:gd name="connsiteX25" fmla="*/ 4910811 w 6018714"/>
                <a:gd name="connsiteY25" fmla="*/ 6641009 h 6858000"/>
                <a:gd name="connsiteX26" fmla="*/ 4788885 w 6018714"/>
                <a:gd name="connsiteY26" fmla="*/ 6800448 h 6858000"/>
                <a:gd name="connsiteX27" fmla="*/ 4739213 w 6018714"/>
                <a:gd name="connsiteY27" fmla="*/ 6858000 h 6858000"/>
                <a:gd name="connsiteX28" fmla="*/ 3950454 w 6018714"/>
                <a:gd name="connsiteY28" fmla="*/ 6858000 h 6858000"/>
                <a:gd name="connsiteX29" fmla="*/ 4012997 w 6018714"/>
                <a:gd name="connsiteY29" fmla="*/ 6806378 h 6858000"/>
                <a:gd name="connsiteX30" fmla="*/ 4268871 w 6018714"/>
                <a:gd name="connsiteY30" fmla="*/ 6566512 h 6858000"/>
                <a:gd name="connsiteX31" fmla="*/ 4750072 w 6018714"/>
                <a:gd name="connsiteY31" fmla="*/ 6033375 h 6858000"/>
                <a:gd name="connsiteX32" fmla="*/ 4806075 w 6018714"/>
                <a:gd name="connsiteY32" fmla="*/ 5961092 h 6858000"/>
                <a:gd name="connsiteX33" fmla="*/ 4863244 w 6018714"/>
                <a:gd name="connsiteY33" fmla="*/ 5885856 h 6858000"/>
                <a:gd name="connsiteX34" fmla="*/ 4982235 w 6018714"/>
                <a:gd name="connsiteY34" fmla="*/ 5732288 h 6858000"/>
                <a:gd name="connsiteX35" fmla="*/ 5221526 w 6018714"/>
                <a:gd name="connsiteY35" fmla="*/ 5438135 h 6858000"/>
                <a:gd name="connsiteX36" fmla="*/ 5442633 w 6018714"/>
                <a:gd name="connsiteY36" fmla="*/ 5146193 h 6858000"/>
                <a:gd name="connsiteX37" fmla="*/ 5538350 w 6018714"/>
                <a:gd name="connsiteY37" fmla="*/ 4995133 h 6858000"/>
                <a:gd name="connsiteX38" fmla="*/ 5621702 w 6018714"/>
                <a:gd name="connsiteY38" fmla="*/ 4839205 h 6858000"/>
                <a:gd name="connsiteX39" fmla="*/ 5741275 w 6018714"/>
                <a:gd name="connsiteY39" fmla="*/ 4507728 h 6858000"/>
                <a:gd name="connsiteX40" fmla="*/ 5781714 w 6018714"/>
                <a:gd name="connsiteY40" fmla="*/ 4153681 h 6858000"/>
                <a:gd name="connsiteX41" fmla="*/ 5685706 w 6018714"/>
                <a:gd name="connsiteY41" fmla="*/ 3428918 h 6858000"/>
                <a:gd name="connsiteX42" fmla="*/ 5422122 w 6018714"/>
                <a:gd name="connsiteY42" fmla="*/ 2750328 h 6858000"/>
                <a:gd name="connsiteX43" fmla="*/ 5033730 w 6018714"/>
                <a:gd name="connsiteY43" fmla="*/ 2136204 h 6858000"/>
                <a:gd name="connsiteX44" fmla="*/ 4542784 w 6018714"/>
                <a:gd name="connsiteY44" fmla="*/ 1601886 h 6858000"/>
                <a:gd name="connsiteX45" fmla="*/ 2668605 w 6018714"/>
                <a:gd name="connsiteY45" fmla="*/ 539746 h 6858000"/>
                <a:gd name="connsiteX46" fmla="*/ 1965570 w 6018714"/>
                <a:gd name="connsiteY46" fmla="*/ 389865 h 6858000"/>
                <a:gd name="connsiteX47" fmla="*/ 1249006 w 6018714"/>
                <a:gd name="connsiteY47" fmla="*/ 363461 h 6858000"/>
                <a:gd name="connsiteX48" fmla="*/ 542188 w 6018714"/>
                <a:gd name="connsiteY48" fmla="*/ 465544 h 6858000"/>
                <a:gd name="connsiteX49" fmla="*/ 37349 w 6018714"/>
                <a:gd name="connsiteY49" fmla="*/ 636266 h 6858000"/>
                <a:gd name="connsiteX50" fmla="*/ 0 w 6018714"/>
                <a:gd name="connsiteY50" fmla="*/ 653785 h 6858000"/>
                <a:gd name="connsiteX51" fmla="*/ 0 w 6018714"/>
                <a:gd name="connsiteY51" fmla="*/ 255198 h 6858000"/>
                <a:gd name="connsiteX52" fmla="*/ 167136 w 6018714"/>
                <a:gd name="connsiteY52" fmla="*/ 188295 h 6858000"/>
                <a:gd name="connsiteX53" fmla="*/ 451417 w 6018714"/>
                <a:gd name="connsiteY53" fmla="*/ 101466 h 6858000"/>
                <a:gd name="connsiteX54" fmla="*/ 836914 w 6018714"/>
                <a:gd name="connsiteY54" fmla="*/ 21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18714" h="6858000">
                  <a:moveTo>
                    <a:pt x="0" y="6499477"/>
                  </a:moveTo>
                  <a:lnTo>
                    <a:pt x="248639" y="6701197"/>
                  </a:lnTo>
                  <a:cubicBezTo>
                    <a:pt x="296496" y="6739700"/>
                    <a:pt x="344500" y="6777613"/>
                    <a:pt x="392359" y="6814935"/>
                  </a:cubicBezTo>
                  <a:lnTo>
                    <a:pt x="448656" y="6858000"/>
                  </a:lnTo>
                  <a:lnTo>
                    <a:pt x="0" y="6858000"/>
                  </a:lnTo>
                  <a:close/>
                  <a:moveTo>
                    <a:pt x="998246" y="0"/>
                  </a:moveTo>
                  <a:lnTo>
                    <a:pt x="1984114" y="0"/>
                  </a:lnTo>
                  <a:lnTo>
                    <a:pt x="2011390" y="2333"/>
                  </a:lnTo>
                  <a:cubicBezTo>
                    <a:pt x="2791770" y="95667"/>
                    <a:pt x="3537428" y="382707"/>
                    <a:pt x="4182319" y="838030"/>
                  </a:cubicBezTo>
                  <a:cubicBezTo>
                    <a:pt x="4396386" y="988089"/>
                    <a:pt x="4598134" y="1155477"/>
                    <a:pt x="4785565" y="1338564"/>
                  </a:cubicBezTo>
                  <a:cubicBezTo>
                    <a:pt x="5159266" y="1705003"/>
                    <a:pt x="5477110" y="2135318"/>
                    <a:pt x="5695308" y="2616232"/>
                  </a:cubicBezTo>
                  <a:cubicBezTo>
                    <a:pt x="5803975" y="2856910"/>
                    <a:pt x="5885376" y="3109302"/>
                    <a:pt x="5937944" y="3368583"/>
                  </a:cubicBezTo>
                  <a:cubicBezTo>
                    <a:pt x="5990936" y="3626845"/>
                    <a:pt x="6017985" y="3889887"/>
                    <a:pt x="6018677" y="4153681"/>
                  </a:cubicBezTo>
                  <a:cubicBezTo>
                    <a:pt x="6019393" y="4288706"/>
                    <a:pt x="6009862" y="4423598"/>
                    <a:pt x="5990165" y="4557147"/>
                  </a:cubicBezTo>
                  <a:lnTo>
                    <a:pt x="5982312" y="4607451"/>
                  </a:lnTo>
                  <a:lnTo>
                    <a:pt x="5972856" y="4657609"/>
                  </a:lnTo>
                  <a:cubicBezTo>
                    <a:pt x="5966601" y="4691096"/>
                    <a:pt x="5959037" y="4724287"/>
                    <a:pt x="5951328" y="4757628"/>
                  </a:cubicBezTo>
                  <a:cubicBezTo>
                    <a:pt x="5934889" y="4823863"/>
                    <a:pt x="5915834" y="4890100"/>
                    <a:pt x="5893141" y="4953827"/>
                  </a:cubicBezTo>
                  <a:cubicBezTo>
                    <a:pt x="5870448" y="5017556"/>
                    <a:pt x="5845282" y="5080252"/>
                    <a:pt x="5817644" y="5141915"/>
                  </a:cubicBezTo>
                  <a:cubicBezTo>
                    <a:pt x="5790005" y="5203578"/>
                    <a:pt x="5760040" y="5263619"/>
                    <a:pt x="5728909" y="5322626"/>
                  </a:cubicBezTo>
                  <a:cubicBezTo>
                    <a:pt x="5666505" y="5440642"/>
                    <a:pt x="5599591" y="5553937"/>
                    <a:pt x="5532095" y="5663839"/>
                  </a:cubicBezTo>
                  <a:lnTo>
                    <a:pt x="5330043" y="5988236"/>
                  </a:lnTo>
                  <a:cubicBezTo>
                    <a:pt x="5297022" y="6041195"/>
                    <a:pt x="5264148" y="6093565"/>
                    <a:pt x="5232580" y="6146081"/>
                  </a:cubicBezTo>
                  <a:lnTo>
                    <a:pt x="5183269" y="6227660"/>
                  </a:lnTo>
                  <a:cubicBezTo>
                    <a:pt x="5166103" y="6255541"/>
                    <a:pt x="5149375" y="6283717"/>
                    <a:pt x="5131628" y="6311451"/>
                  </a:cubicBezTo>
                  <a:cubicBezTo>
                    <a:pt x="5062676" y="6423417"/>
                    <a:pt x="4988635" y="6533174"/>
                    <a:pt x="4910811" y="6641009"/>
                  </a:cubicBezTo>
                  <a:cubicBezTo>
                    <a:pt x="4871725" y="6695377"/>
                    <a:pt x="4831064" y="6748547"/>
                    <a:pt x="4788885" y="6800448"/>
                  </a:cubicBezTo>
                  <a:lnTo>
                    <a:pt x="4739213" y="6858000"/>
                  </a:lnTo>
                  <a:lnTo>
                    <a:pt x="3950454" y="6858000"/>
                  </a:lnTo>
                  <a:lnTo>
                    <a:pt x="4012997" y="6806378"/>
                  </a:lnTo>
                  <a:cubicBezTo>
                    <a:pt x="4100089" y="6729374"/>
                    <a:pt x="4185375" y="6649419"/>
                    <a:pt x="4268871" y="6566512"/>
                  </a:cubicBezTo>
                  <a:cubicBezTo>
                    <a:pt x="4439315" y="6398398"/>
                    <a:pt x="4599980" y="6220387"/>
                    <a:pt x="4750072" y="6033375"/>
                  </a:cubicBezTo>
                  <a:cubicBezTo>
                    <a:pt x="4769418" y="6009920"/>
                    <a:pt x="4787311" y="5985138"/>
                    <a:pt x="4806075" y="5961092"/>
                  </a:cubicBezTo>
                  <a:lnTo>
                    <a:pt x="4863244" y="5885856"/>
                  </a:lnTo>
                  <a:cubicBezTo>
                    <a:pt x="4902520" y="5833635"/>
                    <a:pt x="4942184" y="5782445"/>
                    <a:pt x="4982235" y="5732288"/>
                  </a:cubicBezTo>
                  <a:cubicBezTo>
                    <a:pt x="5061513" y="5631533"/>
                    <a:pt x="5143556" y="5534760"/>
                    <a:pt x="5221526" y="5438135"/>
                  </a:cubicBezTo>
                  <a:cubicBezTo>
                    <a:pt x="5299495" y="5341509"/>
                    <a:pt x="5374846" y="5245326"/>
                    <a:pt x="5442633" y="5146193"/>
                  </a:cubicBezTo>
                  <a:cubicBezTo>
                    <a:pt x="5476091" y="5096480"/>
                    <a:pt x="5508530" y="5046176"/>
                    <a:pt x="5538350" y="4995133"/>
                  </a:cubicBezTo>
                  <a:cubicBezTo>
                    <a:pt x="5568171" y="4944091"/>
                    <a:pt x="5596245" y="4892164"/>
                    <a:pt x="5621702" y="4839205"/>
                  </a:cubicBezTo>
                  <a:cubicBezTo>
                    <a:pt x="5673203" y="4733405"/>
                    <a:pt x="5713291" y="4622262"/>
                    <a:pt x="5741275" y="4507728"/>
                  </a:cubicBezTo>
                  <a:cubicBezTo>
                    <a:pt x="5767878" y="4391630"/>
                    <a:pt x="5781445" y="4272861"/>
                    <a:pt x="5781714" y="4153681"/>
                  </a:cubicBezTo>
                  <a:cubicBezTo>
                    <a:pt x="5781640" y="3908842"/>
                    <a:pt x="5749352" y="3665096"/>
                    <a:pt x="5685706" y="3428918"/>
                  </a:cubicBezTo>
                  <a:cubicBezTo>
                    <a:pt x="5621295" y="3194067"/>
                    <a:pt x="5532959" y="2966636"/>
                    <a:pt x="5422122" y="2750328"/>
                  </a:cubicBezTo>
                  <a:cubicBezTo>
                    <a:pt x="5312356" y="2533473"/>
                    <a:pt x="5182293" y="2327817"/>
                    <a:pt x="5033730" y="2136204"/>
                  </a:cubicBezTo>
                  <a:cubicBezTo>
                    <a:pt x="4885345" y="1944281"/>
                    <a:pt x="4721094" y="1765530"/>
                    <a:pt x="4542784" y="1601886"/>
                  </a:cubicBezTo>
                  <a:cubicBezTo>
                    <a:pt x="4001273" y="1114380"/>
                    <a:pt x="3361806" y="751985"/>
                    <a:pt x="2668605" y="539746"/>
                  </a:cubicBezTo>
                  <a:cubicBezTo>
                    <a:pt x="2438667" y="470493"/>
                    <a:pt x="2203536" y="420366"/>
                    <a:pt x="1965570" y="389865"/>
                  </a:cubicBezTo>
                  <a:cubicBezTo>
                    <a:pt x="1727936" y="359890"/>
                    <a:pt x="1488166" y="351053"/>
                    <a:pt x="1249006" y="363461"/>
                  </a:cubicBezTo>
                  <a:cubicBezTo>
                    <a:pt x="1010718" y="374400"/>
                    <a:pt x="774017" y="408587"/>
                    <a:pt x="542188" y="465544"/>
                  </a:cubicBezTo>
                  <a:cubicBezTo>
                    <a:pt x="369418" y="508120"/>
                    <a:pt x="200552" y="565242"/>
                    <a:pt x="37349" y="636266"/>
                  </a:cubicBezTo>
                  <a:lnTo>
                    <a:pt x="0" y="653785"/>
                  </a:lnTo>
                  <a:lnTo>
                    <a:pt x="0" y="255198"/>
                  </a:lnTo>
                  <a:lnTo>
                    <a:pt x="167136" y="188295"/>
                  </a:lnTo>
                  <a:cubicBezTo>
                    <a:pt x="260597" y="155379"/>
                    <a:pt x="355437" y="126405"/>
                    <a:pt x="451417" y="101466"/>
                  </a:cubicBezTo>
                  <a:cubicBezTo>
                    <a:pt x="578649" y="68513"/>
                    <a:pt x="707299" y="41799"/>
                    <a:pt x="836914" y="213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3" name="Freeform: Shape 12">
              <a:extLst>
                <a:ext uri="{FF2B5EF4-FFF2-40B4-BE49-F238E27FC236}">
                  <a16:creationId xmlns:a16="http://schemas.microsoft.com/office/drawing/2014/main" id="{DE9C0434-209D-4C7E-BE2D-26B74B698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834"/>
              <a:ext cx="6015920" cy="6819166"/>
            </a:xfrm>
            <a:custGeom>
              <a:avLst/>
              <a:gdLst>
                <a:gd name="connsiteX0" fmla="*/ 0 w 6015920"/>
                <a:gd name="connsiteY0" fmla="*/ 6143989 h 6819166"/>
                <a:gd name="connsiteX1" fmla="*/ 134018 w 6015920"/>
                <a:gd name="connsiteY1" fmla="*/ 6248665 h 6819166"/>
                <a:gd name="connsiteX2" fmla="*/ 880799 w 6015920"/>
                <a:gd name="connsiteY2" fmla="*/ 6790482 h 6819166"/>
                <a:gd name="connsiteX3" fmla="*/ 929680 w 6015920"/>
                <a:gd name="connsiteY3" fmla="*/ 6819166 h 6819166"/>
                <a:gd name="connsiteX4" fmla="*/ 0 w 6015920"/>
                <a:gd name="connsiteY4" fmla="*/ 6819166 h 6819166"/>
                <a:gd name="connsiteX5" fmla="*/ 1408589 w 6015920"/>
                <a:gd name="connsiteY5" fmla="*/ 0 h 6819166"/>
                <a:gd name="connsiteX6" fmla="*/ 1409171 w 6015920"/>
                <a:gd name="connsiteY6" fmla="*/ 294 h 6819166"/>
                <a:gd name="connsiteX7" fmla="*/ 6015920 w 6015920"/>
                <a:gd name="connsiteY7" fmla="*/ 4129828 h 6819166"/>
                <a:gd name="connsiteX8" fmla="*/ 5101088 w 6015920"/>
                <a:gd name="connsiteY8" fmla="*/ 6096419 h 6819166"/>
                <a:gd name="connsiteX9" fmla="*/ 4546786 w 6015920"/>
                <a:gd name="connsiteY9" fmla="*/ 6797679 h 6819166"/>
                <a:gd name="connsiteX10" fmla="*/ 4525032 w 6015920"/>
                <a:gd name="connsiteY10" fmla="*/ 6819166 h 6819166"/>
                <a:gd name="connsiteX11" fmla="*/ 3362009 w 6015920"/>
                <a:gd name="connsiteY11" fmla="*/ 6819166 h 6819166"/>
                <a:gd name="connsiteX12" fmla="*/ 3559506 w 6015920"/>
                <a:gd name="connsiteY12" fmla="*/ 6694254 h 6819166"/>
                <a:gd name="connsiteX13" fmla="*/ 4499295 w 6015920"/>
                <a:gd name="connsiteY13" fmla="*/ 5685109 h 6819166"/>
                <a:gd name="connsiteX14" fmla="*/ 4763752 w 6015920"/>
                <a:gd name="connsiteY14" fmla="*/ 5310428 h 6819166"/>
                <a:gd name="connsiteX15" fmla="*/ 5288592 w 6015920"/>
                <a:gd name="connsiteY15" fmla="*/ 4129828 h 6819166"/>
                <a:gd name="connsiteX16" fmla="*/ 4971477 w 6015920"/>
                <a:gd name="connsiteY16" fmla="*/ 2858526 h 6819166"/>
                <a:gd name="connsiteX17" fmla="*/ 4096938 w 6015920"/>
                <a:gd name="connsiteY17" fmla="*/ 1766138 h 6819166"/>
                <a:gd name="connsiteX18" fmla="*/ 2832696 w 6015920"/>
                <a:gd name="connsiteY18" fmla="*/ 1008719 h 6819166"/>
                <a:gd name="connsiteX19" fmla="*/ 1409171 w 6015920"/>
                <a:gd name="connsiteY19" fmla="*/ 732948 h 6819166"/>
                <a:gd name="connsiteX20" fmla="*/ 189877 w 6015920"/>
                <a:gd name="connsiteY20" fmla="*/ 989377 h 6819166"/>
                <a:gd name="connsiteX21" fmla="*/ 0 w 6015920"/>
                <a:gd name="connsiteY21" fmla="*/ 1091881 h 6819166"/>
                <a:gd name="connsiteX22" fmla="*/ 0 w 6015920"/>
                <a:gd name="connsiteY22" fmla="*/ 273645 h 6819166"/>
                <a:gd name="connsiteX23" fmla="*/ 53152 w 6015920"/>
                <a:gd name="connsiteY23" fmla="*/ 250589 h 6819166"/>
                <a:gd name="connsiteX24" fmla="*/ 1408589 w 6015920"/>
                <a:gd name="connsiteY24" fmla="*/ 0 h 681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15920" h="6819166">
                  <a:moveTo>
                    <a:pt x="0" y="6143989"/>
                  </a:moveTo>
                  <a:lnTo>
                    <a:pt x="134018" y="6248665"/>
                  </a:lnTo>
                  <a:cubicBezTo>
                    <a:pt x="404095" y="6461250"/>
                    <a:pt x="645672" y="6645215"/>
                    <a:pt x="880799" y="6790482"/>
                  </a:cubicBezTo>
                  <a:lnTo>
                    <a:pt x="929680" y="6819166"/>
                  </a:lnTo>
                  <a:lnTo>
                    <a:pt x="0" y="6819166"/>
                  </a:lnTo>
                  <a:close/>
                  <a:moveTo>
                    <a:pt x="1408589" y="0"/>
                  </a:moveTo>
                  <a:lnTo>
                    <a:pt x="1409171" y="294"/>
                  </a:lnTo>
                  <a:cubicBezTo>
                    <a:pt x="3696325" y="294"/>
                    <a:pt x="6015920" y="1849221"/>
                    <a:pt x="6015920" y="4129828"/>
                  </a:cubicBezTo>
                  <a:cubicBezTo>
                    <a:pt x="6015920" y="4985129"/>
                    <a:pt x="5545048" y="5437324"/>
                    <a:pt x="5101088" y="6096419"/>
                  </a:cubicBezTo>
                  <a:cubicBezTo>
                    <a:pt x="4927721" y="6353993"/>
                    <a:pt x="4744312" y="6588925"/>
                    <a:pt x="4546786" y="6797679"/>
                  </a:cubicBezTo>
                  <a:lnTo>
                    <a:pt x="4525032" y="6819166"/>
                  </a:lnTo>
                  <a:lnTo>
                    <a:pt x="3362009" y="6819166"/>
                  </a:lnTo>
                  <a:lnTo>
                    <a:pt x="3559506" y="6694254"/>
                  </a:lnTo>
                  <a:cubicBezTo>
                    <a:pt x="3895644" y="6458563"/>
                    <a:pt x="4202210" y="6126161"/>
                    <a:pt x="4499295" y="5685109"/>
                  </a:cubicBezTo>
                  <a:cubicBezTo>
                    <a:pt x="4589775" y="5550592"/>
                    <a:pt x="4678218" y="5428532"/>
                    <a:pt x="4763752" y="5310428"/>
                  </a:cubicBezTo>
                  <a:cubicBezTo>
                    <a:pt x="5118251" y="4820868"/>
                    <a:pt x="5288592" y="4566198"/>
                    <a:pt x="5288592" y="4129828"/>
                  </a:cubicBezTo>
                  <a:cubicBezTo>
                    <a:pt x="5288592" y="3696828"/>
                    <a:pt x="5181966" y="3269106"/>
                    <a:pt x="4971477" y="2858526"/>
                  </a:cubicBezTo>
                  <a:cubicBezTo>
                    <a:pt x="4765643" y="2456885"/>
                    <a:pt x="4471366" y="2089240"/>
                    <a:pt x="4096938" y="1766138"/>
                  </a:cubicBezTo>
                  <a:cubicBezTo>
                    <a:pt x="3720910" y="1443697"/>
                    <a:pt x="3293474" y="1187604"/>
                    <a:pt x="2832696" y="1008719"/>
                  </a:cubicBezTo>
                  <a:cubicBezTo>
                    <a:pt x="2360806" y="825703"/>
                    <a:pt x="1881933" y="732948"/>
                    <a:pt x="1409171" y="732948"/>
                  </a:cubicBezTo>
                  <a:cubicBezTo>
                    <a:pt x="963609" y="732948"/>
                    <a:pt x="553251" y="819255"/>
                    <a:pt x="189877" y="989377"/>
                  </a:cubicBezTo>
                  <a:lnTo>
                    <a:pt x="0" y="1091881"/>
                  </a:lnTo>
                  <a:lnTo>
                    <a:pt x="0" y="273645"/>
                  </a:lnTo>
                  <a:lnTo>
                    <a:pt x="53152" y="250589"/>
                  </a:lnTo>
                  <a:cubicBezTo>
                    <a:pt x="457881" y="88474"/>
                    <a:pt x="911201" y="0"/>
                    <a:pt x="1408589"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4" name="Freeform: Shape 13">
              <a:extLst>
                <a:ext uri="{FF2B5EF4-FFF2-40B4-BE49-F238E27FC236}">
                  <a16:creationId xmlns:a16="http://schemas.microsoft.com/office/drawing/2014/main" id="{BA29CD07-3C0C-426E-8C5F-2382575AC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9880"/>
              <a:ext cx="5997097" cy="6768121"/>
            </a:xfrm>
            <a:custGeom>
              <a:avLst/>
              <a:gdLst>
                <a:gd name="connsiteX0" fmla="*/ 0 w 5997097"/>
                <a:gd name="connsiteY0" fmla="*/ 5929955 h 6768121"/>
                <a:gd name="connsiteX1" fmla="*/ 204947 w 5997097"/>
                <a:gd name="connsiteY1" fmla="*/ 6088753 h 6768121"/>
                <a:gd name="connsiteX2" fmla="*/ 1135927 w 5997097"/>
                <a:gd name="connsiteY2" fmla="*/ 6730112 h 6768121"/>
                <a:gd name="connsiteX3" fmla="*/ 1219620 w 5997097"/>
                <a:gd name="connsiteY3" fmla="*/ 6768121 h 6768121"/>
                <a:gd name="connsiteX4" fmla="*/ 0 w 5997097"/>
                <a:gd name="connsiteY4" fmla="*/ 6768121 h 6768121"/>
                <a:gd name="connsiteX5" fmla="*/ 1389767 w 5997097"/>
                <a:gd name="connsiteY5" fmla="*/ 0 h 6768121"/>
                <a:gd name="connsiteX6" fmla="*/ 1390348 w 5997097"/>
                <a:gd name="connsiteY6" fmla="*/ 292 h 6768121"/>
                <a:gd name="connsiteX7" fmla="*/ 5997097 w 5997097"/>
                <a:gd name="connsiteY7" fmla="*/ 4099802 h 6768121"/>
                <a:gd name="connsiteX8" fmla="*/ 5082265 w 5997097"/>
                <a:gd name="connsiteY8" fmla="*/ 6052096 h 6768121"/>
                <a:gd name="connsiteX9" fmla="*/ 4527964 w 5997097"/>
                <a:gd name="connsiteY9" fmla="*/ 6748257 h 6768121"/>
                <a:gd name="connsiteX10" fmla="*/ 4507706 w 5997097"/>
                <a:gd name="connsiteY10" fmla="*/ 6768121 h 6768121"/>
                <a:gd name="connsiteX11" fmla="*/ 3011909 w 5997097"/>
                <a:gd name="connsiteY11" fmla="*/ 6768121 h 6768121"/>
                <a:gd name="connsiteX12" fmla="*/ 3041514 w 5997097"/>
                <a:gd name="connsiteY12" fmla="*/ 6756841 h 6768121"/>
                <a:gd name="connsiteX13" fmla="*/ 3339587 w 5997097"/>
                <a:gd name="connsiteY13" fmla="*/ 6603120 h 6768121"/>
                <a:gd name="connsiteX14" fmla="*/ 4359591 w 5997097"/>
                <a:gd name="connsiteY14" fmla="*/ 5561878 h 6768121"/>
                <a:gd name="connsiteX15" fmla="*/ 4626956 w 5997097"/>
                <a:gd name="connsiteY15" fmla="*/ 5185850 h 6768121"/>
                <a:gd name="connsiteX16" fmla="*/ 5124303 w 5997097"/>
                <a:gd name="connsiteY16" fmla="*/ 4099802 h 6768121"/>
                <a:gd name="connsiteX17" fmla="*/ 4823481 w 5997097"/>
                <a:gd name="connsiteY17" fmla="*/ 2904512 h 6768121"/>
                <a:gd name="connsiteX18" fmla="*/ 3983561 w 5997097"/>
                <a:gd name="connsiteY18" fmla="*/ 1863706 h 6768121"/>
                <a:gd name="connsiteX19" fmla="*/ 2761651 w 5997097"/>
                <a:gd name="connsiteY19" fmla="*/ 1136378 h 6768121"/>
                <a:gd name="connsiteX20" fmla="*/ 1390348 w 5997097"/>
                <a:gd name="connsiteY20" fmla="*/ 873085 h 6768121"/>
                <a:gd name="connsiteX21" fmla="*/ 232295 w 5997097"/>
                <a:gd name="connsiteY21" fmla="*/ 1114121 h 6768121"/>
                <a:gd name="connsiteX22" fmla="*/ 0 w 5997097"/>
                <a:gd name="connsiteY22" fmla="*/ 1238681 h 6768121"/>
                <a:gd name="connsiteX23" fmla="*/ 0 w 5997097"/>
                <a:gd name="connsiteY23" fmla="*/ 263550 h 6768121"/>
                <a:gd name="connsiteX24" fmla="*/ 34329 w 5997097"/>
                <a:gd name="connsiteY24" fmla="*/ 248767 h 6768121"/>
                <a:gd name="connsiteX25" fmla="*/ 1389767 w 5997097"/>
                <a:gd name="connsiteY25" fmla="*/ 0 h 676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7097" h="6768121">
                  <a:moveTo>
                    <a:pt x="0" y="5929955"/>
                  </a:moveTo>
                  <a:lnTo>
                    <a:pt x="204947" y="6088753"/>
                  </a:lnTo>
                  <a:cubicBezTo>
                    <a:pt x="536028" y="6347537"/>
                    <a:pt x="834815" y="6574463"/>
                    <a:pt x="1135927" y="6730112"/>
                  </a:cubicBezTo>
                  <a:lnTo>
                    <a:pt x="1219620" y="6768121"/>
                  </a:lnTo>
                  <a:lnTo>
                    <a:pt x="0" y="6768121"/>
                  </a:lnTo>
                  <a:close/>
                  <a:moveTo>
                    <a:pt x="1389767" y="0"/>
                  </a:moveTo>
                  <a:lnTo>
                    <a:pt x="1390348" y="292"/>
                  </a:lnTo>
                  <a:cubicBezTo>
                    <a:pt x="3677502" y="292"/>
                    <a:pt x="5997097" y="1835776"/>
                    <a:pt x="5997097" y="4099802"/>
                  </a:cubicBezTo>
                  <a:cubicBezTo>
                    <a:pt x="5997097" y="4948885"/>
                    <a:pt x="5526225" y="5397792"/>
                    <a:pt x="5082265" y="6052096"/>
                  </a:cubicBezTo>
                  <a:cubicBezTo>
                    <a:pt x="4908898" y="6307797"/>
                    <a:pt x="4725489" y="6541021"/>
                    <a:pt x="4527964" y="6748257"/>
                  </a:cubicBezTo>
                  <a:lnTo>
                    <a:pt x="4507706" y="6768121"/>
                  </a:lnTo>
                  <a:lnTo>
                    <a:pt x="3011909" y="6768121"/>
                  </a:lnTo>
                  <a:lnTo>
                    <a:pt x="3041514" y="6756841"/>
                  </a:lnTo>
                  <a:cubicBezTo>
                    <a:pt x="3144608" y="6713092"/>
                    <a:pt x="3243834" y="6661888"/>
                    <a:pt x="3339587" y="6603120"/>
                  </a:cubicBezTo>
                  <a:cubicBezTo>
                    <a:pt x="3700923" y="6381722"/>
                    <a:pt x="4034475" y="6041040"/>
                    <a:pt x="4359591" y="5561878"/>
                  </a:cubicBezTo>
                  <a:cubicBezTo>
                    <a:pt x="4451526" y="5426449"/>
                    <a:pt x="4540696" y="5304113"/>
                    <a:pt x="4626956" y="5185850"/>
                  </a:cubicBezTo>
                  <a:cubicBezTo>
                    <a:pt x="4972001" y="4713668"/>
                    <a:pt x="5124303" y="4488342"/>
                    <a:pt x="5124303" y="4099802"/>
                  </a:cubicBezTo>
                  <a:cubicBezTo>
                    <a:pt x="5124303" y="3693373"/>
                    <a:pt x="5022478" y="3291306"/>
                    <a:pt x="4823481" y="2904512"/>
                  </a:cubicBezTo>
                  <a:cubicBezTo>
                    <a:pt x="4628994" y="2527756"/>
                    <a:pt x="4338498" y="2167874"/>
                    <a:pt x="3983561" y="1863706"/>
                  </a:cubicBezTo>
                  <a:cubicBezTo>
                    <a:pt x="3620116" y="1554184"/>
                    <a:pt x="3207009" y="1308274"/>
                    <a:pt x="2761651" y="1136378"/>
                  </a:cubicBezTo>
                  <a:cubicBezTo>
                    <a:pt x="2312890" y="964438"/>
                    <a:pt x="1838235" y="873085"/>
                    <a:pt x="1390348" y="873085"/>
                  </a:cubicBezTo>
                  <a:cubicBezTo>
                    <a:pt x="966023" y="873085"/>
                    <a:pt x="576467" y="954255"/>
                    <a:pt x="232295" y="1114121"/>
                  </a:cubicBezTo>
                  <a:lnTo>
                    <a:pt x="0" y="1238681"/>
                  </a:lnTo>
                  <a:lnTo>
                    <a:pt x="0" y="263550"/>
                  </a:lnTo>
                  <a:lnTo>
                    <a:pt x="34329" y="248767"/>
                  </a:lnTo>
                  <a:cubicBezTo>
                    <a:pt x="439058" y="87831"/>
                    <a:pt x="892378" y="0"/>
                    <a:pt x="138976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5" name="Freeform: Shape 14">
              <a:extLst>
                <a:ext uri="{FF2B5EF4-FFF2-40B4-BE49-F238E27FC236}">
                  <a16:creationId xmlns:a16="http://schemas.microsoft.com/office/drawing/2014/main" id="{BB937BE4-F949-4583-8DF7-F3EE5BA02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423049" cy="6857275"/>
            </a:xfrm>
            <a:custGeom>
              <a:avLst/>
              <a:gdLst>
                <a:gd name="connsiteX0" fmla="*/ 3207935 w 6423049"/>
                <a:gd name="connsiteY0" fmla="*/ 0 h 6857275"/>
                <a:gd name="connsiteX1" fmla="*/ 6423049 w 6423049"/>
                <a:gd name="connsiteY1" fmla="*/ 0 h 6857275"/>
                <a:gd name="connsiteX2" fmla="*/ 6423049 w 6423049"/>
                <a:gd name="connsiteY2" fmla="*/ 6857275 h 6857275"/>
                <a:gd name="connsiteX3" fmla="*/ 5115455 w 6423049"/>
                <a:gd name="connsiteY3" fmla="*/ 6857275 h 6857275"/>
                <a:gd name="connsiteX4" fmla="*/ 5327016 w 6423049"/>
                <a:gd name="connsiteY4" fmla="*/ 6576778 h 6857275"/>
                <a:gd name="connsiteX5" fmla="*/ 6096492 w 6423049"/>
                <a:gd name="connsiteY5" fmla="*/ 4101445 h 6857275"/>
                <a:gd name="connsiteX6" fmla="*/ 3253269 w 6423049"/>
                <a:gd name="connsiteY6" fmla="*/ 15400 h 6857275"/>
                <a:gd name="connsiteX7" fmla="*/ 0 w 6423049"/>
                <a:gd name="connsiteY7" fmla="*/ 0 h 6857275"/>
                <a:gd name="connsiteX8" fmla="*/ 318887 w 6423049"/>
                <a:gd name="connsiteY8" fmla="*/ 0 h 6857275"/>
                <a:gd name="connsiteX9" fmla="*/ 273553 w 6423049"/>
                <a:gd name="connsiteY9" fmla="*/ 15400 h 6857275"/>
                <a:gd name="connsiteX10" fmla="*/ 76780 w 6423049"/>
                <a:gd name="connsiteY10" fmla="*/ 93287 h 6857275"/>
                <a:gd name="connsiteX11" fmla="*/ 0 w 6423049"/>
                <a:gd name="connsiteY11" fmla="*/ 128134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3049" h="6857275">
                  <a:moveTo>
                    <a:pt x="3207935" y="0"/>
                  </a:moveTo>
                  <a:lnTo>
                    <a:pt x="6423049" y="0"/>
                  </a:lnTo>
                  <a:lnTo>
                    <a:pt x="6423049" y="6857275"/>
                  </a:lnTo>
                  <a:lnTo>
                    <a:pt x="5115455" y="6857275"/>
                  </a:lnTo>
                  <a:lnTo>
                    <a:pt x="5327016" y="6576778"/>
                  </a:lnTo>
                  <a:cubicBezTo>
                    <a:pt x="5812196" y="5874153"/>
                    <a:pt x="6096492" y="5021129"/>
                    <a:pt x="6096492" y="4101445"/>
                  </a:cubicBezTo>
                  <a:cubicBezTo>
                    <a:pt x="6096492" y="2224539"/>
                    <a:pt x="4912418" y="625268"/>
                    <a:pt x="3253269" y="15400"/>
                  </a:cubicBezTo>
                  <a:close/>
                  <a:moveTo>
                    <a:pt x="0" y="0"/>
                  </a:moveTo>
                  <a:lnTo>
                    <a:pt x="318887" y="0"/>
                  </a:lnTo>
                  <a:lnTo>
                    <a:pt x="273553" y="15400"/>
                  </a:lnTo>
                  <a:cubicBezTo>
                    <a:pt x="207186" y="39794"/>
                    <a:pt x="141580" y="65772"/>
                    <a:pt x="76780" y="93287"/>
                  </a:cubicBezTo>
                  <a:lnTo>
                    <a:pt x="0" y="1281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6" name="Freeform: Shape 15">
              <a:extLst>
                <a:ext uri="{FF2B5EF4-FFF2-40B4-BE49-F238E27FC236}">
                  <a16:creationId xmlns:a16="http://schemas.microsoft.com/office/drawing/2014/main" id="{B6EBAF51-610B-41B6-9517-1518958C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158587" cy="6857275"/>
            </a:xfrm>
            <a:custGeom>
              <a:avLst/>
              <a:gdLst>
                <a:gd name="connsiteX0" fmla="*/ 233278 w 6158587"/>
                <a:gd name="connsiteY0" fmla="*/ 0 h 6857275"/>
                <a:gd name="connsiteX1" fmla="*/ 3441063 w 6158587"/>
                <a:gd name="connsiteY1" fmla="*/ 0 h 6857275"/>
                <a:gd name="connsiteX2" fmla="*/ 3535825 w 6158587"/>
                <a:gd name="connsiteY2" fmla="*/ 38136 h 6857275"/>
                <a:gd name="connsiteX3" fmla="*/ 6158587 w 6158587"/>
                <a:gd name="connsiteY3" fmla="*/ 4076179 h 6857275"/>
                <a:gd name="connsiteX4" fmla="*/ 5573039 w 6158587"/>
                <a:gd name="connsiteY4" fmla="*/ 6283960 h 6857275"/>
                <a:gd name="connsiteX5" fmla="*/ 5222761 w 6158587"/>
                <a:gd name="connsiteY5" fmla="*/ 6804016 h 6857275"/>
                <a:gd name="connsiteX6" fmla="*/ 5179011 w 6158587"/>
                <a:gd name="connsiteY6" fmla="*/ 6857275 h 6857275"/>
                <a:gd name="connsiteX7" fmla="*/ 4477061 w 6158587"/>
                <a:gd name="connsiteY7" fmla="*/ 6857275 h 6857275"/>
                <a:gd name="connsiteX8" fmla="*/ 4532922 w 6158587"/>
                <a:gd name="connsiteY8" fmla="*/ 6798071 h 6857275"/>
                <a:gd name="connsiteX9" fmla="*/ 4660563 w 6158587"/>
                <a:gd name="connsiteY9" fmla="*/ 6651672 h 6857275"/>
                <a:gd name="connsiteX10" fmla="*/ 4772511 w 6158587"/>
                <a:gd name="connsiteY10" fmla="*/ 6513379 h 6857275"/>
                <a:gd name="connsiteX11" fmla="*/ 4781959 w 6158587"/>
                <a:gd name="connsiteY11" fmla="*/ 6501404 h 6857275"/>
                <a:gd name="connsiteX12" fmla="*/ 4800713 w 6158587"/>
                <a:gd name="connsiteY12" fmla="*/ 6476578 h 6857275"/>
                <a:gd name="connsiteX13" fmla="*/ 4897916 w 6158587"/>
                <a:gd name="connsiteY13" fmla="*/ 6345878 h 6857275"/>
                <a:gd name="connsiteX14" fmla="*/ 4953461 w 6158587"/>
                <a:gd name="connsiteY14" fmla="*/ 6268773 h 6857275"/>
                <a:gd name="connsiteX15" fmla="*/ 5015304 w 6158587"/>
                <a:gd name="connsiteY15" fmla="*/ 6182904 h 6857275"/>
                <a:gd name="connsiteX16" fmla="*/ 5136557 w 6158587"/>
                <a:gd name="connsiteY16" fmla="*/ 6021245 h 6857275"/>
                <a:gd name="connsiteX17" fmla="*/ 5232471 w 6158587"/>
                <a:gd name="connsiteY17" fmla="*/ 5895802 h 6857275"/>
                <a:gd name="connsiteX18" fmla="*/ 5377488 w 6158587"/>
                <a:gd name="connsiteY18" fmla="*/ 5704644 h 6857275"/>
                <a:gd name="connsiteX19" fmla="*/ 5492012 w 6158587"/>
                <a:gd name="connsiteY19" fmla="*/ 5545320 h 6857275"/>
                <a:gd name="connsiteX20" fmla="*/ 5598378 w 6158587"/>
                <a:gd name="connsiteY20" fmla="*/ 5383077 h 6857275"/>
                <a:gd name="connsiteX21" fmla="*/ 5694293 w 6158587"/>
                <a:gd name="connsiteY21" fmla="*/ 5215869 h 6857275"/>
                <a:gd name="connsiteX22" fmla="*/ 5726646 w 6158587"/>
                <a:gd name="connsiteY22" fmla="*/ 5151759 h 6857275"/>
                <a:gd name="connsiteX23" fmla="*/ 5736953 w 6158587"/>
                <a:gd name="connsiteY23" fmla="*/ 5130730 h 6857275"/>
                <a:gd name="connsiteX24" fmla="*/ 5748406 w 6158587"/>
                <a:gd name="connsiteY24" fmla="*/ 5105613 h 6857275"/>
                <a:gd name="connsiteX25" fmla="*/ 5775318 w 6158587"/>
                <a:gd name="connsiteY25" fmla="*/ 5043695 h 6857275"/>
                <a:gd name="connsiteX26" fmla="*/ 5887267 w 6158587"/>
                <a:gd name="connsiteY26" fmla="*/ 4677444 h 6857275"/>
                <a:gd name="connsiteX27" fmla="*/ 5925776 w 6158587"/>
                <a:gd name="connsiteY27" fmla="*/ 4291476 h 6857275"/>
                <a:gd name="connsiteX28" fmla="*/ 5837592 w 6158587"/>
                <a:gd name="connsiteY28" fmla="*/ 3514285 h 6857275"/>
                <a:gd name="connsiteX29" fmla="*/ 5728651 w 6158587"/>
                <a:gd name="connsiteY29" fmla="*/ 3139270 h 6857275"/>
                <a:gd name="connsiteX30" fmla="*/ 5728651 w 6158587"/>
                <a:gd name="connsiteY30" fmla="*/ 3138540 h 6857275"/>
                <a:gd name="connsiteX31" fmla="*/ 5707749 w 6158587"/>
                <a:gd name="connsiteY31" fmla="*/ 3080127 h 6857275"/>
                <a:gd name="connsiteX32" fmla="*/ 5695151 w 6158587"/>
                <a:gd name="connsiteY32" fmla="*/ 3046393 h 6857275"/>
                <a:gd name="connsiteX33" fmla="*/ 5662512 w 6158587"/>
                <a:gd name="connsiteY33" fmla="*/ 2963300 h 6857275"/>
                <a:gd name="connsiteX34" fmla="*/ 5659648 w 6158587"/>
                <a:gd name="connsiteY34" fmla="*/ 2956436 h 6857275"/>
                <a:gd name="connsiteX35" fmla="*/ 5641039 w 6158587"/>
                <a:gd name="connsiteY35" fmla="*/ 2911751 h 6857275"/>
                <a:gd name="connsiteX36" fmla="*/ 5621283 w 6158587"/>
                <a:gd name="connsiteY36" fmla="*/ 2867941 h 6857275"/>
                <a:gd name="connsiteX37" fmla="*/ 5581056 w 6158587"/>
                <a:gd name="connsiteY37" fmla="*/ 2780320 h 6857275"/>
                <a:gd name="connsiteX38" fmla="*/ 5397674 w 6158587"/>
                <a:gd name="connsiteY38" fmla="*/ 2438163 h 6857275"/>
                <a:gd name="connsiteX39" fmla="*/ 5182080 w 6158587"/>
                <a:gd name="connsiteY39" fmla="*/ 2116889 h 6857275"/>
                <a:gd name="connsiteX40" fmla="*/ 4676024 w 6158587"/>
                <a:gd name="connsiteY40" fmla="*/ 1540786 h 6857275"/>
                <a:gd name="connsiteX41" fmla="*/ 4391860 w 6158587"/>
                <a:gd name="connsiteY41" fmla="*/ 1286395 h 6857275"/>
                <a:gd name="connsiteX42" fmla="*/ 4318851 w 6158587"/>
                <a:gd name="connsiteY42" fmla="*/ 1226959 h 6857275"/>
                <a:gd name="connsiteX43" fmla="*/ 4306254 w 6158587"/>
                <a:gd name="connsiteY43" fmla="*/ 1216883 h 6857275"/>
                <a:gd name="connsiteX44" fmla="*/ 4244123 w 6158587"/>
                <a:gd name="connsiteY44" fmla="*/ 1168254 h 6857275"/>
                <a:gd name="connsiteX45" fmla="*/ 4092378 w 6158587"/>
                <a:gd name="connsiteY45" fmla="*/ 1055078 h 6857275"/>
                <a:gd name="connsiteX46" fmla="*/ 3449179 w 6158587"/>
                <a:gd name="connsiteY46" fmla="*/ 660348 h 6857275"/>
                <a:gd name="connsiteX47" fmla="*/ 3110758 w 6158587"/>
                <a:gd name="connsiteY47" fmla="*/ 500442 h 6857275"/>
                <a:gd name="connsiteX48" fmla="*/ 2762316 w 6158587"/>
                <a:gd name="connsiteY48" fmla="*/ 368135 h 6857275"/>
                <a:gd name="connsiteX49" fmla="*/ 2404426 w 6158587"/>
                <a:gd name="connsiteY49" fmla="*/ 264452 h 6857275"/>
                <a:gd name="connsiteX50" fmla="*/ 2040668 w 6158587"/>
                <a:gd name="connsiteY50" fmla="*/ 191435 h 6857275"/>
                <a:gd name="connsiteX51" fmla="*/ 1461459 w 6158587"/>
                <a:gd name="connsiteY51" fmla="*/ 147625 h 6857275"/>
                <a:gd name="connsiteX52" fmla="*/ 1300837 w 6158587"/>
                <a:gd name="connsiteY52" fmla="*/ 150983 h 6857275"/>
                <a:gd name="connsiteX53" fmla="*/ 932928 w 6158587"/>
                <a:gd name="connsiteY53" fmla="*/ 183842 h 6857275"/>
                <a:gd name="connsiteX54" fmla="*/ 568022 w 6158587"/>
                <a:gd name="connsiteY54" fmla="*/ 256858 h 6857275"/>
                <a:gd name="connsiteX55" fmla="*/ 39597 w 6158587"/>
                <a:gd name="connsiteY55" fmla="*/ 447169 h 6857275"/>
                <a:gd name="connsiteX56" fmla="*/ 0 w 6158587"/>
                <a:gd name="connsiteY56" fmla="*/ 467328 h 6857275"/>
                <a:gd name="connsiteX57" fmla="*/ 0 w 6158587"/>
                <a:gd name="connsiteY57" fmla="*/ 112255 h 6857275"/>
                <a:gd name="connsiteX58" fmla="*/ 79310 w 6158587"/>
                <a:gd name="connsiteY58" fmla="*/ 70390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158587" h="6857275">
                  <a:moveTo>
                    <a:pt x="233278" y="0"/>
                  </a:moveTo>
                  <a:lnTo>
                    <a:pt x="3441063" y="0"/>
                  </a:lnTo>
                  <a:lnTo>
                    <a:pt x="3535825" y="38136"/>
                  </a:lnTo>
                  <a:cubicBezTo>
                    <a:pt x="5077434" y="703644"/>
                    <a:pt x="6158926" y="2261149"/>
                    <a:pt x="6158587" y="4076179"/>
                  </a:cubicBezTo>
                  <a:cubicBezTo>
                    <a:pt x="6158441" y="4852011"/>
                    <a:pt x="5956378" y="5613884"/>
                    <a:pt x="5573039" y="6283960"/>
                  </a:cubicBezTo>
                  <a:cubicBezTo>
                    <a:pt x="5468266" y="6466229"/>
                    <a:pt x="5351134" y="6639962"/>
                    <a:pt x="5222761" y="6804016"/>
                  </a:cubicBezTo>
                  <a:lnTo>
                    <a:pt x="5179011" y="6857275"/>
                  </a:lnTo>
                  <a:lnTo>
                    <a:pt x="4477061" y="6857275"/>
                  </a:lnTo>
                  <a:lnTo>
                    <a:pt x="4532922" y="6798071"/>
                  </a:lnTo>
                  <a:cubicBezTo>
                    <a:pt x="4575851" y="6750793"/>
                    <a:pt x="4618547" y="6701908"/>
                    <a:pt x="4660563" y="6651672"/>
                  </a:cubicBezTo>
                  <a:cubicBezTo>
                    <a:pt x="4698786" y="6606693"/>
                    <a:pt x="4736294" y="6559232"/>
                    <a:pt x="4772511" y="6513379"/>
                  </a:cubicBezTo>
                  <a:lnTo>
                    <a:pt x="4781959" y="6501404"/>
                  </a:lnTo>
                  <a:lnTo>
                    <a:pt x="4800713" y="6476578"/>
                  </a:lnTo>
                  <a:cubicBezTo>
                    <a:pt x="4833067" y="6434082"/>
                    <a:pt x="4866565" y="6389979"/>
                    <a:pt x="4897916" y="6345878"/>
                  </a:cubicBezTo>
                  <a:cubicBezTo>
                    <a:pt x="4916097" y="6321199"/>
                    <a:pt x="4934277" y="6295788"/>
                    <a:pt x="4953461" y="6268773"/>
                  </a:cubicBezTo>
                  <a:cubicBezTo>
                    <a:pt x="4972643" y="6241756"/>
                    <a:pt x="4994547" y="6211234"/>
                    <a:pt x="5015304" y="6182904"/>
                  </a:cubicBezTo>
                  <a:cubicBezTo>
                    <a:pt x="5059253" y="6123177"/>
                    <a:pt x="5103202" y="6065201"/>
                    <a:pt x="5136557" y="6021245"/>
                  </a:cubicBezTo>
                  <a:cubicBezTo>
                    <a:pt x="5169913" y="5977289"/>
                    <a:pt x="5200977" y="5936836"/>
                    <a:pt x="5232471" y="5895802"/>
                  </a:cubicBezTo>
                  <a:cubicBezTo>
                    <a:pt x="5280429" y="5833299"/>
                    <a:pt x="5330104" y="5768607"/>
                    <a:pt x="5377488" y="5704644"/>
                  </a:cubicBezTo>
                  <a:cubicBezTo>
                    <a:pt x="5414708" y="5654117"/>
                    <a:pt x="5454220" y="5600229"/>
                    <a:pt x="5492012" y="5545320"/>
                  </a:cubicBezTo>
                  <a:cubicBezTo>
                    <a:pt x="5532669" y="5485739"/>
                    <a:pt x="5566453" y="5435067"/>
                    <a:pt x="5598378" y="5383077"/>
                  </a:cubicBezTo>
                  <a:cubicBezTo>
                    <a:pt x="5639177" y="5317217"/>
                    <a:pt x="5668668" y="5266250"/>
                    <a:pt x="5694293" y="5215869"/>
                  </a:cubicBezTo>
                  <a:cubicBezTo>
                    <a:pt x="5705458" y="5195133"/>
                    <a:pt x="5715765" y="5174104"/>
                    <a:pt x="5726646" y="5151759"/>
                  </a:cubicBezTo>
                  <a:lnTo>
                    <a:pt x="5736953" y="5130730"/>
                  </a:lnTo>
                  <a:cubicBezTo>
                    <a:pt x="5740675" y="5122261"/>
                    <a:pt x="5744540" y="5113938"/>
                    <a:pt x="5748406" y="5105613"/>
                  </a:cubicBezTo>
                  <a:cubicBezTo>
                    <a:pt x="5757997" y="5084293"/>
                    <a:pt x="5767159" y="5064140"/>
                    <a:pt x="5775318" y="5043695"/>
                  </a:cubicBezTo>
                  <a:cubicBezTo>
                    <a:pt x="5824718" y="4925802"/>
                    <a:pt x="5862228" y="4803091"/>
                    <a:pt x="5887267" y="4677444"/>
                  </a:cubicBezTo>
                  <a:cubicBezTo>
                    <a:pt x="5911983" y="4550307"/>
                    <a:pt x="5924876" y="4421080"/>
                    <a:pt x="5925776" y="4291476"/>
                  </a:cubicBezTo>
                  <a:cubicBezTo>
                    <a:pt x="5925724" y="4029813"/>
                    <a:pt x="5896133" y="3769041"/>
                    <a:pt x="5837592" y="3514285"/>
                  </a:cubicBezTo>
                  <a:cubicBezTo>
                    <a:pt x="5808496" y="3387220"/>
                    <a:pt x="5772120" y="3261997"/>
                    <a:pt x="5728651" y="3139270"/>
                  </a:cubicBezTo>
                  <a:lnTo>
                    <a:pt x="5728651" y="3138540"/>
                  </a:lnTo>
                  <a:cubicBezTo>
                    <a:pt x="5722351" y="3119409"/>
                    <a:pt x="5715193" y="3100717"/>
                    <a:pt x="5707749" y="3080127"/>
                  </a:cubicBezTo>
                  <a:cubicBezTo>
                    <a:pt x="5703455" y="3068883"/>
                    <a:pt x="5699302" y="3057637"/>
                    <a:pt x="5695151" y="3046393"/>
                  </a:cubicBezTo>
                  <a:cubicBezTo>
                    <a:pt x="5685131" y="3018793"/>
                    <a:pt x="5674107" y="2991778"/>
                    <a:pt x="5662512" y="2963300"/>
                  </a:cubicBezTo>
                  <a:lnTo>
                    <a:pt x="5659648" y="2956436"/>
                  </a:lnTo>
                  <a:lnTo>
                    <a:pt x="5641039" y="2911751"/>
                  </a:lnTo>
                  <a:lnTo>
                    <a:pt x="5621283" y="2867941"/>
                  </a:lnTo>
                  <a:cubicBezTo>
                    <a:pt x="5609687" y="2841362"/>
                    <a:pt x="5595944" y="2810548"/>
                    <a:pt x="5581056" y="2780320"/>
                  </a:cubicBezTo>
                  <a:cubicBezTo>
                    <a:pt x="5530665" y="2672839"/>
                    <a:pt x="5470683" y="2561270"/>
                    <a:pt x="5397674" y="2438163"/>
                  </a:cubicBezTo>
                  <a:cubicBezTo>
                    <a:pt x="5332395" y="2330974"/>
                    <a:pt x="5259814" y="2222909"/>
                    <a:pt x="5182080" y="2116889"/>
                  </a:cubicBezTo>
                  <a:cubicBezTo>
                    <a:pt x="5029667" y="1910602"/>
                    <a:pt x="4860375" y="1717880"/>
                    <a:pt x="4676024" y="1540786"/>
                  </a:cubicBezTo>
                  <a:cubicBezTo>
                    <a:pt x="4590130" y="1458131"/>
                    <a:pt x="4497795" y="1374893"/>
                    <a:pt x="4391860" y="1286395"/>
                  </a:cubicBezTo>
                  <a:cubicBezTo>
                    <a:pt x="4370530" y="1268433"/>
                    <a:pt x="4345334" y="1247404"/>
                    <a:pt x="4318851" y="1226959"/>
                  </a:cubicBezTo>
                  <a:lnTo>
                    <a:pt x="4306254" y="1216883"/>
                  </a:lnTo>
                  <a:cubicBezTo>
                    <a:pt x="4285925" y="1200673"/>
                    <a:pt x="4264880" y="1183880"/>
                    <a:pt x="4244123" y="1168254"/>
                  </a:cubicBezTo>
                  <a:cubicBezTo>
                    <a:pt x="4189438" y="1125467"/>
                    <a:pt x="4134322" y="1085307"/>
                    <a:pt x="4092378" y="1055078"/>
                  </a:cubicBezTo>
                  <a:cubicBezTo>
                    <a:pt x="3887264" y="908357"/>
                    <a:pt x="3672344" y="776461"/>
                    <a:pt x="3449179" y="660348"/>
                  </a:cubicBezTo>
                  <a:cubicBezTo>
                    <a:pt x="3338519" y="602958"/>
                    <a:pt x="3224710" y="549071"/>
                    <a:pt x="3110758" y="500442"/>
                  </a:cubicBezTo>
                  <a:cubicBezTo>
                    <a:pt x="2996806" y="451812"/>
                    <a:pt x="2879991" y="407565"/>
                    <a:pt x="2762316" y="368135"/>
                  </a:cubicBezTo>
                  <a:cubicBezTo>
                    <a:pt x="2649508" y="330312"/>
                    <a:pt x="2529403" y="295119"/>
                    <a:pt x="2404426" y="264452"/>
                  </a:cubicBezTo>
                  <a:cubicBezTo>
                    <a:pt x="2288900" y="236121"/>
                    <a:pt x="2166502" y="211733"/>
                    <a:pt x="2040668" y="191435"/>
                  </a:cubicBezTo>
                  <a:cubicBezTo>
                    <a:pt x="1848910" y="162425"/>
                    <a:pt x="1655321" y="147782"/>
                    <a:pt x="1461459" y="147625"/>
                  </a:cubicBezTo>
                  <a:cubicBezTo>
                    <a:pt x="1408061" y="147625"/>
                    <a:pt x="1354092" y="148794"/>
                    <a:pt x="1300837" y="150983"/>
                  </a:cubicBezTo>
                  <a:cubicBezTo>
                    <a:pt x="1177739" y="155618"/>
                    <a:pt x="1054939" y="166584"/>
                    <a:pt x="932928" y="183842"/>
                  </a:cubicBezTo>
                  <a:cubicBezTo>
                    <a:pt x="810083" y="201379"/>
                    <a:pt x="688259" y="225753"/>
                    <a:pt x="568022" y="256858"/>
                  </a:cubicBezTo>
                  <a:cubicBezTo>
                    <a:pt x="386369" y="303536"/>
                    <a:pt x="209474" y="367270"/>
                    <a:pt x="39597" y="447169"/>
                  </a:cubicBezTo>
                  <a:lnTo>
                    <a:pt x="0" y="467328"/>
                  </a:lnTo>
                  <a:lnTo>
                    <a:pt x="0" y="112255"/>
                  </a:lnTo>
                  <a:lnTo>
                    <a:pt x="79310" y="703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grpSp>
      <p:sp>
        <p:nvSpPr>
          <p:cNvPr id="3" name="Content Placeholder 2">
            <a:extLst>
              <a:ext uri="{FF2B5EF4-FFF2-40B4-BE49-F238E27FC236}">
                <a16:creationId xmlns:a16="http://schemas.microsoft.com/office/drawing/2014/main" id="{39497E63-18A6-937E-2986-16D9F280EF64}"/>
              </a:ext>
            </a:extLst>
          </p:cNvPr>
          <p:cNvSpPr>
            <a:spLocks noGrp="1"/>
          </p:cNvSpPr>
          <p:nvPr>
            <p:ph idx="1"/>
          </p:nvPr>
        </p:nvSpPr>
        <p:spPr>
          <a:xfrm>
            <a:off x="6751321" y="1382165"/>
            <a:ext cx="4869179" cy="3047946"/>
          </a:xfrm>
        </p:spPr>
        <p:txBody>
          <a:bodyPr anchor="b">
            <a:normAutofit/>
          </a:bodyPr>
          <a:lstStyle/>
          <a:p>
            <a:r>
              <a:rPr lang="en-US" sz="1800" dirty="0">
                <a:solidFill>
                  <a:schemeClr val="tx2"/>
                </a:solidFill>
              </a:rPr>
              <a:t>As an early investor, you have the unique opportunity to be part of UCA's journey from inception to success. We invite you to join us as we revolutionize the consulting landscape and shape the future of work.</a:t>
            </a:r>
          </a:p>
        </p:txBody>
      </p:sp>
    </p:spTree>
    <p:extLst>
      <p:ext uri="{BB962C8B-B14F-4D97-AF65-F5344CB8AC3E}">
        <p14:creationId xmlns:p14="http://schemas.microsoft.com/office/powerpoint/2010/main" val="123653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3" name="Group 2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3" name="Freeform: Shape 2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2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2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2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FD90295-9663-FFA2-6F57-54520B687D17}"/>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Introducing Unified Consulting Alliance (UCA)</a:t>
            </a:r>
          </a:p>
        </p:txBody>
      </p:sp>
      <p:graphicFrame>
        <p:nvGraphicFramePr>
          <p:cNvPr id="29" name="Content Placeholder 2">
            <a:extLst>
              <a:ext uri="{FF2B5EF4-FFF2-40B4-BE49-F238E27FC236}">
                <a16:creationId xmlns:a16="http://schemas.microsoft.com/office/drawing/2014/main" id="{F360FE21-21BE-A12C-E8F9-C97E2236A108}"/>
              </a:ext>
            </a:extLst>
          </p:cNvPr>
          <p:cNvGraphicFramePr>
            <a:graphicFrameLocks noGrp="1"/>
          </p:cNvGraphicFramePr>
          <p:nvPr>
            <p:ph idx="1"/>
            <p:extLst>
              <p:ext uri="{D42A27DB-BD31-4B8C-83A1-F6EECF244321}">
                <p14:modId xmlns:p14="http://schemas.microsoft.com/office/powerpoint/2010/main" val="4075730501"/>
              </p:ext>
            </p:extLst>
          </p:nvPr>
        </p:nvGraphicFramePr>
        <p:xfrm>
          <a:off x="6172200" y="804672"/>
          <a:ext cx="5221224" cy="5230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7083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1073F3-400D-2EB2-597D-F49EF6C49AB0}"/>
              </a:ext>
            </a:extLst>
          </p:cNvPr>
          <p:cNvSpPr>
            <a:spLocks noGrp="1"/>
          </p:cNvSpPr>
          <p:nvPr>
            <p:ph type="title"/>
          </p:nvPr>
        </p:nvSpPr>
        <p:spPr>
          <a:xfrm>
            <a:off x="5596501" y="489508"/>
            <a:ext cx="5754896" cy="1667569"/>
          </a:xfrm>
        </p:spPr>
        <p:txBody>
          <a:bodyPr anchor="b">
            <a:normAutofit/>
          </a:bodyPr>
          <a:lstStyle/>
          <a:p>
            <a:r>
              <a:rPr lang="en-US" sz="4000" dirty="0"/>
              <a:t>The Vision</a:t>
            </a:r>
          </a:p>
        </p:txBody>
      </p:sp>
      <p:pic>
        <p:nvPicPr>
          <p:cNvPr id="7" name="Graphic 6" descr="Connections">
            <a:extLst>
              <a:ext uri="{FF2B5EF4-FFF2-40B4-BE49-F238E27FC236}">
                <a16:creationId xmlns:a16="http://schemas.microsoft.com/office/drawing/2014/main" id="{F52641EB-6820-CC2E-C94E-9F2D943C04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graphicFrame>
        <p:nvGraphicFramePr>
          <p:cNvPr id="30" name="Content Placeholder 2">
            <a:extLst>
              <a:ext uri="{FF2B5EF4-FFF2-40B4-BE49-F238E27FC236}">
                <a16:creationId xmlns:a16="http://schemas.microsoft.com/office/drawing/2014/main" id="{A63FB203-B952-A740-F7DC-BAAF21B532A4}"/>
              </a:ext>
            </a:extLst>
          </p:cNvPr>
          <p:cNvGraphicFramePr>
            <a:graphicFrameLocks noGrp="1"/>
          </p:cNvGraphicFramePr>
          <p:nvPr>
            <p:ph idx="1"/>
            <p:extLst>
              <p:ext uri="{D42A27DB-BD31-4B8C-83A1-F6EECF244321}">
                <p14:modId xmlns:p14="http://schemas.microsoft.com/office/powerpoint/2010/main" val="3617482386"/>
              </p:ext>
            </p:extLst>
          </p:nvPr>
        </p:nvGraphicFramePr>
        <p:xfrm>
          <a:off x="5596502" y="2405894"/>
          <a:ext cx="5754896" cy="31974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4" name="Rectangle 2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96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2C129-A46E-F1ED-0EA1-0D038006BF9F}"/>
              </a:ext>
            </a:extLst>
          </p:cNvPr>
          <p:cNvSpPr>
            <a:spLocks noGrp="1"/>
          </p:cNvSpPr>
          <p:nvPr>
            <p:ph type="title"/>
          </p:nvPr>
        </p:nvSpPr>
        <p:spPr>
          <a:xfrm>
            <a:off x="1179576" y="1261423"/>
            <a:ext cx="9829800" cy="773334"/>
          </a:xfrm>
        </p:spPr>
        <p:txBody>
          <a:bodyPr anchor="b">
            <a:normAutofit/>
          </a:bodyPr>
          <a:lstStyle/>
          <a:p>
            <a:pPr algn="ctr"/>
            <a:r>
              <a:rPr lang="en-US" sz="3600" b="1" dirty="0">
                <a:solidFill>
                  <a:schemeClr val="tx2"/>
                </a:solidFill>
              </a:rPr>
              <a:t>Our Mission</a:t>
            </a:r>
          </a:p>
        </p:txBody>
      </p:sp>
      <p:grpSp>
        <p:nvGrpSpPr>
          <p:cNvPr id="30" name="Group 29">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31" name="Freeform: Shape 30">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7" name="Freeform: Shape 36">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0" name="Freeform: Shape 39">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Bullseye">
            <a:extLst>
              <a:ext uri="{FF2B5EF4-FFF2-40B4-BE49-F238E27FC236}">
                <a16:creationId xmlns:a16="http://schemas.microsoft.com/office/drawing/2014/main" id="{0F7AC98A-61B2-6D50-FF63-C339B14AB7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7682" y="2347240"/>
            <a:ext cx="3217333" cy="3217333"/>
          </a:xfrm>
          <a:prstGeom prst="rect">
            <a:avLst/>
          </a:prstGeom>
        </p:spPr>
      </p:pic>
      <p:graphicFrame>
        <p:nvGraphicFramePr>
          <p:cNvPr id="21" name="Content Placeholder 2">
            <a:extLst>
              <a:ext uri="{FF2B5EF4-FFF2-40B4-BE49-F238E27FC236}">
                <a16:creationId xmlns:a16="http://schemas.microsoft.com/office/drawing/2014/main" id="{5A18B8FC-5B31-6C3B-7E25-0F6A503BF822}"/>
              </a:ext>
            </a:extLst>
          </p:cNvPr>
          <p:cNvGraphicFramePr>
            <a:graphicFrameLocks noGrp="1"/>
          </p:cNvGraphicFramePr>
          <p:nvPr>
            <p:ph idx="1"/>
            <p:extLst>
              <p:ext uri="{D42A27DB-BD31-4B8C-83A1-F6EECF244321}">
                <p14:modId xmlns:p14="http://schemas.microsoft.com/office/powerpoint/2010/main" val="2312093773"/>
              </p:ext>
            </p:extLst>
          </p:nvPr>
        </p:nvGraphicFramePr>
        <p:xfrm>
          <a:off x="967268" y="2401679"/>
          <a:ext cx="5126896" cy="3227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6215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56FF3F2-9732-9EC5-375F-E5CA3DF7C696}"/>
              </a:ext>
            </a:extLst>
          </p:cNvPr>
          <p:cNvSpPr>
            <a:spLocks noGrp="1"/>
          </p:cNvSpPr>
          <p:nvPr>
            <p:ph type="title"/>
          </p:nvPr>
        </p:nvSpPr>
        <p:spPr>
          <a:xfrm>
            <a:off x="1188069" y="381935"/>
            <a:ext cx="4008583" cy="5974414"/>
          </a:xfrm>
        </p:spPr>
        <p:txBody>
          <a:bodyPr anchor="ctr">
            <a:normAutofit/>
          </a:bodyPr>
          <a:lstStyle/>
          <a:p>
            <a:r>
              <a:rPr lang="en-US" sz="6800">
                <a:solidFill>
                  <a:srgbClr val="FFFFFF"/>
                </a:solidFill>
              </a:rPr>
              <a:t>The UCA Advantage</a:t>
            </a:r>
          </a:p>
        </p:txBody>
      </p:sp>
      <p:grpSp>
        <p:nvGrpSpPr>
          <p:cNvPr id="38" name="Group 37">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3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4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4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D4BD6B0D-7864-A15E-CF46-AA4D724EA0B1}"/>
              </a:ext>
            </a:extLst>
          </p:cNvPr>
          <p:cNvSpPr>
            <a:spLocks noGrp="1"/>
          </p:cNvSpPr>
          <p:nvPr>
            <p:ph idx="1"/>
          </p:nvPr>
        </p:nvSpPr>
        <p:spPr>
          <a:xfrm>
            <a:off x="6297233" y="518400"/>
            <a:ext cx="4771607" cy="5837949"/>
          </a:xfrm>
        </p:spPr>
        <p:txBody>
          <a:bodyPr numCol="1" anchor="ctr">
            <a:normAutofit/>
          </a:bodyPr>
          <a:lstStyle/>
          <a:p>
            <a:pPr marL="0" indent="0">
              <a:lnSpc>
                <a:spcPct val="150000"/>
              </a:lnSpc>
              <a:buNone/>
            </a:pPr>
            <a:r>
              <a:rPr lang="en-US" sz="1800" b="1" dirty="0">
                <a:solidFill>
                  <a:schemeClr val="tx1">
                    <a:alpha val="80000"/>
                  </a:schemeClr>
                </a:solidFill>
              </a:rPr>
              <a:t>UCA’s fractional and cooperative model offers:</a:t>
            </a:r>
          </a:p>
          <a:p>
            <a:pPr lvl="1">
              <a:lnSpc>
                <a:spcPct val="200000"/>
              </a:lnSpc>
              <a:buFont typeface="Wingdings" panose="05000000000000000000" pitchFamily="2" charset="2"/>
              <a:buChar char="ü"/>
            </a:pPr>
            <a:r>
              <a:rPr lang="en-US" sz="1800" i="1" dirty="0">
                <a:solidFill>
                  <a:schemeClr val="tx1">
                    <a:alpha val="80000"/>
                  </a:schemeClr>
                </a:solidFill>
              </a:rPr>
              <a:t>Access to a Diverse Talent Pool.</a:t>
            </a:r>
          </a:p>
          <a:p>
            <a:pPr lvl="1">
              <a:lnSpc>
                <a:spcPct val="200000"/>
              </a:lnSpc>
              <a:buFont typeface="Wingdings" panose="05000000000000000000" pitchFamily="2" charset="2"/>
              <a:buChar char="ü"/>
            </a:pPr>
            <a:r>
              <a:rPr lang="en-US" sz="1800" i="1" dirty="0">
                <a:solidFill>
                  <a:schemeClr val="tx1">
                    <a:alpha val="80000"/>
                  </a:schemeClr>
                </a:solidFill>
              </a:rPr>
              <a:t>Client-Centric Solutions by delivering true value.</a:t>
            </a:r>
          </a:p>
          <a:p>
            <a:pPr lvl="1">
              <a:lnSpc>
                <a:spcPct val="200000"/>
              </a:lnSpc>
              <a:buFont typeface="Wingdings" panose="05000000000000000000" pitchFamily="2" charset="2"/>
              <a:buChar char="ü"/>
            </a:pPr>
            <a:r>
              <a:rPr lang="en-US" sz="1800" i="1" dirty="0">
                <a:solidFill>
                  <a:schemeClr val="tx1">
                    <a:alpha val="80000"/>
                  </a:schemeClr>
                </a:solidFill>
              </a:rPr>
              <a:t>Flexible Engagements.</a:t>
            </a:r>
          </a:p>
          <a:p>
            <a:pPr lvl="1">
              <a:lnSpc>
                <a:spcPct val="200000"/>
              </a:lnSpc>
              <a:buFont typeface="Wingdings" panose="05000000000000000000" pitchFamily="2" charset="2"/>
              <a:buChar char="ü"/>
            </a:pPr>
            <a:r>
              <a:rPr lang="en-US" sz="1800" i="1" dirty="0">
                <a:solidFill>
                  <a:schemeClr val="tx1">
                    <a:alpha val="80000"/>
                  </a:schemeClr>
                </a:solidFill>
              </a:rPr>
              <a:t>Price advantage.</a:t>
            </a:r>
          </a:p>
          <a:p>
            <a:pPr lvl="1">
              <a:lnSpc>
                <a:spcPct val="200000"/>
              </a:lnSpc>
              <a:buFont typeface="Wingdings" panose="05000000000000000000" pitchFamily="2" charset="2"/>
              <a:buChar char="ü"/>
            </a:pPr>
            <a:r>
              <a:rPr lang="en-US" sz="1800" i="1" dirty="0">
                <a:solidFill>
                  <a:schemeClr val="tx1">
                    <a:alpha val="80000"/>
                  </a:schemeClr>
                </a:solidFill>
                <a:effectLst/>
                <a:ea typeface="Calibri" panose="020F0502020204030204" pitchFamily="34" charset="0"/>
                <a:cs typeface="Times New Roman" panose="02020603050405020304" pitchFamily="18" charset="0"/>
              </a:rPr>
              <a:t>Continuous Learning and excellence by challenging each other to be better.</a:t>
            </a:r>
            <a:endParaRPr lang="en-US" sz="1800" i="1" dirty="0">
              <a:solidFill>
                <a:schemeClr val="tx1">
                  <a:alpha val="80000"/>
                </a:schemeClr>
              </a:solidFill>
            </a:endParaRPr>
          </a:p>
        </p:txBody>
      </p:sp>
      <p:cxnSp>
        <p:nvCxnSpPr>
          <p:cNvPr id="43" name="Straight Connector 4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50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6803DB-838C-EB5C-734E-504DADAD58D2}"/>
              </a:ext>
            </a:extLst>
          </p:cNvPr>
          <p:cNvSpPr>
            <a:spLocks noGrp="1"/>
          </p:cNvSpPr>
          <p:nvPr>
            <p:ph type="title"/>
          </p:nvPr>
        </p:nvSpPr>
        <p:spPr>
          <a:xfrm>
            <a:off x="621792" y="1161288"/>
            <a:ext cx="3602736" cy="4526280"/>
          </a:xfrm>
        </p:spPr>
        <p:txBody>
          <a:bodyPr>
            <a:normAutofit/>
          </a:bodyPr>
          <a:lstStyle/>
          <a:p>
            <a:r>
              <a:rPr lang="en-US" sz="4000" b="1" i="0" dirty="0">
                <a:effectLst/>
                <a:latin typeface="Söhne"/>
              </a:rPr>
              <a:t>Why the Co-op Model?</a:t>
            </a:r>
            <a:endParaRPr lang="en-US" sz="4000" dirty="0"/>
          </a:p>
        </p:txBody>
      </p:sp>
      <p:sp>
        <p:nvSpPr>
          <p:cNvPr id="20"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1" name="Content Placeholder 2">
            <a:extLst>
              <a:ext uri="{FF2B5EF4-FFF2-40B4-BE49-F238E27FC236}">
                <a16:creationId xmlns:a16="http://schemas.microsoft.com/office/drawing/2014/main" id="{9F4618DF-6497-8D7C-6521-61347429FD9F}"/>
              </a:ext>
            </a:extLst>
          </p:cNvPr>
          <p:cNvGraphicFramePr>
            <a:graphicFrameLocks noGrp="1"/>
          </p:cNvGraphicFramePr>
          <p:nvPr>
            <p:ph idx="1"/>
            <p:extLst>
              <p:ext uri="{D42A27DB-BD31-4B8C-83A1-F6EECF244321}">
                <p14:modId xmlns:p14="http://schemas.microsoft.com/office/powerpoint/2010/main" val="144624637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04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BF9388-F286-69E5-81FD-FA9B25801173}"/>
              </a:ext>
            </a:extLst>
          </p:cNvPr>
          <p:cNvSpPr>
            <a:spLocks noGrp="1"/>
          </p:cNvSpPr>
          <p:nvPr>
            <p:ph type="title"/>
          </p:nvPr>
        </p:nvSpPr>
        <p:spPr>
          <a:xfrm>
            <a:off x="621792" y="1161288"/>
            <a:ext cx="3602736" cy="4526280"/>
          </a:xfrm>
        </p:spPr>
        <p:txBody>
          <a:bodyPr>
            <a:normAutofit/>
          </a:bodyPr>
          <a:lstStyle/>
          <a:p>
            <a:r>
              <a:rPr lang="en-US" sz="4000"/>
              <a:t>Market Opportunity</a:t>
            </a:r>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8557BBCF-FD1C-B8C2-AA6B-F3A5ACEC8BAF}"/>
              </a:ext>
            </a:extLst>
          </p:cNvPr>
          <p:cNvGraphicFramePr>
            <a:graphicFrameLocks noGrp="1"/>
          </p:cNvGraphicFramePr>
          <p:nvPr>
            <p:ph idx="1"/>
            <p:extLst>
              <p:ext uri="{D42A27DB-BD31-4B8C-83A1-F6EECF244321}">
                <p14:modId xmlns:p14="http://schemas.microsoft.com/office/powerpoint/2010/main" val="62754966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1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15A0A4-E961-D81C-BA41-2DAF8BE9F0F9}"/>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Our Growth Strategy</a:t>
            </a:r>
          </a:p>
        </p:txBody>
      </p:sp>
      <p:pic>
        <p:nvPicPr>
          <p:cNvPr id="7" name="Graphic 6" descr="Connections">
            <a:extLst>
              <a:ext uri="{FF2B5EF4-FFF2-40B4-BE49-F238E27FC236}">
                <a16:creationId xmlns:a16="http://schemas.microsoft.com/office/drawing/2014/main" id="{E47D5214-DF95-06AB-DD00-600390B747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92B06A75-9499-4747-9DCC-26338FECADD6}"/>
              </a:ext>
            </a:extLst>
          </p:cNvPr>
          <p:cNvSpPr>
            <a:spLocks noGrp="1"/>
          </p:cNvSpPr>
          <p:nvPr>
            <p:ph idx="1"/>
          </p:nvPr>
        </p:nvSpPr>
        <p:spPr>
          <a:xfrm>
            <a:off x="6090574" y="2116882"/>
            <a:ext cx="5414475" cy="3639289"/>
          </a:xfrm>
        </p:spPr>
        <p:txBody>
          <a:bodyPr anchor="ctr">
            <a:noAutofit/>
          </a:bodyPr>
          <a:lstStyle/>
          <a:p>
            <a:pPr marL="0" indent="0" algn="just">
              <a:lnSpc>
                <a:spcPct val="150000"/>
              </a:lnSpc>
              <a:buNone/>
            </a:pPr>
            <a:r>
              <a:rPr lang="en-US" sz="1400" dirty="0">
                <a:solidFill>
                  <a:schemeClr val="tx2"/>
                </a:solidFill>
              </a:rPr>
              <a:t>UCA's growth strategy focuses on the following pillars:</a:t>
            </a:r>
          </a:p>
          <a:p>
            <a:pPr algn="just">
              <a:lnSpc>
                <a:spcPct val="150000"/>
              </a:lnSpc>
            </a:pPr>
            <a:r>
              <a:rPr lang="en-US" sz="1400" dirty="0">
                <a:solidFill>
                  <a:schemeClr val="tx2"/>
                </a:solidFill>
              </a:rPr>
              <a:t>Expanding Our Membership Base: We will attract top-notch consultants from diverse backgrounds to strengthen our talent pool and offer comprehensive consulting services.</a:t>
            </a:r>
          </a:p>
          <a:p>
            <a:pPr algn="just">
              <a:lnSpc>
                <a:spcPct val="150000"/>
              </a:lnSpc>
            </a:pPr>
            <a:r>
              <a:rPr lang="en-US" sz="1400" dirty="0">
                <a:solidFill>
                  <a:schemeClr val="tx2"/>
                </a:solidFill>
              </a:rPr>
              <a:t>Establishing Strategic Partnerships: UCA will forge alliances with organizations that complement our expertise, expanding our reach and enhancing our service offerings.</a:t>
            </a:r>
          </a:p>
          <a:p>
            <a:pPr algn="just">
              <a:lnSpc>
                <a:spcPct val="150000"/>
              </a:lnSpc>
            </a:pPr>
            <a:r>
              <a:rPr lang="en-US" sz="1400" dirty="0">
                <a:solidFill>
                  <a:schemeClr val="tx2"/>
                </a:solidFill>
              </a:rPr>
              <a:t>Leveraging Technology: By adopting advanced technology platforms, we will streamline operations and deliver seamless user experiences for both consultants and clients.</a:t>
            </a:r>
          </a:p>
          <a:p>
            <a:pPr algn="just">
              <a:lnSpc>
                <a:spcPct val="150000"/>
              </a:lnSpc>
            </a:pPr>
            <a:r>
              <a:rPr lang="en-US" sz="1400" dirty="0">
                <a:solidFill>
                  <a:schemeClr val="tx2"/>
                </a:solidFill>
              </a:rPr>
              <a:t>International Expansion: UCA aims to extend its footprint globally, catering to clients and consultants on an international scale.</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2844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BD71-C963-E6F1-B60B-8FF9B71D3834}"/>
              </a:ext>
            </a:extLst>
          </p:cNvPr>
          <p:cNvSpPr>
            <a:spLocks noGrp="1"/>
          </p:cNvSpPr>
          <p:nvPr>
            <p:ph type="title"/>
          </p:nvPr>
        </p:nvSpPr>
        <p:spPr/>
        <p:txBody>
          <a:bodyPr/>
          <a:lstStyle/>
          <a:p>
            <a:r>
              <a:rPr lang="en-US" dirty="0"/>
              <a:t>Financial Projections</a:t>
            </a:r>
          </a:p>
        </p:txBody>
      </p:sp>
      <p:sp>
        <p:nvSpPr>
          <p:cNvPr id="3" name="Content Placeholder 2">
            <a:extLst>
              <a:ext uri="{FF2B5EF4-FFF2-40B4-BE49-F238E27FC236}">
                <a16:creationId xmlns:a16="http://schemas.microsoft.com/office/drawing/2014/main" id="{F845AB6E-0729-47F0-7855-9AEAFC2BB47C}"/>
              </a:ext>
            </a:extLst>
          </p:cNvPr>
          <p:cNvSpPr>
            <a:spLocks noGrp="1"/>
          </p:cNvSpPr>
          <p:nvPr>
            <p:ph idx="1"/>
          </p:nvPr>
        </p:nvSpPr>
        <p:spPr/>
        <p:txBody>
          <a:bodyPr/>
          <a:lstStyle/>
          <a:p>
            <a:r>
              <a:rPr lang="en-US" dirty="0"/>
              <a:t>We have carefully formulated our financial projections, estimating revenue growth, operational expenses, and profitability over the next [X] years. These projections reflect the immense potential and viability of UCA as a thriving cooperative venture.</a:t>
            </a:r>
          </a:p>
        </p:txBody>
      </p:sp>
    </p:spTree>
    <p:extLst>
      <p:ext uri="{BB962C8B-B14F-4D97-AF65-F5344CB8AC3E}">
        <p14:creationId xmlns:p14="http://schemas.microsoft.com/office/powerpoint/2010/main" val="3651754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7bfe9f2-cbc7-48a8-a338-5abc39b1a7cb}" enabled="1" method="Standard" siteId="{5ce0d9fe-6445-4b6d-9d67-a58a09b03ba4}" contentBits="0" removed="0"/>
</clbl:labelList>
</file>

<file path=docProps/app.xml><?xml version="1.0" encoding="utf-8"?>
<Properties xmlns="http://schemas.openxmlformats.org/officeDocument/2006/extended-properties" xmlns:vt="http://schemas.openxmlformats.org/officeDocument/2006/docPropsVTypes">
  <TotalTime>290</TotalTime>
  <Words>405</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Wingdings</vt:lpstr>
      <vt:lpstr>Office Theme</vt:lpstr>
      <vt:lpstr>PowerPoint Presentation</vt:lpstr>
      <vt:lpstr>Introducing Unified Consulting Alliance (UCA)</vt:lpstr>
      <vt:lpstr>The Vision</vt:lpstr>
      <vt:lpstr>Our Mission</vt:lpstr>
      <vt:lpstr>The UCA Advantage</vt:lpstr>
      <vt:lpstr>Why the Co-op Model?</vt:lpstr>
      <vt:lpstr>Market Opportunity</vt:lpstr>
      <vt:lpstr>Our Growth Strategy</vt:lpstr>
      <vt:lpstr>Financial Projections</vt:lpstr>
      <vt:lpstr>Investment Opportunity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Kiprono Rugut</dc:creator>
  <cp:lastModifiedBy>Kiprono Rugut</cp:lastModifiedBy>
  <cp:revision>1</cp:revision>
  <dcterms:created xsi:type="dcterms:W3CDTF">2023-07-23T08:23:14Z</dcterms:created>
  <dcterms:modified xsi:type="dcterms:W3CDTF">2023-07-23T13:14:00Z</dcterms:modified>
</cp:coreProperties>
</file>