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7" r:id="rId11"/>
    <p:sldId id="26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p:scale>
          <a:sx n="60" d="100"/>
          <a:sy n="60" d="100"/>
        </p:scale>
        <p:origin x="908"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6A90C-58C2-4A67-AB09-0C7EA287010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5E4862F-B4D1-4EA7-8FE8-35AF3BC21BB5}">
      <dgm:prSet custT="1"/>
      <dgm:spPr/>
      <dgm:t>
        <a:bodyPr/>
        <a:lstStyle/>
        <a:p>
          <a:pPr>
            <a:lnSpc>
              <a:spcPct val="100000"/>
            </a:lnSpc>
          </a:pPr>
          <a:r>
            <a:rPr lang="en-US" sz="1800" dirty="0"/>
            <a:t>Adopts a </a:t>
          </a:r>
          <a:r>
            <a:rPr lang="en-US" sz="2400" dirty="0"/>
            <a:t>co-op</a:t>
          </a:r>
          <a:r>
            <a:rPr lang="en-US" sz="1800" dirty="0"/>
            <a:t> model.</a:t>
          </a:r>
        </a:p>
      </dgm:t>
    </dgm:pt>
    <dgm:pt modelId="{EE7ADDBC-E56D-4C6B-AC84-E9BCBC012572}" type="parTrans" cxnId="{1017CA25-834F-4CBB-A45C-87288E8086CB}">
      <dgm:prSet/>
      <dgm:spPr/>
      <dgm:t>
        <a:bodyPr/>
        <a:lstStyle/>
        <a:p>
          <a:endParaRPr lang="en-US"/>
        </a:p>
      </dgm:t>
    </dgm:pt>
    <dgm:pt modelId="{9614BD16-A73C-48A6-8952-C62EF1E14D50}" type="sibTrans" cxnId="{1017CA25-834F-4CBB-A45C-87288E8086CB}">
      <dgm:prSet/>
      <dgm:spPr/>
      <dgm:t>
        <a:bodyPr/>
        <a:lstStyle/>
        <a:p>
          <a:endParaRPr lang="en-US"/>
        </a:p>
      </dgm:t>
    </dgm:pt>
    <dgm:pt modelId="{DB971147-96C6-4831-B793-6474B9B00E8D}">
      <dgm:prSet custT="1"/>
      <dgm:spPr/>
      <dgm:t>
        <a:bodyPr/>
        <a:lstStyle/>
        <a:p>
          <a:pPr>
            <a:lnSpc>
              <a:spcPct val="100000"/>
            </a:lnSpc>
          </a:pPr>
          <a:r>
            <a:rPr lang="en-US" sz="1800" dirty="0"/>
            <a:t>Fractional and co-op models to meet quality and price targets</a:t>
          </a:r>
          <a:r>
            <a:rPr lang="en-US" sz="1400" dirty="0"/>
            <a:t>.</a:t>
          </a:r>
        </a:p>
      </dgm:t>
    </dgm:pt>
    <dgm:pt modelId="{AB7251D1-BFB5-4682-AA9F-7B0865510EDD}" type="parTrans" cxnId="{CFE13167-CD98-4A30-9E35-55ABD41641D9}">
      <dgm:prSet/>
      <dgm:spPr/>
      <dgm:t>
        <a:bodyPr/>
        <a:lstStyle/>
        <a:p>
          <a:endParaRPr lang="en-US"/>
        </a:p>
      </dgm:t>
    </dgm:pt>
    <dgm:pt modelId="{1BBDE27C-D3DC-4D9E-800B-F6D3AC69A831}" type="sibTrans" cxnId="{CFE13167-CD98-4A30-9E35-55ABD41641D9}">
      <dgm:prSet/>
      <dgm:spPr/>
      <dgm:t>
        <a:bodyPr/>
        <a:lstStyle/>
        <a:p>
          <a:endParaRPr lang="en-US"/>
        </a:p>
      </dgm:t>
    </dgm:pt>
    <dgm:pt modelId="{E9FA937C-24E7-4235-B608-C309A50C77C1}">
      <dgm:prSet/>
      <dgm:spPr/>
      <dgm:t>
        <a:bodyPr/>
        <a:lstStyle/>
        <a:p>
          <a:pPr>
            <a:lnSpc>
              <a:spcPct val="100000"/>
            </a:lnSpc>
          </a:pPr>
          <a:r>
            <a:rPr lang="en-US" dirty="0"/>
            <a:t>All engagements and delivery are done 100% digital.</a:t>
          </a:r>
        </a:p>
      </dgm:t>
    </dgm:pt>
    <dgm:pt modelId="{8824DD5E-AFB6-4EA6-BFB5-54358680FF44}" type="parTrans" cxnId="{AF5CE48A-D6DC-4AF5-8A25-2E37AEDE3AB9}">
      <dgm:prSet/>
      <dgm:spPr/>
      <dgm:t>
        <a:bodyPr/>
        <a:lstStyle/>
        <a:p>
          <a:endParaRPr lang="en-US"/>
        </a:p>
      </dgm:t>
    </dgm:pt>
    <dgm:pt modelId="{02FA6F65-9790-419F-A1FD-D82939075911}" type="sibTrans" cxnId="{AF5CE48A-D6DC-4AF5-8A25-2E37AEDE3AB9}">
      <dgm:prSet/>
      <dgm:spPr/>
      <dgm:t>
        <a:bodyPr/>
        <a:lstStyle/>
        <a:p>
          <a:endParaRPr lang="en-US"/>
        </a:p>
      </dgm:t>
    </dgm:pt>
    <dgm:pt modelId="{5389C9E3-7B3B-4A56-A538-F1EBE9851D71}">
      <dgm:prSet/>
      <dgm:spPr/>
      <dgm:t>
        <a:bodyPr/>
        <a:lstStyle/>
        <a:p>
          <a:pPr>
            <a:lnSpc>
              <a:spcPct val="100000"/>
            </a:lnSpc>
          </a:pPr>
          <a:r>
            <a:rPr lang="en-US" dirty="0"/>
            <a:t>Focus on a 100% remote model.</a:t>
          </a:r>
        </a:p>
      </dgm:t>
    </dgm:pt>
    <dgm:pt modelId="{266F6B7F-223A-409A-B8DE-C2F379B8FF80}" type="parTrans" cxnId="{0A42C35B-0344-43B9-8B07-6D53086912D2}">
      <dgm:prSet/>
      <dgm:spPr/>
      <dgm:t>
        <a:bodyPr/>
        <a:lstStyle/>
        <a:p>
          <a:endParaRPr lang="en-US"/>
        </a:p>
      </dgm:t>
    </dgm:pt>
    <dgm:pt modelId="{3571521B-571C-48FC-9042-08FF3C10ECA0}" type="sibTrans" cxnId="{0A42C35B-0344-43B9-8B07-6D53086912D2}">
      <dgm:prSet/>
      <dgm:spPr/>
      <dgm:t>
        <a:bodyPr/>
        <a:lstStyle/>
        <a:p>
          <a:endParaRPr lang="en-US"/>
        </a:p>
      </dgm:t>
    </dgm:pt>
    <dgm:pt modelId="{732DBCDB-FFAF-49EB-B4F4-2C93A3B5E453}" type="pres">
      <dgm:prSet presAssocID="{B0B6A90C-58C2-4A67-AB09-0C7EA2870101}" presName="root" presStyleCnt="0">
        <dgm:presLayoutVars>
          <dgm:dir/>
          <dgm:resizeHandles val="exact"/>
        </dgm:presLayoutVars>
      </dgm:prSet>
      <dgm:spPr/>
    </dgm:pt>
    <dgm:pt modelId="{06AB45CC-7B97-481B-A679-0E77080A2815}" type="pres">
      <dgm:prSet presAssocID="{05E4862F-B4D1-4EA7-8FE8-35AF3BC21BB5}" presName="compNode" presStyleCnt="0"/>
      <dgm:spPr/>
    </dgm:pt>
    <dgm:pt modelId="{830CA2A2-11BD-4F50-A53F-CD8F2DF04324}" type="pres">
      <dgm:prSet presAssocID="{05E4862F-B4D1-4EA7-8FE8-35AF3BC21B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oup"/>
        </a:ext>
      </dgm:extLst>
    </dgm:pt>
    <dgm:pt modelId="{615395FC-84DD-41D0-A271-D048DDC771EC}" type="pres">
      <dgm:prSet presAssocID="{05E4862F-B4D1-4EA7-8FE8-35AF3BC21BB5}" presName="spaceRect" presStyleCnt="0"/>
      <dgm:spPr/>
    </dgm:pt>
    <dgm:pt modelId="{F60EFB2E-F557-401D-AFD5-6B710CD4248C}" type="pres">
      <dgm:prSet presAssocID="{05E4862F-B4D1-4EA7-8FE8-35AF3BC21BB5}" presName="textRect" presStyleLbl="revTx" presStyleIdx="0" presStyleCnt="4">
        <dgm:presLayoutVars>
          <dgm:chMax val="1"/>
          <dgm:chPref val="1"/>
        </dgm:presLayoutVars>
      </dgm:prSet>
      <dgm:spPr/>
    </dgm:pt>
    <dgm:pt modelId="{9038F2A4-73D9-463A-A176-5051DF96B570}" type="pres">
      <dgm:prSet presAssocID="{9614BD16-A73C-48A6-8952-C62EF1E14D50}" presName="sibTrans" presStyleCnt="0"/>
      <dgm:spPr/>
    </dgm:pt>
    <dgm:pt modelId="{977E7E8E-F33E-45F8-B2B0-D8FE1D8428B2}" type="pres">
      <dgm:prSet presAssocID="{DB971147-96C6-4831-B793-6474B9B00E8D}" presName="compNode" presStyleCnt="0"/>
      <dgm:spPr/>
    </dgm:pt>
    <dgm:pt modelId="{DA2B905B-B6B8-4353-AEAF-5AC5767C090A}" type="pres">
      <dgm:prSet presAssocID="{DB971147-96C6-4831-B793-6474B9B00E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A2215BD3-CA49-467B-BA45-47A101E0BFC3}" type="pres">
      <dgm:prSet presAssocID="{DB971147-96C6-4831-B793-6474B9B00E8D}" presName="spaceRect" presStyleCnt="0"/>
      <dgm:spPr/>
    </dgm:pt>
    <dgm:pt modelId="{DF1E4ED7-57FF-44AB-94C0-3AAAA7516AF0}" type="pres">
      <dgm:prSet presAssocID="{DB971147-96C6-4831-B793-6474B9B00E8D}" presName="textRect" presStyleLbl="revTx" presStyleIdx="1" presStyleCnt="4">
        <dgm:presLayoutVars>
          <dgm:chMax val="1"/>
          <dgm:chPref val="1"/>
        </dgm:presLayoutVars>
      </dgm:prSet>
      <dgm:spPr/>
    </dgm:pt>
    <dgm:pt modelId="{8FFE9DDE-C70C-4540-90D9-B07400F8A06F}" type="pres">
      <dgm:prSet presAssocID="{1BBDE27C-D3DC-4D9E-800B-F6D3AC69A831}" presName="sibTrans" presStyleCnt="0"/>
      <dgm:spPr/>
    </dgm:pt>
    <dgm:pt modelId="{223AED6A-3071-44C1-8C46-C5F5AB2AE42B}" type="pres">
      <dgm:prSet presAssocID="{E9FA937C-24E7-4235-B608-C309A50C77C1}" presName="compNode" presStyleCnt="0"/>
      <dgm:spPr/>
    </dgm:pt>
    <dgm:pt modelId="{DBE21CB3-52FB-4FA4-B79C-B9FC4785CE4D}" type="pres">
      <dgm:prSet presAssocID="{E9FA937C-24E7-4235-B608-C309A50C77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orkflow"/>
        </a:ext>
      </dgm:extLst>
    </dgm:pt>
    <dgm:pt modelId="{3808DE02-D5B1-40A0-BFF9-D40A7275EE7C}" type="pres">
      <dgm:prSet presAssocID="{E9FA937C-24E7-4235-B608-C309A50C77C1}" presName="spaceRect" presStyleCnt="0"/>
      <dgm:spPr/>
    </dgm:pt>
    <dgm:pt modelId="{03587780-3A1E-46CB-9131-C4053FAB988D}" type="pres">
      <dgm:prSet presAssocID="{E9FA937C-24E7-4235-B608-C309A50C77C1}" presName="textRect" presStyleLbl="revTx" presStyleIdx="2" presStyleCnt="4">
        <dgm:presLayoutVars>
          <dgm:chMax val="1"/>
          <dgm:chPref val="1"/>
        </dgm:presLayoutVars>
      </dgm:prSet>
      <dgm:spPr/>
    </dgm:pt>
    <dgm:pt modelId="{EDDF7087-571F-4DDC-B1A4-FE5D400F69F3}" type="pres">
      <dgm:prSet presAssocID="{02FA6F65-9790-419F-A1FD-D82939075911}" presName="sibTrans" presStyleCnt="0"/>
      <dgm:spPr/>
    </dgm:pt>
    <dgm:pt modelId="{865A630A-4B25-45E8-BFD2-2DB6B699DA29}" type="pres">
      <dgm:prSet presAssocID="{5389C9E3-7B3B-4A56-A538-F1EBE9851D71}" presName="compNode" presStyleCnt="0"/>
      <dgm:spPr/>
    </dgm:pt>
    <dgm:pt modelId="{C861E089-DE50-4BAD-B277-708B87E6ED58}" type="pres">
      <dgm:prSet presAssocID="{5389C9E3-7B3B-4A56-A538-F1EBE9851D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emote control"/>
        </a:ext>
      </dgm:extLst>
    </dgm:pt>
    <dgm:pt modelId="{C49D14DF-7B85-441B-BC61-E90D726B98FE}" type="pres">
      <dgm:prSet presAssocID="{5389C9E3-7B3B-4A56-A538-F1EBE9851D71}" presName="spaceRect" presStyleCnt="0"/>
      <dgm:spPr/>
    </dgm:pt>
    <dgm:pt modelId="{F9E411FE-B8CE-4AE0-ABC9-2A6910E69F0B}" type="pres">
      <dgm:prSet presAssocID="{5389C9E3-7B3B-4A56-A538-F1EBE9851D71}" presName="textRect" presStyleLbl="revTx" presStyleIdx="3" presStyleCnt="4">
        <dgm:presLayoutVars>
          <dgm:chMax val="1"/>
          <dgm:chPref val="1"/>
        </dgm:presLayoutVars>
      </dgm:prSet>
      <dgm:spPr/>
    </dgm:pt>
  </dgm:ptLst>
  <dgm:cxnLst>
    <dgm:cxn modelId="{4A9E8B01-CEA4-460D-A4FA-DF152C56483F}" type="presOf" srcId="{E9FA937C-24E7-4235-B608-C309A50C77C1}" destId="{03587780-3A1E-46CB-9131-C4053FAB988D}" srcOrd="0" destOrd="0" presId="urn:microsoft.com/office/officeart/2018/2/layout/IconLabelList"/>
    <dgm:cxn modelId="{1017CA25-834F-4CBB-A45C-87288E8086CB}" srcId="{B0B6A90C-58C2-4A67-AB09-0C7EA2870101}" destId="{05E4862F-B4D1-4EA7-8FE8-35AF3BC21BB5}" srcOrd="0" destOrd="0" parTransId="{EE7ADDBC-E56D-4C6B-AC84-E9BCBC012572}" sibTransId="{9614BD16-A73C-48A6-8952-C62EF1E14D50}"/>
    <dgm:cxn modelId="{EEDA4A33-BF00-47CB-95E1-32E00E86D22C}" type="presOf" srcId="{5389C9E3-7B3B-4A56-A538-F1EBE9851D71}" destId="{F9E411FE-B8CE-4AE0-ABC9-2A6910E69F0B}" srcOrd="0" destOrd="0" presId="urn:microsoft.com/office/officeart/2018/2/layout/IconLabelList"/>
    <dgm:cxn modelId="{0A42C35B-0344-43B9-8B07-6D53086912D2}" srcId="{B0B6A90C-58C2-4A67-AB09-0C7EA2870101}" destId="{5389C9E3-7B3B-4A56-A538-F1EBE9851D71}" srcOrd="3" destOrd="0" parTransId="{266F6B7F-223A-409A-B8DE-C2F379B8FF80}" sibTransId="{3571521B-571C-48FC-9042-08FF3C10ECA0}"/>
    <dgm:cxn modelId="{CFE13167-CD98-4A30-9E35-55ABD41641D9}" srcId="{B0B6A90C-58C2-4A67-AB09-0C7EA2870101}" destId="{DB971147-96C6-4831-B793-6474B9B00E8D}" srcOrd="1" destOrd="0" parTransId="{AB7251D1-BFB5-4682-AA9F-7B0865510EDD}" sibTransId="{1BBDE27C-D3DC-4D9E-800B-F6D3AC69A831}"/>
    <dgm:cxn modelId="{8BDBA758-4665-43AA-B253-2E385638101B}" type="presOf" srcId="{B0B6A90C-58C2-4A67-AB09-0C7EA2870101}" destId="{732DBCDB-FFAF-49EB-B4F4-2C93A3B5E453}" srcOrd="0" destOrd="0" presId="urn:microsoft.com/office/officeart/2018/2/layout/IconLabelList"/>
    <dgm:cxn modelId="{AF5CE48A-D6DC-4AF5-8A25-2E37AEDE3AB9}" srcId="{B0B6A90C-58C2-4A67-AB09-0C7EA2870101}" destId="{E9FA937C-24E7-4235-B608-C309A50C77C1}" srcOrd="2" destOrd="0" parTransId="{8824DD5E-AFB6-4EA6-BFB5-54358680FF44}" sibTransId="{02FA6F65-9790-419F-A1FD-D82939075911}"/>
    <dgm:cxn modelId="{3AD8E18C-8CD6-46C2-995A-BE8E19B601ED}" type="presOf" srcId="{DB971147-96C6-4831-B793-6474B9B00E8D}" destId="{DF1E4ED7-57FF-44AB-94C0-3AAAA7516AF0}" srcOrd="0" destOrd="0" presId="urn:microsoft.com/office/officeart/2018/2/layout/IconLabelList"/>
    <dgm:cxn modelId="{2F90AACF-FEB6-4C64-8338-0A8A8E84F14B}" type="presOf" srcId="{05E4862F-B4D1-4EA7-8FE8-35AF3BC21BB5}" destId="{F60EFB2E-F557-401D-AFD5-6B710CD4248C}" srcOrd="0" destOrd="0" presId="urn:microsoft.com/office/officeart/2018/2/layout/IconLabelList"/>
    <dgm:cxn modelId="{10144DEC-CEA9-4387-B8EC-96D2AE85EDEF}" type="presParOf" srcId="{732DBCDB-FFAF-49EB-B4F4-2C93A3B5E453}" destId="{06AB45CC-7B97-481B-A679-0E77080A2815}" srcOrd="0" destOrd="0" presId="urn:microsoft.com/office/officeart/2018/2/layout/IconLabelList"/>
    <dgm:cxn modelId="{54BFA580-D815-4C35-B813-69768E8394B8}" type="presParOf" srcId="{06AB45CC-7B97-481B-A679-0E77080A2815}" destId="{830CA2A2-11BD-4F50-A53F-CD8F2DF04324}" srcOrd="0" destOrd="0" presId="urn:microsoft.com/office/officeart/2018/2/layout/IconLabelList"/>
    <dgm:cxn modelId="{DCF87E22-9644-4D6E-8D4C-7FA69FA71D07}" type="presParOf" srcId="{06AB45CC-7B97-481B-A679-0E77080A2815}" destId="{615395FC-84DD-41D0-A271-D048DDC771EC}" srcOrd="1" destOrd="0" presId="urn:microsoft.com/office/officeart/2018/2/layout/IconLabelList"/>
    <dgm:cxn modelId="{87E57766-D2DE-4B7A-9EF0-1F3CE6671CAD}" type="presParOf" srcId="{06AB45CC-7B97-481B-A679-0E77080A2815}" destId="{F60EFB2E-F557-401D-AFD5-6B710CD4248C}" srcOrd="2" destOrd="0" presId="urn:microsoft.com/office/officeart/2018/2/layout/IconLabelList"/>
    <dgm:cxn modelId="{DDE37905-7AB4-4336-B52E-6A1C477F12D5}" type="presParOf" srcId="{732DBCDB-FFAF-49EB-B4F4-2C93A3B5E453}" destId="{9038F2A4-73D9-463A-A176-5051DF96B570}" srcOrd="1" destOrd="0" presId="urn:microsoft.com/office/officeart/2018/2/layout/IconLabelList"/>
    <dgm:cxn modelId="{344E82D5-1BBA-43C9-ACD2-B48CACAE047A}" type="presParOf" srcId="{732DBCDB-FFAF-49EB-B4F4-2C93A3B5E453}" destId="{977E7E8E-F33E-45F8-B2B0-D8FE1D8428B2}" srcOrd="2" destOrd="0" presId="urn:microsoft.com/office/officeart/2018/2/layout/IconLabelList"/>
    <dgm:cxn modelId="{05CAF6D1-F5AE-4A76-A974-96EC162ED3DB}" type="presParOf" srcId="{977E7E8E-F33E-45F8-B2B0-D8FE1D8428B2}" destId="{DA2B905B-B6B8-4353-AEAF-5AC5767C090A}" srcOrd="0" destOrd="0" presId="urn:microsoft.com/office/officeart/2018/2/layout/IconLabelList"/>
    <dgm:cxn modelId="{AE435FB5-C1BE-4206-8BEA-F5269655471A}" type="presParOf" srcId="{977E7E8E-F33E-45F8-B2B0-D8FE1D8428B2}" destId="{A2215BD3-CA49-467B-BA45-47A101E0BFC3}" srcOrd="1" destOrd="0" presId="urn:microsoft.com/office/officeart/2018/2/layout/IconLabelList"/>
    <dgm:cxn modelId="{29CB66D5-48E3-493F-8DF6-347BDBA6F74A}" type="presParOf" srcId="{977E7E8E-F33E-45F8-B2B0-D8FE1D8428B2}" destId="{DF1E4ED7-57FF-44AB-94C0-3AAAA7516AF0}" srcOrd="2" destOrd="0" presId="urn:microsoft.com/office/officeart/2018/2/layout/IconLabelList"/>
    <dgm:cxn modelId="{FE371DCA-C405-4C45-9427-DFF22609AFD3}" type="presParOf" srcId="{732DBCDB-FFAF-49EB-B4F4-2C93A3B5E453}" destId="{8FFE9DDE-C70C-4540-90D9-B07400F8A06F}" srcOrd="3" destOrd="0" presId="urn:microsoft.com/office/officeart/2018/2/layout/IconLabelList"/>
    <dgm:cxn modelId="{6426136C-5D23-4FC0-962A-E5409B0DE603}" type="presParOf" srcId="{732DBCDB-FFAF-49EB-B4F4-2C93A3B5E453}" destId="{223AED6A-3071-44C1-8C46-C5F5AB2AE42B}" srcOrd="4" destOrd="0" presId="urn:microsoft.com/office/officeart/2018/2/layout/IconLabelList"/>
    <dgm:cxn modelId="{9C2E9DC4-A124-4257-B0B6-E88B72E5BC62}" type="presParOf" srcId="{223AED6A-3071-44C1-8C46-C5F5AB2AE42B}" destId="{DBE21CB3-52FB-4FA4-B79C-B9FC4785CE4D}" srcOrd="0" destOrd="0" presId="urn:microsoft.com/office/officeart/2018/2/layout/IconLabelList"/>
    <dgm:cxn modelId="{DA7AC7A6-B615-405C-8DF7-EBDE450775A5}" type="presParOf" srcId="{223AED6A-3071-44C1-8C46-C5F5AB2AE42B}" destId="{3808DE02-D5B1-40A0-BFF9-D40A7275EE7C}" srcOrd="1" destOrd="0" presId="urn:microsoft.com/office/officeart/2018/2/layout/IconLabelList"/>
    <dgm:cxn modelId="{15921E73-F742-4998-B432-3C555E865195}" type="presParOf" srcId="{223AED6A-3071-44C1-8C46-C5F5AB2AE42B}" destId="{03587780-3A1E-46CB-9131-C4053FAB988D}" srcOrd="2" destOrd="0" presId="urn:microsoft.com/office/officeart/2018/2/layout/IconLabelList"/>
    <dgm:cxn modelId="{3C353C07-F74F-455A-AC6A-AA8432D9B43C}" type="presParOf" srcId="{732DBCDB-FFAF-49EB-B4F4-2C93A3B5E453}" destId="{EDDF7087-571F-4DDC-B1A4-FE5D400F69F3}" srcOrd="5" destOrd="0" presId="urn:microsoft.com/office/officeart/2018/2/layout/IconLabelList"/>
    <dgm:cxn modelId="{A1656ECF-6BBA-4358-8F9A-7BD60C8C38D9}" type="presParOf" srcId="{732DBCDB-FFAF-49EB-B4F4-2C93A3B5E453}" destId="{865A630A-4B25-45E8-BFD2-2DB6B699DA29}" srcOrd="6" destOrd="0" presId="urn:microsoft.com/office/officeart/2018/2/layout/IconLabelList"/>
    <dgm:cxn modelId="{E643912A-571F-42C4-85BD-F7D9BE11D3EF}" type="presParOf" srcId="{865A630A-4B25-45E8-BFD2-2DB6B699DA29}" destId="{C861E089-DE50-4BAD-B277-708B87E6ED58}" srcOrd="0" destOrd="0" presId="urn:microsoft.com/office/officeart/2018/2/layout/IconLabelList"/>
    <dgm:cxn modelId="{0FBB22F3-7EBC-4706-8E1C-E9085EC9F64C}" type="presParOf" srcId="{865A630A-4B25-45E8-BFD2-2DB6B699DA29}" destId="{C49D14DF-7B85-441B-BC61-E90D726B98FE}" srcOrd="1" destOrd="0" presId="urn:microsoft.com/office/officeart/2018/2/layout/IconLabelList"/>
    <dgm:cxn modelId="{552B9783-C40B-4799-8CA9-BABE42302169}" type="presParOf" srcId="{865A630A-4B25-45E8-BFD2-2DB6B699DA29}" destId="{F9E411FE-B8CE-4AE0-ABC9-2A6910E69F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C6759D-27DC-4440-8109-0178ACAEB0B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28C0EF4-ACBA-430E-BBA2-735649485486}">
      <dgm:prSet custT="1"/>
      <dgm:spPr/>
      <dgm:t>
        <a:bodyPr/>
        <a:lstStyle/>
        <a:p>
          <a:pPr>
            <a:lnSpc>
              <a:spcPct val="100000"/>
            </a:lnSpc>
          </a:pPr>
          <a:r>
            <a:rPr lang="en-US" sz="2400" dirty="0"/>
            <a:t>Disrupt Professional Services.</a:t>
          </a:r>
        </a:p>
      </dgm:t>
    </dgm:pt>
    <dgm:pt modelId="{2000A2CC-E19E-418A-9314-8F9D9A68E8BD}" type="parTrans" cxnId="{3CD8FC4E-9C7A-40A6-A38B-462DEA7ECD16}">
      <dgm:prSet/>
      <dgm:spPr/>
      <dgm:t>
        <a:bodyPr/>
        <a:lstStyle/>
        <a:p>
          <a:endParaRPr lang="en-US"/>
        </a:p>
      </dgm:t>
    </dgm:pt>
    <dgm:pt modelId="{8F2C5523-27EE-48E1-9A56-E44E88B76BDF}" type="sibTrans" cxnId="{3CD8FC4E-9C7A-40A6-A38B-462DEA7ECD16}">
      <dgm:prSet/>
      <dgm:spPr/>
      <dgm:t>
        <a:bodyPr/>
        <a:lstStyle/>
        <a:p>
          <a:endParaRPr lang="en-US"/>
        </a:p>
      </dgm:t>
    </dgm:pt>
    <dgm:pt modelId="{866B0AEB-3FBB-466E-9B81-FE2B14ABB90F}">
      <dgm:prSet custT="1"/>
      <dgm:spPr/>
      <dgm:t>
        <a:bodyPr/>
        <a:lstStyle/>
        <a:p>
          <a:pPr>
            <a:lnSpc>
              <a:spcPct val="100000"/>
            </a:lnSpc>
          </a:pPr>
          <a:r>
            <a:rPr lang="en-US" sz="2400" dirty="0"/>
            <a:t>Offer a path to ownership and pride.</a:t>
          </a:r>
        </a:p>
      </dgm:t>
    </dgm:pt>
    <dgm:pt modelId="{0DAFA211-C7DF-413A-8391-0F8D50B35784}" type="parTrans" cxnId="{E4FA2EC6-25CA-468B-B304-5B3E29E0916E}">
      <dgm:prSet/>
      <dgm:spPr/>
      <dgm:t>
        <a:bodyPr/>
        <a:lstStyle/>
        <a:p>
          <a:endParaRPr lang="en-US"/>
        </a:p>
      </dgm:t>
    </dgm:pt>
    <dgm:pt modelId="{7EE79D6E-3F01-42F9-B85D-54EEC4DC7416}" type="sibTrans" cxnId="{E4FA2EC6-25CA-468B-B304-5B3E29E0916E}">
      <dgm:prSet/>
      <dgm:spPr/>
      <dgm:t>
        <a:bodyPr/>
        <a:lstStyle/>
        <a:p>
          <a:endParaRPr lang="en-US"/>
        </a:p>
      </dgm:t>
    </dgm:pt>
    <dgm:pt modelId="{D59D056F-312A-4A4C-A536-CCCE00156548}">
      <dgm:prSet custT="1"/>
      <dgm:spPr/>
      <dgm:t>
        <a:bodyPr/>
        <a:lstStyle/>
        <a:p>
          <a:pPr>
            <a:lnSpc>
              <a:spcPct val="100000"/>
            </a:lnSpc>
          </a:pPr>
          <a:r>
            <a:rPr lang="en-US" sz="2400" dirty="0"/>
            <a:t>Drive community (break the silos).</a:t>
          </a:r>
        </a:p>
      </dgm:t>
    </dgm:pt>
    <dgm:pt modelId="{79505A19-D236-4F9B-B1A4-DE1C986A7B37}" type="parTrans" cxnId="{78347D17-1D10-4B5E-9B64-6595777086E1}">
      <dgm:prSet/>
      <dgm:spPr/>
      <dgm:t>
        <a:bodyPr/>
        <a:lstStyle/>
        <a:p>
          <a:endParaRPr lang="en-US"/>
        </a:p>
      </dgm:t>
    </dgm:pt>
    <dgm:pt modelId="{4A14B75C-4656-451B-AD7C-E8756C0E4485}" type="sibTrans" cxnId="{78347D17-1D10-4B5E-9B64-6595777086E1}">
      <dgm:prSet/>
      <dgm:spPr/>
      <dgm:t>
        <a:bodyPr/>
        <a:lstStyle/>
        <a:p>
          <a:endParaRPr lang="en-US"/>
        </a:p>
      </dgm:t>
    </dgm:pt>
    <dgm:pt modelId="{946506B6-6480-41CD-B43C-E44E7673C5CE}" type="pres">
      <dgm:prSet presAssocID="{F2C6759D-27DC-4440-8109-0178ACAEB0B6}" presName="root" presStyleCnt="0">
        <dgm:presLayoutVars>
          <dgm:dir/>
          <dgm:resizeHandles val="exact"/>
        </dgm:presLayoutVars>
      </dgm:prSet>
      <dgm:spPr/>
    </dgm:pt>
    <dgm:pt modelId="{1F1DFCF6-5F18-4E78-BFF7-69AB1BAC3F29}" type="pres">
      <dgm:prSet presAssocID="{F28C0EF4-ACBA-430E-BBA2-735649485486}" presName="compNode" presStyleCnt="0"/>
      <dgm:spPr/>
    </dgm:pt>
    <dgm:pt modelId="{4ADDD368-BB87-41CB-8D80-B203AF525FA4}" type="pres">
      <dgm:prSet presAssocID="{F28C0EF4-ACBA-430E-BBA2-735649485486}" presName="iconRect" presStyleLbl="node1" presStyleIdx="0" presStyleCnt="3" custScaleX="180012" custScaleY="16789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544C57FD-37D6-408F-8D81-CB0B0BAA6D4C}" type="pres">
      <dgm:prSet presAssocID="{F28C0EF4-ACBA-430E-BBA2-735649485486}" presName="spaceRect" presStyleCnt="0"/>
      <dgm:spPr/>
    </dgm:pt>
    <dgm:pt modelId="{67E0AB4F-5EED-4778-B82C-9AED00EF3C64}" type="pres">
      <dgm:prSet presAssocID="{F28C0EF4-ACBA-430E-BBA2-735649485486}" presName="textRect" presStyleLbl="revTx" presStyleIdx="0" presStyleCnt="3">
        <dgm:presLayoutVars>
          <dgm:chMax val="1"/>
          <dgm:chPref val="1"/>
        </dgm:presLayoutVars>
      </dgm:prSet>
      <dgm:spPr/>
    </dgm:pt>
    <dgm:pt modelId="{53C19600-4BF3-4039-9F80-6082D935A177}" type="pres">
      <dgm:prSet presAssocID="{8F2C5523-27EE-48E1-9A56-E44E88B76BDF}" presName="sibTrans" presStyleCnt="0"/>
      <dgm:spPr/>
    </dgm:pt>
    <dgm:pt modelId="{53677855-A6B1-4056-9D83-E1675A79A68E}" type="pres">
      <dgm:prSet presAssocID="{866B0AEB-3FBB-466E-9B81-FE2B14ABB90F}" presName="compNode" presStyleCnt="0"/>
      <dgm:spPr/>
    </dgm:pt>
    <dgm:pt modelId="{C2AE598C-19C6-4BC8-88E8-3ADC725FA83A}" type="pres">
      <dgm:prSet presAssocID="{866B0AEB-3FBB-466E-9B81-FE2B14ABB90F}" presName="iconRect" presStyleLbl="node1" presStyleIdx="1" presStyleCnt="3" custScaleX="198592" custScaleY="20860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nections"/>
        </a:ext>
      </dgm:extLst>
    </dgm:pt>
    <dgm:pt modelId="{F5A0E7D8-181D-4DB3-982F-FF80E059A301}" type="pres">
      <dgm:prSet presAssocID="{866B0AEB-3FBB-466E-9B81-FE2B14ABB90F}" presName="spaceRect" presStyleCnt="0"/>
      <dgm:spPr/>
    </dgm:pt>
    <dgm:pt modelId="{BCC63D58-3611-4E4D-8C2C-41BC2FCD26C4}" type="pres">
      <dgm:prSet presAssocID="{866B0AEB-3FBB-466E-9B81-FE2B14ABB90F}" presName="textRect" presStyleLbl="revTx" presStyleIdx="1" presStyleCnt="3">
        <dgm:presLayoutVars>
          <dgm:chMax val="1"/>
          <dgm:chPref val="1"/>
        </dgm:presLayoutVars>
      </dgm:prSet>
      <dgm:spPr/>
    </dgm:pt>
    <dgm:pt modelId="{CD634F01-1F7A-4E0E-B3E8-FD9CB1789DD7}" type="pres">
      <dgm:prSet presAssocID="{7EE79D6E-3F01-42F9-B85D-54EEC4DC7416}" presName="sibTrans" presStyleCnt="0"/>
      <dgm:spPr/>
    </dgm:pt>
    <dgm:pt modelId="{CE85C2B9-AAA3-4AA3-9197-9920BC6B1C49}" type="pres">
      <dgm:prSet presAssocID="{D59D056F-312A-4A4C-A536-CCCE00156548}" presName="compNode" presStyleCnt="0"/>
      <dgm:spPr/>
    </dgm:pt>
    <dgm:pt modelId="{F97B78DE-60AE-4E07-92C5-4DD3E3D9345B}" type="pres">
      <dgm:prSet presAssocID="{D59D056F-312A-4A4C-A536-CCCE00156548}" presName="iconRect" presStyleLbl="node1" presStyleIdx="2" presStyleCnt="3" custScaleX="176373" custScaleY="18659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eds"/>
        </a:ext>
      </dgm:extLst>
    </dgm:pt>
    <dgm:pt modelId="{0326CAD2-8685-425C-A9CA-50DDE21D4B64}" type="pres">
      <dgm:prSet presAssocID="{D59D056F-312A-4A4C-A536-CCCE00156548}" presName="spaceRect" presStyleCnt="0"/>
      <dgm:spPr/>
    </dgm:pt>
    <dgm:pt modelId="{5F63AB1D-AA22-4187-817A-3404713B7300}" type="pres">
      <dgm:prSet presAssocID="{D59D056F-312A-4A4C-A536-CCCE00156548}" presName="textRect" presStyleLbl="revTx" presStyleIdx="2" presStyleCnt="3">
        <dgm:presLayoutVars>
          <dgm:chMax val="1"/>
          <dgm:chPref val="1"/>
        </dgm:presLayoutVars>
      </dgm:prSet>
      <dgm:spPr/>
    </dgm:pt>
  </dgm:ptLst>
  <dgm:cxnLst>
    <dgm:cxn modelId="{4A32DC03-DF37-4783-AC57-AD34AE656760}" type="presOf" srcId="{F28C0EF4-ACBA-430E-BBA2-735649485486}" destId="{67E0AB4F-5EED-4778-B82C-9AED00EF3C64}" srcOrd="0" destOrd="0" presId="urn:microsoft.com/office/officeart/2018/2/layout/IconLabelList"/>
    <dgm:cxn modelId="{78347D17-1D10-4B5E-9B64-6595777086E1}" srcId="{F2C6759D-27DC-4440-8109-0178ACAEB0B6}" destId="{D59D056F-312A-4A4C-A536-CCCE00156548}" srcOrd="2" destOrd="0" parTransId="{79505A19-D236-4F9B-B1A4-DE1C986A7B37}" sibTransId="{4A14B75C-4656-451B-AD7C-E8756C0E4485}"/>
    <dgm:cxn modelId="{3CD8FC4E-9C7A-40A6-A38B-462DEA7ECD16}" srcId="{F2C6759D-27DC-4440-8109-0178ACAEB0B6}" destId="{F28C0EF4-ACBA-430E-BBA2-735649485486}" srcOrd="0" destOrd="0" parTransId="{2000A2CC-E19E-418A-9314-8F9D9A68E8BD}" sibTransId="{8F2C5523-27EE-48E1-9A56-E44E88B76BDF}"/>
    <dgm:cxn modelId="{E4FA2EC6-25CA-468B-B304-5B3E29E0916E}" srcId="{F2C6759D-27DC-4440-8109-0178ACAEB0B6}" destId="{866B0AEB-3FBB-466E-9B81-FE2B14ABB90F}" srcOrd="1" destOrd="0" parTransId="{0DAFA211-C7DF-413A-8391-0F8D50B35784}" sibTransId="{7EE79D6E-3F01-42F9-B85D-54EEC4DC7416}"/>
    <dgm:cxn modelId="{2C73B7D2-FA9B-4632-BD48-D6C1D92DC1E0}" type="presOf" srcId="{F2C6759D-27DC-4440-8109-0178ACAEB0B6}" destId="{946506B6-6480-41CD-B43C-E44E7673C5CE}" srcOrd="0" destOrd="0" presId="urn:microsoft.com/office/officeart/2018/2/layout/IconLabelList"/>
    <dgm:cxn modelId="{408991D7-421F-47C4-A087-20D0F14CA11C}" type="presOf" srcId="{D59D056F-312A-4A4C-A536-CCCE00156548}" destId="{5F63AB1D-AA22-4187-817A-3404713B7300}" srcOrd="0" destOrd="0" presId="urn:microsoft.com/office/officeart/2018/2/layout/IconLabelList"/>
    <dgm:cxn modelId="{310D39F5-95B2-47F8-8A31-78618F7FF9B7}" type="presOf" srcId="{866B0AEB-3FBB-466E-9B81-FE2B14ABB90F}" destId="{BCC63D58-3611-4E4D-8C2C-41BC2FCD26C4}" srcOrd="0" destOrd="0" presId="urn:microsoft.com/office/officeart/2018/2/layout/IconLabelList"/>
    <dgm:cxn modelId="{B21F5F0D-E83A-433E-8E2A-CA641768FACA}" type="presParOf" srcId="{946506B6-6480-41CD-B43C-E44E7673C5CE}" destId="{1F1DFCF6-5F18-4E78-BFF7-69AB1BAC3F29}" srcOrd="0" destOrd="0" presId="urn:microsoft.com/office/officeart/2018/2/layout/IconLabelList"/>
    <dgm:cxn modelId="{3AD2F79E-1060-444C-8FFF-90E5C794C540}" type="presParOf" srcId="{1F1DFCF6-5F18-4E78-BFF7-69AB1BAC3F29}" destId="{4ADDD368-BB87-41CB-8D80-B203AF525FA4}" srcOrd="0" destOrd="0" presId="urn:microsoft.com/office/officeart/2018/2/layout/IconLabelList"/>
    <dgm:cxn modelId="{82A4FB37-43C9-4726-ADD0-8DB5EFF31FF4}" type="presParOf" srcId="{1F1DFCF6-5F18-4E78-BFF7-69AB1BAC3F29}" destId="{544C57FD-37D6-408F-8D81-CB0B0BAA6D4C}" srcOrd="1" destOrd="0" presId="urn:microsoft.com/office/officeart/2018/2/layout/IconLabelList"/>
    <dgm:cxn modelId="{69E321C1-74CF-49C2-A903-D92C77DACA65}" type="presParOf" srcId="{1F1DFCF6-5F18-4E78-BFF7-69AB1BAC3F29}" destId="{67E0AB4F-5EED-4778-B82C-9AED00EF3C64}" srcOrd="2" destOrd="0" presId="urn:microsoft.com/office/officeart/2018/2/layout/IconLabelList"/>
    <dgm:cxn modelId="{94675735-157A-4D7F-BF69-BE323101383D}" type="presParOf" srcId="{946506B6-6480-41CD-B43C-E44E7673C5CE}" destId="{53C19600-4BF3-4039-9F80-6082D935A177}" srcOrd="1" destOrd="0" presId="urn:microsoft.com/office/officeart/2018/2/layout/IconLabelList"/>
    <dgm:cxn modelId="{4823B759-A878-4E43-AFB4-22753B9C1840}" type="presParOf" srcId="{946506B6-6480-41CD-B43C-E44E7673C5CE}" destId="{53677855-A6B1-4056-9D83-E1675A79A68E}" srcOrd="2" destOrd="0" presId="urn:microsoft.com/office/officeart/2018/2/layout/IconLabelList"/>
    <dgm:cxn modelId="{60866418-3891-446A-878C-4263DA7F8C7E}" type="presParOf" srcId="{53677855-A6B1-4056-9D83-E1675A79A68E}" destId="{C2AE598C-19C6-4BC8-88E8-3ADC725FA83A}" srcOrd="0" destOrd="0" presId="urn:microsoft.com/office/officeart/2018/2/layout/IconLabelList"/>
    <dgm:cxn modelId="{CED2542B-4E36-4DC2-A0D3-AAF72F4795B2}" type="presParOf" srcId="{53677855-A6B1-4056-9D83-E1675A79A68E}" destId="{F5A0E7D8-181D-4DB3-982F-FF80E059A301}" srcOrd="1" destOrd="0" presId="urn:microsoft.com/office/officeart/2018/2/layout/IconLabelList"/>
    <dgm:cxn modelId="{C0CB3A68-96E4-449F-8269-1ED5682B4BFA}" type="presParOf" srcId="{53677855-A6B1-4056-9D83-E1675A79A68E}" destId="{BCC63D58-3611-4E4D-8C2C-41BC2FCD26C4}" srcOrd="2" destOrd="0" presId="urn:microsoft.com/office/officeart/2018/2/layout/IconLabelList"/>
    <dgm:cxn modelId="{00B43130-2024-41D0-9737-A1EC34563804}" type="presParOf" srcId="{946506B6-6480-41CD-B43C-E44E7673C5CE}" destId="{CD634F01-1F7A-4E0E-B3E8-FD9CB1789DD7}" srcOrd="3" destOrd="0" presId="urn:microsoft.com/office/officeart/2018/2/layout/IconLabelList"/>
    <dgm:cxn modelId="{EDC8F34B-D49D-4802-B06C-4CD6B4E4EC9D}" type="presParOf" srcId="{946506B6-6480-41CD-B43C-E44E7673C5CE}" destId="{CE85C2B9-AAA3-4AA3-9197-9920BC6B1C49}" srcOrd="4" destOrd="0" presId="urn:microsoft.com/office/officeart/2018/2/layout/IconLabelList"/>
    <dgm:cxn modelId="{047088D2-6E15-4649-BD74-4E6DCD1ED816}" type="presParOf" srcId="{CE85C2B9-AAA3-4AA3-9197-9920BC6B1C49}" destId="{F97B78DE-60AE-4E07-92C5-4DD3E3D9345B}" srcOrd="0" destOrd="0" presId="urn:microsoft.com/office/officeart/2018/2/layout/IconLabelList"/>
    <dgm:cxn modelId="{66EAAAEB-47FF-4A4F-9E47-9634A6260458}" type="presParOf" srcId="{CE85C2B9-AAA3-4AA3-9197-9920BC6B1C49}" destId="{0326CAD2-8685-425C-A9CA-50DDE21D4B64}" srcOrd="1" destOrd="0" presId="urn:microsoft.com/office/officeart/2018/2/layout/IconLabelList"/>
    <dgm:cxn modelId="{0E17AEE5-789B-4FF2-90CA-F6FDFC7E6ED0}" type="presParOf" srcId="{CE85C2B9-AAA3-4AA3-9197-9920BC6B1C49}" destId="{5F63AB1D-AA22-4187-817A-3404713B7300}"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E08334-FE2A-4A09-B43F-ECB7A56717BA}"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F68C0B8F-CC24-41DE-826C-B6679385C6E6}">
      <dgm:prSet/>
      <dgm:spPr/>
      <dgm:t>
        <a:bodyPr/>
        <a:lstStyle/>
        <a:p>
          <a:pPr>
            <a:lnSpc>
              <a:spcPct val="100000"/>
            </a:lnSpc>
          </a:pPr>
          <a:r>
            <a:rPr lang="en-US" dirty="0"/>
            <a:t>Create a vibrant community united by passion &amp; excellence.</a:t>
          </a:r>
        </a:p>
      </dgm:t>
    </dgm:pt>
    <dgm:pt modelId="{ABB8F18D-5ECE-4ABA-805B-34A14A02BD9C}" type="parTrans" cxnId="{28B17313-CFF1-46A8-9D30-4040E6A2666A}">
      <dgm:prSet/>
      <dgm:spPr/>
      <dgm:t>
        <a:bodyPr/>
        <a:lstStyle/>
        <a:p>
          <a:endParaRPr lang="en-US"/>
        </a:p>
      </dgm:t>
    </dgm:pt>
    <dgm:pt modelId="{AAB23A84-F0DB-4C18-809A-978BBCB4EA3E}" type="sibTrans" cxnId="{28B17313-CFF1-46A8-9D30-4040E6A2666A}">
      <dgm:prSet/>
      <dgm:spPr/>
      <dgm:t>
        <a:bodyPr/>
        <a:lstStyle/>
        <a:p>
          <a:pPr>
            <a:lnSpc>
              <a:spcPct val="100000"/>
            </a:lnSpc>
          </a:pPr>
          <a:endParaRPr lang="en-US"/>
        </a:p>
      </dgm:t>
    </dgm:pt>
    <dgm:pt modelId="{3E36397B-AF2F-42CF-B627-D79909A60578}">
      <dgm:prSet/>
      <dgm:spPr/>
      <dgm:t>
        <a:bodyPr/>
        <a:lstStyle/>
        <a:p>
          <a:pPr>
            <a:lnSpc>
              <a:spcPct val="100000"/>
            </a:lnSpc>
          </a:pPr>
          <a:r>
            <a:rPr lang="en-US"/>
            <a:t>Provide a collaborative ecosystem that fosters learning, and growth.</a:t>
          </a:r>
        </a:p>
      </dgm:t>
    </dgm:pt>
    <dgm:pt modelId="{5986BB41-9354-460C-8188-646322ECECDB}" type="parTrans" cxnId="{449EEBA4-306F-4364-88A7-314C024CC0BC}">
      <dgm:prSet/>
      <dgm:spPr/>
      <dgm:t>
        <a:bodyPr/>
        <a:lstStyle/>
        <a:p>
          <a:endParaRPr lang="en-US"/>
        </a:p>
      </dgm:t>
    </dgm:pt>
    <dgm:pt modelId="{4AB131E9-AC4E-44CE-B33A-AF6306332D2A}" type="sibTrans" cxnId="{449EEBA4-306F-4364-88A7-314C024CC0BC}">
      <dgm:prSet/>
      <dgm:spPr/>
      <dgm:t>
        <a:bodyPr/>
        <a:lstStyle/>
        <a:p>
          <a:endParaRPr lang="en-US"/>
        </a:p>
      </dgm:t>
    </dgm:pt>
    <dgm:pt modelId="{4FCB9DDD-0078-4B69-A9B2-DDBA9A115099}" type="pres">
      <dgm:prSet presAssocID="{AFE08334-FE2A-4A09-B43F-ECB7A56717BA}" presName="root" presStyleCnt="0">
        <dgm:presLayoutVars>
          <dgm:dir/>
          <dgm:resizeHandles val="exact"/>
        </dgm:presLayoutVars>
      </dgm:prSet>
      <dgm:spPr/>
    </dgm:pt>
    <dgm:pt modelId="{D1D55290-BF41-42F3-8B46-B989AA47D54D}" type="pres">
      <dgm:prSet presAssocID="{F68C0B8F-CC24-41DE-826C-B6679385C6E6}" presName="compNode" presStyleCnt="0"/>
      <dgm:spPr/>
    </dgm:pt>
    <dgm:pt modelId="{DC774200-F85B-4FC0-858F-6465FD49C86B}" type="pres">
      <dgm:prSet presAssocID="{F68C0B8F-CC24-41DE-826C-B6679385C6E6}" presName="bgRect" presStyleLbl="bgShp" presStyleIdx="0" presStyleCnt="2"/>
      <dgm:spPr/>
    </dgm:pt>
    <dgm:pt modelId="{B5B94519-AD89-4EAD-A989-D6798EF5A510}" type="pres">
      <dgm:prSet presAssocID="{F68C0B8F-CC24-41DE-826C-B6679385C6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a:ext>
      </dgm:extLst>
    </dgm:pt>
    <dgm:pt modelId="{3B9CBB87-4647-41C9-909A-D53F974DA435}" type="pres">
      <dgm:prSet presAssocID="{F68C0B8F-CC24-41DE-826C-B6679385C6E6}" presName="spaceRect" presStyleCnt="0"/>
      <dgm:spPr/>
    </dgm:pt>
    <dgm:pt modelId="{BC58D280-61AF-4643-9D27-E7E2B84D4401}" type="pres">
      <dgm:prSet presAssocID="{F68C0B8F-CC24-41DE-826C-B6679385C6E6}" presName="parTx" presStyleLbl="revTx" presStyleIdx="0" presStyleCnt="2">
        <dgm:presLayoutVars>
          <dgm:chMax val="0"/>
          <dgm:chPref val="0"/>
        </dgm:presLayoutVars>
      </dgm:prSet>
      <dgm:spPr/>
    </dgm:pt>
    <dgm:pt modelId="{F260A29D-93AE-4172-805B-FDC42D15B8BE}" type="pres">
      <dgm:prSet presAssocID="{AAB23A84-F0DB-4C18-809A-978BBCB4EA3E}" presName="sibTrans" presStyleCnt="0"/>
      <dgm:spPr/>
    </dgm:pt>
    <dgm:pt modelId="{8F39DB90-477F-4B2D-85B8-9876E48552B3}" type="pres">
      <dgm:prSet presAssocID="{3E36397B-AF2F-42CF-B627-D79909A60578}" presName="compNode" presStyleCnt="0"/>
      <dgm:spPr/>
    </dgm:pt>
    <dgm:pt modelId="{56B83D1C-37AC-4207-9531-A1825728F106}" type="pres">
      <dgm:prSet presAssocID="{3E36397B-AF2F-42CF-B627-D79909A60578}" presName="bgRect" presStyleLbl="bgShp" presStyleIdx="1" presStyleCnt="2"/>
      <dgm:spPr/>
    </dgm:pt>
    <dgm:pt modelId="{EC210C5E-4D5D-4F7B-AFB6-FFC1C50DE200}" type="pres">
      <dgm:prSet presAssocID="{3E36397B-AF2F-42CF-B627-D79909A605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0497EDA8-3D02-4A9A-8564-E7FD11442F73}" type="pres">
      <dgm:prSet presAssocID="{3E36397B-AF2F-42CF-B627-D79909A60578}" presName="spaceRect" presStyleCnt="0"/>
      <dgm:spPr/>
    </dgm:pt>
    <dgm:pt modelId="{5514952A-D7D6-42DD-8273-96E35F12AE12}" type="pres">
      <dgm:prSet presAssocID="{3E36397B-AF2F-42CF-B627-D79909A60578}" presName="parTx" presStyleLbl="revTx" presStyleIdx="1" presStyleCnt="2">
        <dgm:presLayoutVars>
          <dgm:chMax val="0"/>
          <dgm:chPref val="0"/>
        </dgm:presLayoutVars>
      </dgm:prSet>
      <dgm:spPr/>
    </dgm:pt>
  </dgm:ptLst>
  <dgm:cxnLst>
    <dgm:cxn modelId="{28B17313-CFF1-46A8-9D30-4040E6A2666A}" srcId="{AFE08334-FE2A-4A09-B43F-ECB7A56717BA}" destId="{F68C0B8F-CC24-41DE-826C-B6679385C6E6}" srcOrd="0" destOrd="0" parTransId="{ABB8F18D-5ECE-4ABA-805B-34A14A02BD9C}" sibTransId="{AAB23A84-F0DB-4C18-809A-978BBCB4EA3E}"/>
    <dgm:cxn modelId="{DC274464-D09D-472E-B745-38B432DD7AB5}" type="presOf" srcId="{3E36397B-AF2F-42CF-B627-D79909A60578}" destId="{5514952A-D7D6-42DD-8273-96E35F12AE12}" srcOrd="0" destOrd="0" presId="urn:microsoft.com/office/officeart/2018/2/layout/IconVerticalSolidList"/>
    <dgm:cxn modelId="{449EEBA4-306F-4364-88A7-314C024CC0BC}" srcId="{AFE08334-FE2A-4A09-B43F-ECB7A56717BA}" destId="{3E36397B-AF2F-42CF-B627-D79909A60578}" srcOrd="1" destOrd="0" parTransId="{5986BB41-9354-460C-8188-646322ECECDB}" sibTransId="{4AB131E9-AC4E-44CE-B33A-AF6306332D2A}"/>
    <dgm:cxn modelId="{626854E1-F871-4A2F-A1BC-C03140D65BBE}" type="presOf" srcId="{AFE08334-FE2A-4A09-B43F-ECB7A56717BA}" destId="{4FCB9DDD-0078-4B69-A9B2-DDBA9A115099}" srcOrd="0" destOrd="0" presId="urn:microsoft.com/office/officeart/2018/2/layout/IconVerticalSolidList"/>
    <dgm:cxn modelId="{3DF990EA-5055-40C1-9AEC-3561F2A67B52}" type="presOf" srcId="{F68C0B8F-CC24-41DE-826C-B6679385C6E6}" destId="{BC58D280-61AF-4643-9D27-E7E2B84D4401}" srcOrd="0" destOrd="0" presId="urn:microsoft.com/office/officeart/2018/2/layout/IconVerticalSolidList"/>
    <dgm:cxn modelId="{E5400809-A02E-4C01-8ADA-631E0A94D2B6}" type="presParOf" srcId="{4FCB9DDD-0078-4B69-A9B2-DDBA9A115099}" destId="{D1D55290-BF41-42F3-8B46-B989AA47D54D}" srcOrd="0" destOrd="0" presId="urn:microsoft.com/office/officeart/2018/2/layout/IconVerticalSolidList"/>
    <dgm:cxn modelId="{D7A86EA6-DD5B-4100-B2C6-35C19B90CB22}" type="presParOf" srcId="{D1D55290-BF41-42F3-8B46-B989AA47D54D}" destId="{DC774200-F85B-4FC0-858F-6465FD49C86B}" srcOrd="0" destOrd="0" presId="urn:microsoft.com/office/officeart/2018/2/layout/IconVerticalSolidList"/>
    <dgm:cxn modelId="{8C6CBD32-254C-450D-BBA0-0061FD71DAB0}" type="presParOf" srcId="{D1D55290-BF41-42F3-8B46-B989AA47D54D}" destId="{B5B94519-AD89-4EAD-A989-D6798EF5A510}" srcOrd="1" destOrd="0" presId="urn:microsoft.com/office/officeart/2018/2/layout/IconVerticalSolidList"/>
    <dgm:cxn modelId="{C223C53E-A11B-429C-8258-43ACDF6E4901}" type="presParOf" srcId="{D1D55290-BF41-42F3-8B46-B989AA47D54D}" destId="{3B9CBB87-4647-41C9-909A-D53F974DA435}" srcOrd="2" destOrd="0" presId="urn:microsoft.com/office/officeart/2018/2/layout/IconVerticalSolidList"/>
    <dgm:cxn modelId="{A2089552-E0E7-41B4-B1B5-0F2B24DEF4AD}" type="presParOf" srcId="{D1D55290-BF41-42F3-8B46-B989AA47D54D}" destId="{BC58D280-61AF-4643-9D27-E7E2B84D4401}" srcOrd="3" destOrd="0" presId="urn:microsoft.com/office/officeart/2018/2/layout/IconVerticalSolidList"/>
    <dgm:cxn modelId="{94C6FDEE-306B-47DD-B50E-62543C4AE4C2}" type="presParOf" srcId="{4FCB9DDD-0078-4B69-A9B2-DDBA9A115099}" destId="{F260A29D-93AE-4172-805B-FDC42D15B8BE}" srcOrd="1" destOrd="0" presId="urn:microsoft.com/office/officeart/2018/2/layout/IconVerticalSolidList"/>
    <dgm:cxn modelId="{564DF4C5-60AF-4BA6-8659-485E09D61505}" type="presParOf" srcId="{4FCB9DDD-0078-4B69-A9B2-DDBA9A115099}" destId="{8F39DB90-477F-4B2D-85B8-9876E48552B3}" srcOrd="2" destOrd="0" presId="urn:microsoft.com/office/officeart/2018/2/layout/IconVerticalSolidList"/>
    <dgm:cxn modelId="{13A4E875-C6C2-4FDE-91F3-A0692A7741F2}" type="presParOf" srcId="{8F39DB90-477F-4B2D-85B8-9876E48552B3}" destId="{56B83D1C-37AC-4207-9531-A1825728F106}" srcOrd="0" destOrd="0" presId="urn:microsoft.com/office/officeart/2018/2/layout/IconVerticalSolidList"/>
    <dgm:cxn modelId="{04B7F6EA-A291-4602-A97E-127C7D9929F4}" type="presParOf" srcId="{8F39DB90-477F-4B2D-85B8-9876E48552B3}" destId="{EC210C5E-4D5D-4F7B-AFB6-FFC1C50DE200}" srcOrd="1" destOrd="0" presId="urn:microsoft.com/office/officeart/2018/2/layout/IconVerticalSolidList"/>
    <dgm:cxn modelId="{EBED6079-4E52-4FDD-B878-BF68F152A8FC}" type="presParOf" srcId="{8F39DB90-477F-4B2D-85B8-9876E48552B3}" destId="{0497EDA8-3D02-4A9A-8564-E7FD11442F73}" srcOrd="2" destOrd="0" presId="urn:microsoft.com/office/officeart/2018/2/layout/IconVerticalSolidList"/>
    <dgm:cxn modelId="{F01AB300-B74C-4DE4-9A66-C7E99CC3819A}" type="presParOf" srcId="{8F39DB90-477F-4B2D-85B8-9876E48552B3}" destId="{5514952A-D7D6-42DD-8273-96E35F12AE1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913550-A55F-47C4-88D3-01DF0E77BD2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22BA0F1-B0D1-4005-BBA2-63EAFBBD1019}">
      <dgm:prSet/>
      <dgm:spPr/>
      <dgm:t>
        <a:bodyPr/>
        <a:lstStyle/>
        <a:p>
          <a:r>
            <a:rPr lang="en-US" b="1" dirty="0"/>
            <a:t>Owner-Operator Structure.</a:t>
          </a:r>
          <a:endParaRPr lang="en-US" dirty="0"/>
        </a:p>
      </dgm:t>
    </dgm:pt>
    <dgm:pt modelId="{DBB8C8F9-3568-4E57-9D45-2D3F0BC40BB0}" type="parTrans" cxnId="{71E8EA1F-00C3-46F9-BC5D-251B97B5D85A}">
      <dgm:prSet/>
      <dgm:spPr/>
      <dgm:t>
        <a:bodyPr/>
        <a:lstStyle/>
        <a:p>
          <a:endParaRPr lang="en-US"/>
        </a:p>
      </dgm:t>
    </dgm:pt>
    <dgm:pt modelId="{A98CC2D1-307B-45C5-9674-131C6D1677B4}" type="sibTrans" cxnId="{71E8EA1F-00C3-46F9-BC5D-251B97B5D85A}">
      <dgm:prSet/>
      <dgm:spPr/>
      <dgm:t>
        <a:bodyPr/>
        <a:lstStyle/>
        <a:p>
          <a:endParaRPr lang="en-US"/>
        </a:p>
      </dgm:t>
    </dgm:pt>
    <dgm:pt modelId="{D6BC4803-4027-430B-B2CC-16052AB25F85}">
      <dgm:prSet/>
      <dgm:spPr/>
      <dgm:t>
        <a:bodyPr/>
        <a:lstStyle/>
        <a:p>
          <a:r>
            <a:rPr lang="en-US" b="1" dirty="0"/>
            <a:t>Power of Cooperation.</a:t>
          </a:r>
          <a:endParaRPr lang="en-US" dirty="0"/>
        </a:p>
      </dgm:t>
    </dgm:pt>
    <dgm:pt modelId="{52E8B5CB-F23E-49F2-8B3C-8CF8C3520F29}" type="parTrans" cxnId="{A4E69278-E7DA-4DF4-BB14-F75786C33B05}">
      <dgm:prSet/>
      <dgm:spPr/>
      <dgm:t>
        <a:bodyPr/>
        <a:lstStyle/>
        <a:p>
          <a:endParaRPr lang="en-US"/>
        </a:p>
      </dgm:t>
    </dgm:pt>
    <dgm:pt modelId="{06A738C7-EDE9-4F19-9689-A492F1EA4789}" type="sibTrans" cxnId="{A4E69278-E7DA-4DF4-BB14-F75786C33B05}">
      <dgm:prSet/>
      <dgm:spPr/>
      <dgm:t>
        <a:bodyPr/>
        <a:lstStyle/>
        <a:p>
          <a:endParaRPr lang="en-US"/>
        </a:p>
      </dgm:t>
    </dgm:pt>
    <dgm:pt modelId="{283E92E2-0677-4D2C-BBD3-7EDDEC4E2C52}">
      <dgm:prSet/>
      <dgm:spPr/>
      <dgm:t>
        <a:bodyPr/>
        <a:lstStyle/>
        <a:p>
          <a:r>
            <a:rPr lang="en-US" b="1" dirty="0"/>
            <a:t>Community-Centric Approach.</a:t>
          </a:r>
          <a:endParaRPr lang="en-US" dirty="0"/>
        </a:p>
      </dgm:t>
    </dgm:pt>
    <dgm:pt modelId="{5EDA4B1A-1916-4594-92CF-681111B094EF}" type="parTrans" cxnId="{6B24F536-39DA-4AF3-95A5-24A60A65D332}">
      <dgm:prSet/>
      <dgm:spPr/>
      <dgm:t>
        <a:bodyPr/>
        <a:lstStyle/>
        <a:p>
          <a:endParaRPr lang="en-US"/>
        </a:p>
      </dgm:t>
    </dgm:pt>
    <dgm:pt modelId="{1ED9328F-3854-4E8B-837B-5DBB70DDC8E3}" type="sibTrans" cxnId="{6B24F536-39DA-4AF3-95A5-24A60A65D332}">
      <dgm:prSet/>
      <dgm:spPr/>
      <dgm:t>
        <a:bodyPr/>
        <a:lstStyle/>
        <a:p>
          <a:endParaRPr lang="en-US"/>
        </a:p>
      </dgm:t>
    </dgm:pt>
    <dgm:pt modelId="{C676BD5A-65E5-4AB0-A56B-8015F245837D}">
      <dgm:prSet/>
      <dgm:spPr/>
      <dgm:t>
        <a:bodyPr/>
        <a:lstStyle/>
        <a:p>
          <a:r>
            <a:rPr lang="en-US" b="1" dirty="0"/>
            <a:t>Inclusivity and Diversity.</a:t>
          </a:r>
          <a:endParaRPr lang="en-US" dirty="0"/>
        </a:p>
      </dgm:t>
    </dgm:pt>
    <dgm:pt modelId="{32839C9B-8D76-4C55-907B-E57F6D7A1A6C}" type="parTrans" cxnId="{BC68A75D-C571-4C98-B775-74BF56DA7F1C}">
      <dgm:prSet/>
      <dgm:spPr/>
      <dgm:t>
        <a:bodyPr/>
        <a:lstStyle/>
        <a:p>
          <a:endParaRPr lang="en-US"/>
        </a:p>
      </dgm:t>
    </dgm:pt>
    <dgm:pt modelId="{47513196-0233-47A6-A771-4D9028BFF01B}" type="sibTrans" cxnId="{BC68A75D-C571-4C98-B775-74BF56DA7F1C}">
      <dgm:prSet/>
      <dgm:spPr/>
      <dgm:t>
        <a:bodyPr/>
        <a:lstStyle/>
        <a:p>
          <a:endParaRPr lang="en-US"/>
        </a:p>
      </dgm:t>
    </dgm:pt>
    <dgm:pt modelId="{7DDA1E8C-FE1B-4539-90A1-DA2DE2B7AE4B}">
      <dgm:prSet/>
      <dgm:spPr/>
      <dgm:t>
        <a:bodyPr/>
        <a:lstStyle/>
        <a:p>
          <a:r>
            <a:rPr lang="en-US" b="1" dirty="0"/>
            <a:t>Sustainable and Ethical Practices</a:t>
          </a:r>
          <a:r>
            <a:rPr lang="en-US" dirty="0"/>
            <a:t>. </a:t>
          </a:r>
        </a:p>
      </dgm:t>
    </dgm:pt>
    <dgm:pt modelId="{80261CF1-9000-4FCD-BFD5-36A13A316904}" type="parTrans" cxnId="{421058BD-FEE4-45F5-BA3F-010D23E9B2C8}">
      <dgm:prSet/>
      <dgm:spPr/>
      <dgm:t>
        <a:bodyPr/>
        <a:lstStyle/>
        <a:p>
          <a:endParaRPr lang="en-US"/>
        </a:p>
      </dgm:t>
    </dgm:pt>
    <dgm:pt modelId="{C9AFDDB4-3E0A-4A21-910C-A850BE0A9CA6}" type="sibTrans" cxnId="{421058BD-FEE4-45F5-BA3F-010D23E9B2C8}">
      <dgm:prSet/>
      <dgm:spPr/>
      <dgm:t>
        <a:bodyPr/>
        <a:lstStyle/>
        <a:p>
          <a:endParaRPr lang="en-US"/>
        </a:p>
      </dgm:t>
    </dgm:pt>
    <dgm:pt modelId="{E2F9A06B-F44B-4983-8F9F-F2324DCDE855}">
      <dgm:prSet/>
      <dgm:spPr/>
      <dgm:t>
        <a:bodyPr/>
        <a:lstStyle/>
        <a:p>
          <a:r>
            <a:rPr lang="en-US" b="1" dirty="0"/>
            <a:t>Client-Centricity and True Value.</a:t>
          </a:r>
          <a:endParaRPr lang="en-US" dirty="0"/>
        </a:p>
      </dgm:t>
    </dgm:pt>
    <dgm:pt modelId="{598133C3-60DE-4CFC-9054-500EF7D0BA1A}" type="parTrans" cxnId="{D328032D-94B1-403C-9160-DEE0AD6EAA3D}">
      <dgm:prSet/>
      <dgm:spPr/>
      <dgm:t>
        <a:bodyPr/>
        <a:lstStyle/>
        <a:p>
          <a:endParaRPr lang="en-US"/>
        </a:p>
      </dgm:t>
    </dgm:pt>
    <dgm:pt modelId="{0E38F7F8-79CE-4A47-9CC1-67E42D1EBB31}" type="sibTrans" cxnId="{D328032D-94B1-403C-9160-DEE0AD6EAA3D}">
      <dgm:prSet/>
      <dgm:spPr/>
      <dgm:t>
        <a:bodyPr/>
        <a:lstStyle/>
        <a:p>
          <a:endParaRPr lang="en-US"/>
        </a:p>
      </dgm:t>
    </dgm:pt>
    <dgm:pt modelId="{1A081D3D-FF3C-4577-9514-6B6FB8355C50}" type="pres">
      <dgm:prSet presAssocID="{92913550-A55F-47C4-88D3-01DF0E77BD28}" presName="linear" presStyleCnt="0">
        <dgm:presLayoutVars>
          <dgm:animLvl val="lvl"/>
          <dgm:resizeHandles val="exact"/>
        </dgm:presLayoutVars>
      </dgm:prSet>
      <dgm:spPr/>
    </dgm:pt>
    <dgm:pt modelId="{6B8E07B8-43D6-4EE5-BA87-9C336045ADB9}" type="pres">
      <dgm:prSet presAssocID="{622BA0F1-B0D1-4005-BBA2-63EAFBBD1019}" presName="parentText" presStyleLbl="node1" presStyleIdx="0" presStyleCnt="6">
        <dgm:presLayoutVars>
          <dgm:chMax val="0"/>
          <dgm:bulletEnabled val="1"/>
        </dgm:presLayoutVars>
      </dgm:prSet>
      <dgm:spPr/>
    </dgm:pt>
    <dgm:pt modelId="{4D89B008-8C5E-4D81-80E4-4928DD70B5B4}" type="pres">
      <dgm:prSet presAssocID="{A98CC2D1-307B-45C5-9674-131C6D1677B4}" presName="spacer" presStyleCnt="0"/>
      <dgm:spPr/>
    </dgm:pt>
    <dgm:pt modelId="{894A434A-97C4-40C4-96E9-DE6112043E32}" type="pres">
      <dgm:prSet presAssocID="{D6BC4803-4027-430B-B2CC-16052AB25F85}" presName="parentText" presStyleLbl="node1" presStyleIdx="1" presStyleCnt="6">
        <dgm:presLayoutVars>
          <dgm:chMax val="0"/>
          <dgm:bulletEnabled val="1"/>
        </dgm:presLayoutVars>
      </dgm:prSet>
      <dgm:spPr/>
    </dgm:pt>
    <dgm:pt modelId="{C9958DF7-ED29-41AE-99AE-90DA8BC0B1F7}" type="pres">
      <dgm:prSet presAssocID="{06A738C7-EDE9-4F19-9689-A492F1EA4789}" presName="spacer" presStyleCnt="0"/>
      <dgm:spPr/>
    </dgm:pt>
    <dgm:pt modelId="{F71837E1-35D8-4B09-AECA-F7DBED79D750}" type="pres">
      <dgm:prSet presAssocID="{283E92E2-0677-4D2C-BBD3-7EDDEC4E2C52}" presName="parentText" presStyleLbl="node1" presStyleIdx="2" presStyleCnt="6">
        <dgm:presLayoutVars>
          <dgm:chMax val="0"/>
          <dgm:bulletEnabled val="1"/>
        </dgm:presLayoutVars>
      </dgm:prSet>
      <dgm:spPr/>
    </dgm:pt>
    <dgm:pt modelId="{CD57F988-6C80-4AD4-93A2-0F0B0EC17829}" type="pres">
      <dgm:prSet presAssocID="{1ED9328F-3854-4E8B-837B-5DBB70DDC8E3}" presName="spacer" presStyleCnt="0"/>
      <dgm:spPr/>
    </dgm:pt>
    <dgm:pt modelId="{4BF71F5F-613C-4BA5-9E2B-31DEE3AFE97F}" type="pres">
      <dgm:prSet presAssocID="{C676BD5A-65E5-4AB0-A56B-8015F245837D}" presName="parentText" presStyleLbl="node1" presStyleIdx="3" presStyleCnt="6">
        <dgm:presLayoutVars>
          <dgm:chMax val="0"/>
          <dgm:bulletEnabled val="1"/>
        </dgm:presLayoutVars>
      </dgm:prSet>
      <dgm:spPr/>
    </dgm:pt>
    <dgm:pt modelId="{9F0F8377-AFAD-41FD-A42B-EE2E2199B15D}" type="pres">
      <dgm:prSet presAssocID="{47513196-0233-47A6-A771-4D9028BFF01B}" presName="spacer" presStyleCnt="0"/>
      <dgm:spPr/>
    </dgm:pt>
    <dgm:pt modelId="{1CB6DAE7-A138-47E2-A3D5-30FF80FA7B90}" type="pres">
      <dgm:prSet presAssocID="{7DDA1E8C-FE1B-4539-90A1-DA2DE2B7AE4B}" presName="parentText" presStyleLbl="node1" presStyleIdx="4" presStyleCnt="6">
        <dgm:presLayoutVars>
          <dgm:chMax val="0"/>
          <dgm:bulletEnabled val="1"/>
        </dgm:presLayoutVars>
      </dgm:prSet>
      <dgm:spPr/>
    </dgm:pt>
    <dgm:pt modelId="{F455748E-7A03-4AFC-BBD4-830431A7A323}" type="pres">
      <dgm:prSet presAssocID="{C9AFDDB4-3E0A-4A21-910C-A850BE0A9CA6}" presName="spacer" presStyleCnt="0"/>
      <dgm:spPr/>
    </dgm:pt>
    <dgm:pt modelId="{7FBF36F9-A720-487D-A38C-C87634A8012E}" type="pres">
      <dgm:prSet presAssocID="{E2F9A06B-F44B-4983-8F9F-F2324DCDE855}" presName="parentText" presStyleLbl="node1" presStyleIdx="5" presStyleCnt="6">
        <dgm:presLayoutVars>
          <dgm:chMax val="0"/>
          <dgm:bulletEnabled val="1"/>
        </dgm:presLayoutVars>
      </dgm:prSet>
      <dgm:spPr/>
    </dgm:pt>
  </dgm:ptLst>
  <dgm:cxnLst>
    <dgm:cxn modelId="{71E8EA1F-00C3-46F9-BC5D-251B97B5D85A}" srcId="{92913550-A55F-47C4-88D3-01DF0E77BD28}" destId="{622BA0F1-B0D1-4005-BBA2-63EAFBBD1019}" srcOrd="0" destOrd="0" parTransId="{DBB8C8F9-3568-4E57-9D45-2D3F0BC40BB0}" sibTransId="{A98CC2D1-307B-45C5-9674-131C6D1677B4}"/>
    <dgm:cxn modelId="{D328032D-94B1-403C-9160-DEE0AD6EAA3D}" srcId="{92913550-A55F-47C4-88D3-01DF0E77BD28}" destId="{E2F9A06B-F44B-4983-8F9F-F2324DCDE855}" srcOrd="5" destOrd="0" parTransId="{598133C3-60DE-4CFC-9054-500EF7D0BA1A}" sibTransId="{0E38F7F8-79CE-4A47-9CC1-67E42D1EBB31}"/>
    <dgm:cxn modelId="{2556D031-8F2E-4CBC-8916-AD001176ECA7}" type="presOf" srcId="{7DDA1E8C-FE1B-4539-90A1-DA2DE2B7AE4B}" destId="{1CB6DAE7-A138-47E2-A3D5-30FF80FA7B90}" srcOrd="0" destOrd="0" presId="urn:microsoft.com/office/officeart/2005/8/layout/vList2"/>
    <dgm:cxn modelId="{6B24F536-39DA-4AF3-95A5-24A60A65D332}" srcId="{92913550-A55F-47C4-88D3-01DF0E77BD28}" destId="{283E92E2-0677-4D2C-BBD3-7EDDEC4E2C52}" srcOrd="2" destOrd="0" parTransId="{5EDA4B1A-1916-4594-92CF-681111B094EF}" sibTransId="{1ED9328F-3854-4E8B-837B-5DBB70DDC8E3}"/>
    <dgm:cxn modelId="{E2FA2A5B-1DC2-4063-82B3-DEFF5342E245}" type="presOf" srcId="{E2F9A06B-F44B-4983-8F9F-F2324DCDE855}" destId="{7FBF36F9-A720-487D-A38C-C87634A8012E}" srcOrd="0" destOrd="0" presId="urn:microsoft.com/office/officeart/2005/8/layout/vList2"/>
    <dgm:cxn modelId="{BC68A75D-C571-4C98-B775-74BF56DA7F1C}" srcId="{92913550-A55F-47C4-88D3-01DF0E77BD28}" destId="{C676BD5A-65E5-4AB0-A56B-8015F245837D}" srcOrd="3" destOrd="0" parTransId="{32839C9B-8D76-4C55-907B-E57F6D7A1A6C}" sibTransId="{47513196-0233-47A6-A771-4D9028BFF01B}"/>
    <dgm:cxn modelId="{3685D45D-D225-4F8E-A445-C8B044FDFF0B}" type="presOf" srcId="{92913550-A55F-47C4-88D3-01DF0E77BD28}" destId="{1A081D3D-FF3C-4577-9514-6B6FB8355C50}" srcOrd="0" destOrd="0" presId="urn:microsoft.com/office/officeart/2005/8/layout/vList2"/>
    <dgm:cxn modelId="{A4E69278-E7DA-4DF4-BB14-F75786C33B05}" srcId="{92913550-A55F-47C4-88D3-01DF0E77BD28}" destId="{D6BC4803-4027-430B-B2CC-16052AB25F85}" srcOrd="1" destOrd="0" parTransId="{52E8B5CB-F23E-49F2-8B3C-8CF8C3520F29}" sibTransId="{06A738C7-EDE9-4F19-9689-A492F1EA4789}"/>
    <dgm:cxn modelId="{218EDB81-E55D-48A3-BFAF-AB835C1F6331}" type="presOf" srcId="{283E92E2-0677-4D2C-BBD3-7EDDEC4E2C52}" destId="{F71837E1-35D8-4B09-AECA-F7DBED79D750}" srcOrd="0" destOrd="0" presId="urn:microsoft.com/office/officeart/2005/8/layout/vList2"/>
    <dgm:cxn modelId="{421058BD-FEE4-45F5-BA3F-010D23E9B2C8}" srcId="{92913550-A55F-47C4-88D3-01DF0E77BD28}" destId="{7DDA1E8C-FE1B-4539-90A1-DA2DE2B7AE4B}" srcOrd="4" destOrd="0" parTransId="{80261CF1-9000-4FCD-BFD5-36A13A316904}" sibTransId="{C9AFDDB4-3E0A-4A21-910C-A850BE0A9CA6}"/>
    <dgm:cxn modelId="{4F7368CD-B71E-447F-89F8-5CE16B27B02B}" type="presOf" srcId="{622BA0F1-B0D1-4005-BBA2-63EAFBBD1019}" destId="{6B8E07B8-43D6-4EE5-BA87-9C336045ADB9}" srcOrd="0" destOrd="0" presId="urn:microsoft.com/office/officeart/2005/8/layout/vList2"/>
    <dgm:cxn modelId="{48BE32D4-645D-416E-A602-93C67CB17662}" type="presOf" srcId="{D6BC4803-4027-430B-B2CC-16052AB25F85}" destId="{894A434A-97C4-40C4-96E9-DE6112043E32}" srcOrd="0" destOrd="0" presId="urn:microsoft.com/office/officeart/2005/8/layout/vList2"/>
    <dgm:cxn modelId="{EFFFF8D8-3C1B-4DE1-9B10-05D63076AE24}" type="presOf" srcId="{C676BD5A-65E5-4AB0-A56B-8015F245837D}" destId="{4BF71F5F-613C-4BA5-9E2B-31DEE3AFE97F}" srcOrd="0" destOrd="0" presId="urn:microsoft.com/office/officeart/2005/8/layout/vList2"/>
    <dgm:cxn modelId="{D1E432E9-30F6-4D20-9D1F-6A394339122F}" type="presParOf" srcId="{1A081D3D-FF3C-4577-9514-6B6FB8355C50}" destId="{6B8E07B8-43D6-4EE5-BA87-9C336045ADB9}" srcOrd="0" destOrd="0" presId="urn:microsoft.com/office/officeart/2005/8/layout/vList2"/>
    <dgm:cxn modelId="{02E58B5C-B934-45E6-8F89-9887FE4CA565}" type="presParOf" srcId="{1A081D3D-FF3C-4577-9514-6B6FB8355C50}" destId="{4D89B008-8C5E-4D81-80E4-4928DD70B5B4}" srcOrd="1" destOrd="0" presId="urn:microsoft.com/office/officeart/2005/8/layout/vList2"/>
    <dgm:cxn modelId="{F1BD3D5A-F4BD-4142-84FB-FE7278C276DA}" type="presParOf" srcId="{1A081D3D-FF3C-4577-9514-6B6FB8355C50}" destId="{894A434A-97C4-40C4-96E9-DE6112043E32}" srcOrd="2" destOrd="0" presId="urn:microsoft.com/office/officeart/2005/8/layout/vList2"/>
    <dgm:cxn modelId="{57A429EF-92E8-4BF8-B2E1-FD4DFB7613B7}" type="presParOf" srcId="{1A081D3D-FF3C-4577-9514-6B6FB8355C50}" destId="{C9958DF7-ED29-41AE-99AE-90DA8BC0B1F7}" srcOrd="3" destOrd="0" presId="urn:microsoft.com/office/officeart/2005/8/layout/vList2"/>
    <dgm:cxn modelId="{0681FEBD-9968-4AC9-9866-1569AF847101}" type="presParOf" srcId="{1A081D3D-FF3C-4577-9514-6B6FB8355C50}" destId="{F71837E1-35D8-4B09-AECA-F7DBED79D750}" srcOrd="4" destOrd="0" presId="urn:microsoft.com/office/officeart/2005/8/layout/vList2"/>
    <dgm:cxn modelId="{BF64D363-710C-4987-B742-9BE91E052C29}" type="presParOf" srcId="{1A081D3D-FF3C-4577-9514-6B6FB8355C50}" destId="{CD57F988-6C80-4AD4-93A2-0F0B0EC17829}" srcOrd="5" destOrd="0" presId="urn:microsoft.com/office/officeart/2005/8/layout/vList2"/>
    <dgm:cxn modelId="{1D4573A4-5DF4-469D-AB66-FDB13B33FBBF}" type="presParOf" srcId="{1A081D3D-FF3C-4577-9514-6B6FB8355C50}" destId="{4BF71F5F-613C-4BA5-9E2B-31DEE3AFE97F}" srcOrd="6" destOrd="0" presId="urn:microsoft.com/office/officeart/2005/8/layout/vList2"/>
    <dgm:cxn modelId="{D9EF2782-1FED-4162-B114-FD68E73C79B9}" type="presParOf" srcId="{1A081D3D-FF3C-4577-9514-6B6FB8355C50}" destId="{9F0F8377-AFAD-41FD-A42B-EE2E2199B15D}" srcOrd="7" destOrd="0" presId="urn:microsoft.com/office/officeart/2005/8/layout/vList2"/>
    <dgm:cxn modelId="{964CCCDC-E860-40A0-ACC6-84A7A85BE09B}" type="presParOf" srcId="{1A081D3D-FF3C-4577-9514-6B6FB8355C50}" destId="{1CB6DAE7-A138-47E2-A3D5-30FF80FA7B90}" srcOrd="8" destOrd="0" presId="urn:microsoft.com/office/officeart/2005/8/layout/vList2"/>
    <dgm:cxn modelId="{D8183A30-7D55-47EB-B4EF-D0EEC1ED825A}" type="presParOf" srcId="{1A081D3D-FF3C-4577-9514-6B6FB8355C50}" destId="{F455748E-7A03-4AFC-BBD4-830431A7A323}" srcOrd="9" destOrd="0" presId="urn:microsoft.com/office/officeart/2005/8/layout/vList2"/>
    <dgm:cxn modelId="{35471CA2-B8E8-49CF-A7FA-3488C59F4937}" type="presParOf" srcId="{1A081D3D-FF3C-4577-9514-6B6FB8355C50}" destId="{7FBF36F9-A720-487D-A38C-C87634A8012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5A906A-068B-42ED-B59D-C971BC8B3A5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D6A24DFF-8EF6-4A00-949C-A19B89FEF798}">
      <dgm:prSet custT="1"/>
      <dgm:spPr/>
      <dgm:t>
        <a:bodyPr/>
        <a:lstStyle/>
        <a:p>
          <a:pPr algn="l">
            <a:lnSpc>
              <a:spcPct val="150000"/>
            </a:lnSpc>
          </a:pPr>
          <a:r>
            <a:rPr lang="en-US" sz="1600" dirty="0"/>
            <a:t>1. The consulting industry is undergoing a paradigm shift, with a growing demand for agile, specialized, and innovative solutions. </a:t>
          </a:r>
        </a:p>
        <a:p>
          <a:pPr algn="l">
            <a:lnSpc>
              <a:spcPct val="150000"/>
            </a:lnSpc>
          </a:pPr>
          <a:r>
            <a:rPr lang="en-US" sz="1600" dirty="0"/>
            <a:t>2. Clients are demanding value, transparency, and price sensitivity.</a:t>
          </a:r>
        </a:p>
        <a:p>
          <a:pPr algn="l">
            <a:lnSpc>
              <a:spcPct val="150000"/>
            </a:lnSpc>
          </a:pPr>
          <a:r>
            <a:rPr lang="en-US" sz="1600" dirty="0"/>
            <a:t>3. Talent is disheartened, burnt out, and discouraged by the current industry setup of profit-taking and extreme individuality – capitalism.</a:t>
          </a:r>
        </a:p>
      </dgm:t>
    </dgm:pt>
    <dgm:pt modelId="{260DCB5D-30E9-4276-A777-C972FABB9F5E}" type="parTrans" cxnId="{BBDA153D-F373-4A3A-9AF7-DAD0B3576F7C}">
      <dgm:prSet/>
      <dgm:spPr/>
      <dgm:t>
        <a:bodyPr/>
        <a:lstStyle/>
        <a:p>
          <a:endParaRPr lang="en-US"/>
        </a:p>
      </dgm:t>
    </dgm:pt>
    <dgm:pt modelId="{4DBD0212-B9B2-4507-B8DF-0745A1516545}" type="sibTrans" cxnId="{BBDA153D-F373-4A3A-9AF7-DAD0B3576F7C}">
      <dgm:prSet/>
      <dgm:spPr>
        <a:ln w="57150"/>
      </dgm:spPr>
      <dgm:t>
        <a:bodyPr/>
        <a:lstStyle/>
        <a:p>
          <a:endParaRPr lang="en-US"/>
        </a:p>
      </dgm:t>
    </dgm:pt>
    <dgm:pt modelId="{E4A7266E-158C-4CFE-AABF-2521AE523009}">
      <dgm:prSet custT="1"/>
      <dgm:spPr/>
      <dgm:t>
        <a:bodyPr/>
        <a:lstStyle/>
        <a:p>
          <a:pPr algn="l">
            <a:lnSpc>
              <a:spcPct val="150000"/>
            </a:lnSpc>
          </a:pPr>
          <a:r>
            <a:rPr lang="en-US" sz="1400" b="1" dirty="0"/>
            <a:t>UCA Offers:</a:t>
          </a:r>
        </a:p>
        <a:p>
          <a:pPr algn="l">
            <a:lnSpc>
              <a:spcPct val="150000"/>
            </a:lnSpc>
          </a:pPr>
          <a:r>
            <a:rPr lang="en-US" sz="1400" b="1" dirty="0"/>
            <a:t>1. One-Stop Shop.</a:t>
          </a:r>
        </a:p>
        <a:p>
          <a:pPr algn="l">
            <a:lnSpc>
              <a:spcPct val="150000"/>
            </a:lnSpc>
          </a:pPr>
          <a:r>
            <a:rPr lang="en-US" sz="1400" b="1" dirty="0"/>
            <a:t>2. Convenience and Speed with a fully digital, agile, and remote approach.</a:t>
          </a:r>
        </a:p>
        <a:p>
          <a:pPr algn="l">
            <a:lnSpc>
              <a:spcPct val="150000"/>
            </a:lnSpc>
          </a:pPr>
          <a:r>
            <a:rPr lang="en-US" sz="1400" b="1" dirty="0"/>
            <a:t>3. Fractional approach offers the best people for specific stages of matter fulfillment at very competitive prices.</a:t>
          </a:r>
        </a:p>
        <a:p>
          <a:pPr algn="l">
            <a:lnSpc>
              <a:spcPct val="150000"/>
            </a:lnSpc>
          </a:pPr>
          <a:r>
            <a:rPr lang="en-US" sz="1400" b="1" dirty="0"/>
            <a:t>4. Automated quality assurance and checks through both automation, client NPS and transaction managers.</a:t>
          </a:r>
        </a:p>
        <a:p>
          <a:pPr algn="l">
            <a:lnSpc>
              <a:spcPct val="150000"/>
            </a:lnSpc>
          </a:pPr>
          <a:r>
            <a:rPr lang="en-US" sz="1400" b="1" dirty="0"/>
            <a:t>5. Equity and owner mindset for consultants.</a:t>
          </a:r>
        </a:p>
        <a:p>
          <a:pPr algn="l">
            <a:lnSpc>
              <a:spcPct val="150000"/>
            </a:lnSpc>
          </a:pPr>
          <a:r>
            <a:rPr lang="en-US" sz="1400" b="1" dirty="0"/>
            <a:t>6. Quality of life, happiness, making friends, gaining exposure and experience, and making a lot of money!!.</a:t>
          </a:r>
        </a:p>
        <a:p>
          <a:pPr algn="ctr">
            <a:lnSpc>
              <a:spcPct val="90000"/>
            </a:lnSpc>
          </a:pPr>
          <a:endParaRPr lang="en-US" sz="1200" dirty="0"/>
        </a:p>
      </dgm:t>
    </dgm:pt>
    <dgm:pt modelId="{D1B0C4E7-87F9-4E1E-A1CB-CF45B6E8BB09}" type="parTrans" cxnId="{CDF19680-74F9-46CB-B1F8-E57B9B66B0BA}">
      <dgm:prSet/>
      <dgm:spPr/>
      <dgm:t>
        <a:bodyPr/>
        <a:lstStyle/>
        <a:p>
          <a:endParaRPr lang="en-US"/>
        </a:p>
      </dgm:t>
    </dgm:pt>
    <dgm:pt modelId="{232827E7-CEA5-4024-8F46-C2F84FE448EF}" type="sibTrans" cxnId="{CDF19680-74F9-46CB-B1F8-E57B9B66B0BA}">
      <dgm:prSet/>
      <dgm:spPr/>
      <dgm:t>
        <a:bodyPr/>
        <a:lstStyle/>
        <a:p>
          <a:endParaRPr lang="en-US"/>
        </a:p>
      </dgm:t>
    </dgm:pt>
    <dgm:pt modelId="{CDF241AA-397E-4FE5-AA28-4E022419236E}" type="pres">
      <dgm:prSet presAssocID="{D85A906A-068B-42ED-B59D-C971BC8B3A5D}" presName="Name0" presStyleCnt="0">
        <dgm:presLayoutVars>
          <dgm:dir/>
          <dgm:resizeHandles val="exact"/>
        </dgm:presLayoutVars>
      </dgm:prSet>
      <dgm:spPr/>
    </dgm:pt>
    <dgm:pt modelId="{CC56E772-DC45-4DD3-A570-D303294EDDAB}" type="pres">
      <dgm:prSet presAssocID="{D6A24DFF-8EF6-4A00-949C-A19B89FEF798}" presName="node" presStyleLbl="node1" presStyleIdx="0" presStyleCnt="2" custScaleY="140770">
        <dgm:presLayoutVars>
          <dgm:bulletEnabled val="1"/>
        </dgm:presLayoutVars>
      </dgm:prSet>
      <dgm:spPr/>
    </dgm:pt>
    <dgm:pt modelId="{E3C9EF96-ECC6-40F6-B8F4-453E66D71A83}" type="pres">
      <dgm:prSet presAssocID="{4DBD0212-B9B2-4507-B8DF-0745A1516545}" presName="sibTrans" presStyleLbl="sibTrans1D1" presStyleIdx="0" presStyleCnt="1"/>
      <dgm:spPr/>
    </dgm:pt>
    <dgm:pt modelId="{4872A6E7-BD5A-46AB-9F60-97CE53A4240A}" type="pres">
      <dgm:prSet presAssocID="{4DBD0212-B9B2-4507-B8DF-0745A1516545}" presName="connectorText" presStyleLbl="sibTrans1D1" presStyleIdx="0" presStyleCnt="1"/>
      <dgm:spPr/>
    </dgm:pt>
    <dgm:pt modelId="{D1AFDE64-77AE-4F43-B850-81A970287290}" type="pres">
      <dgm:prSet presAssocID="{E4A7266E-158C-4CFE-AABF-2521AE523009}" presName="node" presStyleLbl="node1" presStyleIdx="1" presStyleCnt="2" custScaleY="140617">
        <dgm:presLayoutVars>
          <dgm:bulletEnabled val="1"/>
        </dgm:presLayoutVars>
      </dgm:prSet>
      <dgm:spPr/>
    </dgm:pt>
  </dgm:ptLst>
  <dgm:cxnLst>
    <dgm:cxn modelId="{076DDE2B-C0EC-46CA-A730-383490E09CEE}" type="presOf" srcId="{4DBD0212-B9B2-4507-B8DF-0745A1516545}" destId="{E3C9EF96-ECC6-40F6-B8F4-453E66D71A83}" srcOrd="0" destOrd="0" presId="urn:microsoft.com/office/officeart/2016/7/layout/RepeatingBendingProcessNew"/>
    <dgm:cxn modelId="{BBDA153D-F373-4A3A-9AF7-DAD0B3576F7C}" srcId="{D85A906A-068B-42ED-B59D-C971BC8B3A5D}" destId="{D6A24DFF-8EF6-4A00-949C-A19B89FEF798}" srcOrd="0" destOrd="0" parTransId="{260DCB5D-30E9-4276-A777-C972FABB9F5E}" sibTransId="{4DBD0212-B9B2-4507-B8DF-0745A1516545}"/>
    <dgm:cxn modelId="{EEE99576-4333-4906-B1F9-1AAC74737E10}" type="presOf" srcId="{E4A7266E-158C-4CFE-AABF-2521AE523009}" destId="{D1AFDE64-77AE-4F43-B850-81A970287290}" srcOrd="0" destOrd="0" presId="urn:microsoft.com/office/officeart/2016/7/layout/RepeatingBendingProcessNew"/>
    <dgm:cxn modelId="{01C9A259-4B3C-4271-B1E4-FC82BE553733}" type="presOf" srcId="{D6A24DFF-8EF6-4A00-949C-A19B89FEF798}" destId="{CC56E772-DC45-4DD3-A570-D303294EDDAB}" srcOrd="0" destOrd="0" presId="urn:microsoft.com/office/officeart/2016/7/layout/RepeatingBendingProcessNew"/>
    <dgm:cxn modelId="{CDF19680-74F9-46CB-B1F8-E57B9B66B0BA}" srcId="{D85A906A-068B-42ED-B59D-C971BC8B3A5D}" destId="{E4A7266E-158C-4CFE-AABF-2521AE523009}" srcOrd="1" destOrd="0" parTransId="{D1B0C4E7-87F9-4E1E-A1CB-CF45B6E8BB09}" sibTransId="{232827E7-CEA5-4024-8F46-C2F84FE448EF}"/>
    <dgm:cxn modelId="{AF477E82-0481-4AFB-95F6-F71CCA2882A9}" type="presOf" srcId="{D85A906A-068B-42ED-B59D-C971BC8B3A5D}" destId="{CDF241AA-397E-4FE5-AA28-4E022419236E}" srcOrd="0" destOrd="0" presId="urn:microsoft.com/office/officeart/2016/7/layout/RepeatingBendingProcessNew"/>
    <dgm:cxn modelId="{DB5736BE-C0C9-411C-8004-DB9A2A7E3227}" type="presOf" srcId="{4DBD0212-B9B2-4507-B8DF-0745A1516545}" destId="{4872A6E7-BD5A-46AB-9F60-97CE53A4240A}" srcOrd="1" destOrd="0" presId="urn:microsoft.com/office/officeart/2016/7/layout/RepeatingBendingProcessNew"/>
    <dgm:cxn modelId="{7AA719E1-F854-4743-9D4E-986D150F6190}" type="presParOf" srcId="{CDF241AA-397E-4FE5-AA28-4E022419236E}" destId="{CC56E772-DC45-4DD3-A570-D303294EDDAB}" srcOrd="0" destOrd="0" presId="urn:microsoft.com/office/officeart/2016/7/layout/RepeatingBendingProcessNew"/>
    <dgm:cxn modelId="{8A3E2EB5-545D-401C-A83E-C85AFF222277}" type="presParOf" srcId="{CDF241AA-397E-4FE5-AA28-4E022419236E}" destId="{E3C9EF96-ECC6-40F6-B8F4-453E66D71A83}" srcOrd="1" destOrd="0" presId="urn:microsoft.com/office/officeart/2016/7/layout/RepeatingBendingProcessNew"/>
    <dgm:cxn modelId="{01A47044-3B54-4255-8BE5-E8FD6CE8F75E}" type="presParOf" srcId="{E3C9EF96-ECC6-40F6-B8F4-453E66D71A83}" destId="{4872A6E7-BD5A-46AB-9F60-97CE53A4240A}" srcOrd="0" destOrd="0" presId="urn:microsoft.com/office/officeart/2016/7/layout/RepeatingBendingProcessNew"/>
    <dgm:cxn modelId="{A6CF7B5A-5057-4C5A-A437-0E77ED7611A7}" type="presParOf" srcId="{CDF241AA-397E-4FE5-AA28-4E022419236E}" destId="{D1AFDE64-77AE-4F43-B850-81A970287290}"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E83C9B-C83E-49F2-AFEC-4C561F05AA5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562D5A2-1E50-4A8E-9BD0-3497393FCA25}">
      <dgm:prSet/>
      <dgm:spPr/>
      <dgm:t>
        <a:bodyPr/>
        <a:lstStyle/>
        <a:p>
          <a:pPr>
            <a:lnSpc>
              <a:spcPct val="100000"/>
            </a:lnSpc>
          </a:pPr>
          <a:r>
            <a:rPr lang="en-US"/>
            <a:t>Build Gen-X and progressive millennial consultant talent pool.</a:t>
          </a:r>
        </a:p>
      </dgm:t>
    </dgm:pt>
    <dgm:pt modelId="{4B760D24-B295-442D-A8BE-DDFACF1B51F5}" type="parTrans" cxnId="{126E4D80-CFC8-43CA-B16C-517FD341D08E}">
      <dgm:prSet/>
      <dgm:spPr/>
      <dgm:t>
        <a:bodyPr/>
        <a:lstStyle/>
        <a:p>
          <a:endParaRPr lang="en-US"/>
        </a:p>
      </dgm:t>
    </dgm:pt>
    <dgm:pt modelId="{D6D09934-4CCF-4F66-BD37-641AADE1C631}" type="sibTrans" cxnId="{126E4D80-CFC8-43CA-B16C-517FD341D08E}">
      <dgm:prSet/>
      <dgm:spPr/>
      <dgm:t>
        <a:bodyPr/>
        <a:lstStyle/>
        <a:p>
          <a:endParaRPr lang="en-US"/>
        </a:p>
      </dgm:t>
    </dgm:pt>
    <dgm:pt modelId="{0DD51D1B-223C-493E-A4D4-1D253D111F28}">
      <dgm:prSet/>
      <dgm:spPr/>
      <dgm:t>
        <a:bodyPr/>
        <a:lstStyle/>
        <a:p>
          <a:pPr>
            <a:lnSpc>
              <a:spcPct val="100000"/>
            </a:lnSpc>
          </a:pPr>
          <a:r>
            <a:rPr lang="en-US"/>
            <a:t>Max out content marketing (YouTube, TikTok, LinkedIn, and SEO) for recruitment and concept.</a:t>
          </a:r>
        </a:p>
      </dgm:t>
    </dgm:pt>
    <dgm:pt modelId="{371377DC-73EE-4812-A452-C6C213B19192}" type="parTrans" cxnId="{F7478E8A-696F-45F8-8AB9-8848EA88C92F}">
      <dgm:prSet/>
      <dgm:spPr/>
      <dgm:t>
        <a:bodyPr/>
        <a:lstStyle/>
        <a:p>
          <a:endParaRPr lang="en-US"/>
        </a:p>
      </dgm:t>
    </dgm:pt>
    <dgm:pt modelId="{F977013E-09FE-4CE2-AD55-545C32647048}" type="sibTrans" cxnId="{F7478E8A-696F-45F8-8AB9-8848EA88C92F}">
      <dgm:prSet/>
      <dgm:spPr/>
      <dgm:t>
        <a:bodyPr/>
        <a:lstStyle/>
        <a:p>
          <a:endParaRPr lang="en-US"/>
        </a:p>
      </dgm:t>
    </dgm:pt>
    <dgm:pt modelId="{8333C52D-61E3-4A0D-8058-2B313888F195}">
      <dgm:prSet/>
      <dgm:spPr/>
      <dgm:t>
        <a:bodyPr/>
        <a:lstStyle/>
        <a:p>
          <a:pPr>
            <a:lnSpc>
              <a:spcPct val="100000"/>
            </a:lnSpc>
          </a:pPr>
          <a:r>
            <a:rPr lang="en-US"/>
            <a:t>Tech-only approach in all processes.</a:t>
          </a:r>
        </a:p>
      </dgm:t>
    </dgm:pt>
    <dgm:pt modelId="{C16F8515-E339-472E-B014-A4FC28A18335}" type="parTrans" cxnId="{C70F9475-C563-489C-A15F-B1ACAE27F3B2}">
      <dgm:prSet/>
      <dgm:spPr/>
      <dgm:t>
        <a:bodyPr/>
        <a:lstStyle/>
        <a:p>
          <a:endParaRPr lang="en-US"/>
        </a:p>
      </dgm:t>
    </dgm:pt>
    <dgm:pt modelId="{37277786-0E76-45EF-A4F1-A061D7C19448}" type="sibTrans" cxnId="{C70F9475-C563-489C-A15F-B1ACAE27F3B2}">
      <dgm:prSet/>
      <dgm:spPr/>
      <dgm:t>
        <a:bodyPr/>
        <a:lstStyle/>
        <a:p>
          <a:endParaRPr lang="en-US"/>
        </a:p>
      </dgm:t>
    </dgm:pt>
    <dgm:pt modelId="{4682016E-0FDE-48FC-8C99-2B1AA325A945}">
      <dgm:prSet/>
      <dgm:spPr/>
      <dgm:t>
        <a:bodyPr/>
        <a:lstStyle/>
        <a:p>
          <a:pPr>
            <a:lnSpc>
              <a:spcPct val="100000"/>
            </a:lnSpc>
          </a:pPr>
          <a:r>
            <a:rPr lang="en-US"/>
            <a:t>Partner with friendly (and free) talent to drive exposure for webinars, podcast etc.</a:t>
          </a:r>
        </a:p>
      </dgm:t>
    </dgm:pt>
    <dgm:pt modelId="{EDC9373F-8D0A-4538-9034-344FAC926DF1}" type="parTrans" cxnId="{1D4938E7-BBDA-43C1-8456-958976733624}">
      <dgm:prSet/>
      <dgm:spPr/>
      <dgm:t>
        <a:bodyPr/>
        <a:lstStyle/>
        <a:p>
          <a:endParaRPr lang="en-US"/>
        </a:p>
      </dgm:t>
    </dgm:pt>
    <dgm:pt modelId="{F80D2628-23AC-402E-A612-EF706BE05FCA}" type="sibTrans" cxnId="{1D4938E7-BBDA-43C1-8456-958976733624}">
      <dgm:prSet/>
      <dgm:spPr/>
      <dgm:t>
        <a:bodyPr/>
        <a:lstStyle/>
        <a:p>
          <a:endParaRPr lang="en-US"/>
        </a:p>
      </dgm:t>
    </dgm:pt>
    <dgm:pt modelId="{5D85E68B-D0E2-415D-9932-57B7373049D4}" type="pres">
      <dgm:prSet presAssocID="{AEE83C9B-C83E-49F2-AFEC-4C561F05AA51}" presName="root" presStyleCnt="0">
        <dgm:presLayoutVars>
          <dgm:dir/>
          <dgm:resizeHandles val="exact"/>
        </dgm:presLayoutVars>
      </dgm:prSet>
      <dgm:spPr/>
    </dgm:pt>
    <dgm:pt modelId="{29DCE4D1-A776-4A71-821D-632AD9A6A5C3}" type="pres">
      <dgm:prSet presAssocID="{1562D5A2-1E50-4A8E-9BD0-3497393FCA25}" presName="compNode" presStyleCnt="0"/>
      <dgm:spPr/>
    </dgm:pt>
    <dgm:pt modelId="{AF762E46-7346-4CE3-B26C-A99B5D3B5945}" type="pres">
      <dgm:prSet presAssocID="{1562D5A2-1E50-4A8E-9BD0-3497393FCA25}" presName="bgRect" presStyleLbl="bgShp" presStyleIdx="0" presStyleCnt="4"/>
      <dgm:spPr/>
    </dgm:pt>
    <dgm:pt modelId="{41A8FAEB-701E-42A0-A8EE-268776C7DF0C}" type="pres">
      <dgm:prSet presAssocID="{1562D5A2-1E50-4A8E-9BD0-3497393FCA2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F19EF264-DD74-444F-AE61-4B2BBD5901ED}" type="pres">
      <dgm:prSet presAssocID="{1562D5A2-1E50-4A8E-9BD0-3497393FCA25}" presName="spaceRect" presStyleCnt="0"/>
      <dgm:spPr/>
    </dgm:pt>
    <dgm:pt modelId="{FFD17980-8C12-4222-AC74-43F8763536D7}" type="pres">
      <dgm:prSet presAssocID="{1562D5A2-1E50-4A8E-9BD0-3497393FCA25}" presName="parTx" presStyleLbl="revTx" presStyleIdx="0" presStyleCnt="4">
        <dgm:presLayoutVars>
          <dgm:chMax val="0"/>
          <dgm:chPref val="0"/>
        </dgm:presLayoutVars>
      </dgm:prSet>
      <dgm:spPr/>
    </dgm:pt>
    <dgm:pt modelId="{DECF8BB1-0B68-4B8A-9F87-ABEFFA20A6E0}" type="pres">
      <dgm:prSet presAssocID="{D6D09934-4CCF-4F66-BD37-641AADE1C631}" presName="sibTrans" presStyleCnt="0"/>
      <dgm:spPr/>
    </dgm:pt>
    <dgm:pt modelId="{CAAE7564-3433-420D-A24A-C4EF1B3D6CD8}" type="pres">
      <dgm:prSet presAssocID="{0DD51D1B-223C-493E-A4D4-1D253D111F28}" presName="compNode" presStyleCnt="0"/>
      <dgm:spPr/>
    </dgm:pt>
    <dgm:pt modelId="{4FEDCEF6-787A-4DDA-9C47-888EAFF7B156}" type="pres">
      <dgm:prSet presAssocID="{0DD51D1B-223C-493E-A4D4-1D253D111F28}" presName="bgRect" presStyleLbl="bgShp" presStyleIdx="1" presStyleCnt="4"/>
      <dgm:spPr/>
    </dgm:pt>
    <dgm:pt modelId="{ACECA6D4-83B2-48C5-811E-EB72EB665FC4}" type="pres">
      <dgm:prSet presAssocID="{0DD51D1B-223C-493E-A4D4-1D253D111F2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dvertising"/>
        </a:ext>
      </dgm:extLst>
    </dgm:pt>
    <dgm:pt modelId="{7281E6D3-1D39-4845-A9A9-50FF7A122E03}" type="pres">
      <dgm:prSet presAssocID="{0DD51D1B-223C-493E-A4D4-1D253D111F28}" presName="spaceRect" presStyleCnt="0"/>
      <dgm:spPr/>
    </dgm:pt>
    <dgm:pt modelId="{43A701C5-2CAF-4013-9E25-27C454329D7E}" type="pres">
      <dgm:prSet presAssocID="{0DD51D1B-223C-493E-A4D4-1D253D111F28}" presName="parTx" presStyleLbl="revTx" presStyleIdx="1" presStyleCnt="4">
        <dgm:presLayoutVars>
          <dgm:chMax val="0"/>
          <dgm:chPref val="0"/>
        </dgm:presLayoutVars>
      </dgm:prSet>
      <dgm:spPr/>
    </dgm:pt>
    <dgm:pt modelId="{FE3021BF-91F1-4145-BE1F-A4701210405F}" type="pres">
      <dgm:prSet presAssocID="{F977013E-09FE-4CE2-AD55-545C32647048}" presName="sibTrans" presStyleCnt="0"/>
      <dgm:spPr/>
    </dgm:pt>
    <dgm:pt modelId="{42895B83-04DE-4A9F-A59E-322F3DD1CD2F}" type="pres">
      <dgm:prSet presAssocID="{8333C52D-61E3-4A0D-8058-2B313888F195}" presName="compNode" presStyleCnt="0"/>
      <dgm:spPr/>
    </dgm:pt>
    <dgm:pt modelId="{C0F695C1-CFFD-4CFD-9B47-C04BDD2F2937}" type="pres">
      <dgm:prSet presAssocID="{8333C52D-61E3-4A0D-8058-2B313888F195}" presName="bgRect" presStyleLbl="bgShp" presStyleIdx="2" presStyleCnt="4"/>
      <dgm:spPr/>
    </dgm:pt>
    <dgm:pt modelId="{C16B8EAF-9640-4E99-B123-8F11B0E06736}" type="pres">
      <dgm:prSet presAssocID="{8333C52D-61E3-4A0D-8058-2B313888F1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E0C8C38D-6FA6-4A34-AD6B-A29D8B835F55}" type="pres">
      <dgm:prSet presAssocID="{8333C52D-61E3-4A0D-8058-2B313888F195}" presName="spaceRect" presStyleCnt="0"/>
      <dgm:spPr/>
    </dgm:pt>
    <dgm:pt modelId="{0DA121F6-089F-4ADE-9764-E872AD9BE944}" type="pres">
      <dgm:prSet presAssocID="{8333C52D-61E3-4A0D-8058-2B313888F195}" presName="parTx" presStyleLbl="revTx" presStyleIdx="2" presStyleCnt="4">
        <dgm:presLayoutVars>
          <dgm:chMax val="0"/>
          <dgm:chPref val="0"/>
        </dgm:presLayoutVars>
      </dgm:prSet>
      <dgm:spPr/>
    </dgm:pt>
    <dgm:pt modelId="{3A9E6469-2920-408F-BD70-3B3EFFEFEC4E}" type="pres">
      <dgm:prSet presAssocID="{37277786-0E76-45EF-A4F1-A061D7C19448}" presName="sibTrans" presStyleCnt="0"/>
      <dgm:spPr/>
    </dgm:pt>
    <dgm:pt modelId="{CC0D5DB2-EB08-47C3-9E70-30804ED92B51}" type="pres">
      <dgm:prSet presAssocID="{4682016E-0FDE-48FC-8C99-2B1AA325A945}" presName="compNode" presStyleCnt="0"/>
      <dgm:spPr/>
    </dgm:pt>
    <dgm:pt modelId="{E53A2284-B13F-46FC-915D-17EB5FDBA949}" type="pres">
      <dgm:prSet presAssocID="{4682016E-0FDE-48FC-8C99-2B1AA325A945}" presName="bgRect" presStyleLbl="bgShp" presStyleIdx="3" presStyleCnt="4"/>
      <dgm:spPr/>
    </dgm:pt>
    <dgm:pt modelId="{A39E3AA8-F2F2-477D-A506-91B1A5546A05}" type="pres">
      <dgm:prSet presAssocID="{4682016E-0FDE-48FC-8C99-2B1AA325A9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odcast"/>
        </a:ext>
      </dgm:extLst>
    </dgm:pt>
    <dgm:pt modelId="{CE0D3F44-9EA4-4AE5-B1CA-106A6EA93B9E}" type="pres">
      <dgm:prSet presAssocID="{4682016E-0FDE-48FC-8C99-2B1AA325A945}" presName="spaceRect" presStyleCnt="0"/>
      <dgm:spPr/>
    </dgm:pt>
    <dgm:pt modelId="{336C10D8-3F92-4807-ACCE-38B532FB322E}" type="pres">
      <dgm:prSet presAssocID="{4682016E-0FDE-48FC-8C99-2B1AA325A945}" presName="parTx" presStyleLbl="revTx" presStyleIdx="3" presStyleCnt="4">
        <dgm:presLayoutVars>
          <dgm:chMax val="0"/>
          <dgm:chPref val="0"/>
        </dgm:presLayoutVars>
      </dgm:prSet>
      <dgm:spPr/>
    </dgm:pt>
  </dgm:ptLst>
  <dgm:cxnLst>
    <dgm:cxn modelId="{B1FD6B17-E3FE-4A2D-A006-E6CC3BA3B6CB}" type="presOf" srcId="{AEE83C9B-C83E-49F2-AFEC-4C561F05AA51}" destId="{5D85E68B-D0E2-415D-9932-57B7373049D4}" srcOrd="0" destOrd="0" presId="urn:microsoft.com/office/officeart/2018/2/layout/IconVerticalSolidList"/>
    <dgm:cxn modelId="{C70F9475-C563-489C-A15F-B1ACAE27F3B2}" srcId="{AEE83C9B-C83E-49F2-AFEC-4C561F05AA51}" destId="{8333C52D-61E3-4A0D-8058-2B313888F195}" srcOrd="2" destOrd="0" parTransId="{C16F8515-E339-472E-B014-A4FC28A18335}" sibTransId="{37277786-0E76-45EF-A4F1-A061D7C19448}"/>
    <dgm:cxn modelId="{126E4D80-CFC8-43CA-B16C-517FD341D08E}" srcId="{AEE83C9B-C83E-49F2-AFEC-4C561F05AA51}" destId="{1562D5A2-1E50-4A8E-9BD0-3497393FCA25}" srcOrd="0" destOrd="0" parTransId="{4B760D24-B295-442D-A8BE-DDFACF1B51F5}" sibTransId="{D6D09934-4CCF-4F66-BD37-641AADE1C631}"/>
    <dgm:cxn modelId="{F7478E8A-696F-45F8-8AB9-8848EA88C92F}" srcId="{AEE83C9B-C83E-49F2-AFEC-4C561F05AA51}" destId="{0DD51D1B-223C-493E-A4D4-1D253D111F28}" srcOrd="1" destOrd="0" parTransId="{371377DC-73EE-4812-A452-C6C213B19192}" sibTransId="{F977013E-09FE-4CE2-AD55-545C32647048}"/>
    <dgm:cxn modelId="{16F89D8D-2A9A-4DC2-8DD0-0D610BFC350A}" type="presOf" srcId="{1562D5A2-1E50-4A8E-9BD0-3497393FCA25}" destId="{FFD17980-8C12-4222-AC74-43F8763536D7}" srcOrd="0" destOrd="0" presId="urn:microsoft.com/office/officeart/2018/2/layout/IconVerticalSolidList"/>
    <dgm:cxn modelId="{62D6BB8E-A47F-4B84-B13B-D9A775749870}" type="presOf" srcId="{0DD51D1B-223C-493E-A4D4-1D253D111F28}" destId="{43A701C5-2CAF-4013-9E25-27C454329D7E}" srcOrd="0" destOrd="0" presId="urn:microsoft.com/office/officeart/2018/2/layout/IconVerticalSolidList"/>
    <dgm:cxn modelId="{9BCDE5A7-0F5F-43AA-919A-FFCA3511ED12}" type="presOf" srcId="{8333C52D-61E3-4A0D-8058-2B313888F195}" destId="{0DA121F6-089F-4ADE-9764-E872AD9BE944}" srcOrd="0" destOrd="0" presId="urn:microsoft.com/office/officeart/2018/2/layout/IconVerticalSolidList"/>
    <dgm:cxn modelId="{4BD834C0-8792-48E6-9186-CE494A6DA05C}" type="presOf" srcId="{4682016E-0FDE-48FC-8C99-2B1AA325A945}" destId="{336C10D8-3F92-4807-ACCE-38B532FB322E}" srcOrd="0" destOrd="0" presId="urn:microsoft.com/office/officeart/2018/2/layout/IconVerticalSolidList"/>
    <dgm:cxn modelId="{1D4938E7-BBDA-43C1-8456-958976733624}" srcId="{AEE83C9B-C83E-49F2-AFEC-4C561F05AA51}" destId="{4682016E-0FDE-48FC-8C99-2B1AA325A945}" srcOrd="3" destOrd="0" parTransId="{EDC9373F-8D0A-4538-9034-344FAC926DF1}" sibTransId="{F80D2628-23AC-402E-A612-EF706BE05FCA}"/>
    <dgm:cxn modelId="{66621CED-C68F-4177-955D-E792BAA27573}" type="presParOf" srcId="{5D85E68B-D0E2-415D-9932-57B7373049D4}" destId="{29DCE4D1-A776-4A71-821D-632AD9A6A5C3}" srcOrd="0" destOrd="0" presId="urn:microsoft.com/office/officeart/2018/2/layout/IconVerticalSolidList"/>
    <dgm:cxn modelId="{D20FE627-EF8B-40D1-B26A-D0578B707925}" type="presParOf" srcId="{29DCE4D1-A776-4A71-821D-632AD9A6A5C3}" destId="{AF762E46-7346-4CE3-B26C-A99B5D3B5945}" srcOrd="0" destOrd="0" presId="urn:microsoft.com/office/officeart/2018/2/layout/IconVerticalSolidList"/>
    <dgm:cxn modelId="{52934833-C08B-4429-882E-9D44415A37B1}" type="presParOf" srcId="{29DCE4D1-A776-4A71-821D-632AD9A6A5C3}" destId="{41A8FAEB-701E-42A0-A8EE-268776C7DF0C}" srcOrd="1" destOrd="0" presId="urn:microsoft.com/office/officeart/2018/2/layout/IconVerticalSolidList"/>
    <dgm:cxn modelId="{C3CDCA72-739E-4FC7-815E-B25AA83100D9}" type="presParOf" srcId="{29DCE4D1-A776-4A71-821D-632AD9A6A5C3}" destId="{F19EF264-DD74-444F-AE61-4B2BBD5901ED}" srcOrd="2" destOrd="0" presId="urn:microsoft.com/office/officeart/2018/2/layout/IconVerticalSolidList"/>
    <dgm:cxn modelId="{FC1C1AB0-E6D9-44A8-AD05-B4CF5CD6040C}" type="presParOf" srcId="{29DCE4D1-A776-4A71-821D-632AD9A6A5C3}" destId="{FFD17980-8C12-4222-AC74-43F8763536D7}" srcOrd="3" destOrd="0" presId="urn:microsoft.com/office/officeart/2018/2/layout/IconVerticalSolidList"/>
    <dgm:cxn modelId="{5426AC67-AE3D-4B7E-B8F6-97C789187809}" type="presParOf" srcId="{5D85E68B-D0E2-415D-9932-57B7373049D4}" destId="{DECF8BB1-0B68-4B8A-9F87-ABEFFA20A6E0}" srcOrd="1" destOrd="0" presId="urn:microsoft.com/office/officeart/2018/2/layout/IconVerticalSolidList"/>
    <dgm:cxn modelId="{22DF337C-4389-446B-A49E-2A45974C5AC5}" type="presParOf" srcId="{5D85E68B-D0E2-415D-9932-57B7373049D4}" destId="{CAAE7564-3433-420D-A24A-C4EF1B3D6CD8}" srcOrd="2" destOrd="0" presId="urn:microsoft.com/office/officeart/2018/2/layout/IconVerticalSolidList"/>
    <dgm:cxn modelId="{D2B69A3C-BA61-40AD-863C-3939F7EEB7DE}" type="presParOf" srcId="{CAAE7564-3433-420D-A24A-C4EF1B3D6CD8}" destId="{4FEDCEF6-787A-4DDA-9C47-888EAFF7B156}" srcOrd="0" destOrd="0" presId="urn:microsoft.com/office/officeart/2018/2/layout/IconVerticalSolidList"/>
    <dgm:cxn modelId="{AD2AF2B3-ABBA-448E-BB96-E0465ED455C0}" type="presParOf" srcId="{CAAE7564-3433-420D-A24A-C4EF1B3D6CD8}" destId="{ACECA6D4-83B2-48C5-811E-EB72EB665FC4}" srcOrd="1" destOrd="0" presId="urn:microsoft.com/office/officeart/2018/2/layout/IconVerticalSolidList"/>
    <dgm:cxn modelId="{F9271813-C215-4BFB-9D0F-A9DF2AEA7A75}" type="presParOf" srcId="{CAAE7564-3433-420D-A24A-C4EF1B3D6CD8}" destId="{7281E6D3-1D39-4845-A9A9-50FF7A122E03}" srcOrd="2" destOrd="0" presId="urn:microsoft.com/office/officeart/2018/2/layout/IconVerticalSolidList"/>
    <dgm:cxn modelId="{2BE1E44A-9047-4CE6-BC9C-839D1308DC10}" type="presParOf" srcId="{CAAE7564-3433-420D-A24A-C4EF1B3D6CD8}" destId="{43A701C5-2CAF-4013-9E25-27C454329D7E}" srcOrd="3" destOrd="0" presId="urn:microsoft.com/office/officeart/2018/2/layout/IconVerticalSolidList"/>
    <dgm:cxn modelId="{724183B5-74DE-4228-9F77-AE1A7AEF57DF}" type="presParOf" srcId="{5D85E68B-D0E2-415D-9932-57B7373049D4}" destId="{FE3021BF-91F1-4145-BE1F-A4701210405F}" srcOrd="3" destOrd="0" presId="urn:microsoft.com/office/officeart/2018/2/layout/IconVerticalSolidList"/>
    <dgm:cxn modelId="{997B2BF7-6CA1-4477-90D9-A457167ADE0A}" type="presParOf" srcId="{5D85E68B-D0E2-415D-9932-57B7373049D4}" destId="{42895B83-04DE-4A9F-A59E-322F3DD1CD2F}" srcOrd="4" destOrd="0" presId="urn:microsoft.com/office/officeart/2018/2/layout/IconVerticalSolidList"/>
    <dgm:cxn modelId="{CA1058E1-384C-4780-83B7-33E6A6F7A6A4}" type="presParOf" srcId="{42895B83-04DE-4A9F-A59E-322F3DD1CD2F}" destId="{C0F695C1-CFFD-4CFD-9B47-C04BDD2F2937}" srcOrd="0" destOrd="0" presId="urn:microsoft.com/office/officeart/2018/2/layout/IconVerticalSolidList"/>
    <dgm:cxn modelId="{B188F4F5-6FD7-46D9-AEFD-389F5E4C0B61}" type="presParOf" srcId="{42895B83-04DE-4A9F-A59E-322F3DD1CD2F}" destId="{C16B8EAF-9640-4E99-B123-8F11B0E06736}" srcOrd="1" destOrd="0" presId="urn:microsoft.com/office/officeart/2018/2/layout/IconVerticalSolidList"/>
    <dgm:cxn modelId="{ADBE42E5-3305-43DA-8642-1D6DCD6EABB7}" type="presParOf" srcId="{42895B83-04DE-4A9F-A59E-322F3DD1CD2F}" destId="{E0C8C38D-6FA6-4A34-AD6B-A29D8B835F55}" srcOrd="2" destOrd="0" presId="urn:microsoft.com/office/officeart/2018/2/layout/IconVerticalSolidList"/>
    <dgm:cxn modelId="{EC8AEBFC-5C55-4259-933D-D6C265865B71}" type="presParOf" srcId="{42895B83-04DE-4A9F-A59E-322F3DD1CD2F}" destId="{0DA121F6-089F-4ADE-9764-E872AD9BE944}" srcOrd="3" destOrd="0" presId="urn:microsoft.com/office/officeart/2018/2/layout/IconVerticalSolidList"/>
    <dgm:cxn modelId="{1B189E97-065C-499D-B4EB-EAB4DC5BDFA0}" type="presParOf" srcId="{5D85E68B-D0E2-415D-9932-57B7373049D4}" destId="{3A9E6469-2920-408F-BD70-3B3EFFEFEC4E}" srcOrd="5" destOrd="0" presId="urn:microsoft.com/office/officeart/2018/2/layout/IconVerticalSolidList"/>
    <dgm:cxn modelId="{76507983-CA85-43DF-B109-E259DC6BDA14}" type="presParOf" srcId="{5D85E68B-D0E2-415D-9932-57B7373049D4}" destId="{CC0D5DB2-EB08-47C3-9E70-30804ED92B51}" srcOrd="6" destOrd="0" presId="urn:microsoft.com/office/officeart/2018/2/layout/IconVerticalSolidList"/>
    <dgm:cxn modelId="{48F8ED70-891F-46F0-A57E-D726184E9D82}" type="presParOf" srcId="{CC0D5DB2-EB08-47C3-9E70-30804ED92B51}" destId="{E53A2284-B13F-46FC-915D-17EB5FDBA949}" srcOrd="0" destOrd="0" presId="urn:microsoft.com/office/officeart/2018/2/layout/IconVerticalSolidList"/>
    <dgm:cxn modelId="{50CDD7A3-8086-425C-9CD1-2700D8F1208E}" type="presParOf" srcId="{CC0D5DB2-EB08-47C3-9E70-30804ED92B51}" destId="{A39E3AA8-F2F2-477D-A506-91B1A5546A05}" srcOrd="1" destOrd="0" presId="urn:microsoft.com/office/officeart/2018/2/layout/IconVerticalSolidList"/>
    <dgm:cxn modelId="{40D12B53-4308-4572-8789-142AC21F82B0}" type="presParOf" srcId="{CC0D5DB2-EB08-47C3-9E70-30804ED92B51}" destId="{CE0D3F44-9EA4-4AE5-B1CA-106A6EA93B9E}" srcOrd="2" destOrd="0" presId="urn:microsoft.com/office/officeart/2018/2/layout/IconVerticalSolidList"/>
    <dgm:cxn modelId="{F5E42A0C-C389-469F-8D3B-7C8EE84E9D1A}" type="presParOf" srcId="{CC0D5DB2-EB08-47C3-9E70-30804ED92B51}" destId="{336C10D8-3F92-4807-ACCE-38B532FB322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FCFECF-530F-4B87-85C5-A637748E015F}" type="doc">
      <dgm:prSet loTypeId="urn:microsoft.com/office/officeart/2008/layout/LinedList" loCatId="hierarchy" qsTypeId="urn:microsoft.com/office/officeart/2005/8/quickstyle/simple2" qsCatId="simple" csTypeId="urn:microsoft.com/office/officeart/2005/8/colors/accent1_2" csCatId="accent1" phldr="1"/>
      <dgm:spPr/>
      <dgm:t>
        <a:bodyPr/>
        <a:lstStyle/>
        <a:p>
          <a:endParaRPr lang="en-US"/>
        </a:p>
      </dgm:t>
    </dgm:pt>
    <dgm:pt modelId="{C847969D-92F9-4F24-8967-77715459F948}">
      <dgm:prSet/>
      <dgm:spPr/>
      <dgm:t>
        <a:bodyPr/>
        <a:lstStyle/>
        <a:p>
          <a:r>
            <a:rPr lang="en-US" i="1">
              <a:solidFill>
                <a:schemeClr val="accent1">
                  <a:lumMod val="75000"/>
                </a:schemeClr>
              </a:solidFill>
            </a:rPr>
            <a:t>UCA Parent Limited Company</a:t>
          </a:r>
          <a:endParaRPr lang="en-US" i="1" dirty="0">
            <a:solidFill>
              <a:schemeClr val="accent1">
                <a:lumMod val="75000"/>
              </a:schemeClr>
            </a:solidFill>
          </a:endParaRPr>
        </a:p>
      </dgm:t>
    </dgm:pt>
    <dgm:pt modelId="{5A1EB384-8FA9-413C-A55D-7C4228125CB5}" type="parTrans" cxnId="{798602B0-2B3B-4B21-B9E7-121716D26781}">
      <dgm:prSet/>
      <dgm:spPr/>
      <dgm:t>
        <a:bodyPr/>
        <a:lstStyle/>
        <a:p>
          <a:endParaRPr lang="en-US"/>
        </a:p>
      </dgm:t>
    </dgm:pt>
    <dgm:pt modelId="{1F1706BD-76CE-48BE-94C0-2888FFE5E962}" type="sibTrans" cxnId="{798602B0-2B3B-4B21-B9E7-121716D26781}">
      <dgm:prSet/>
      <dgm:spPr/>
      <dgm:t>
        <a:bodyPr/>
        <a:lstStyle/>
        <a:p>
          <a:endParaRPr lang="en-US"/>
        </a:p>
      </dgm:t>
    </dgm:pt>
    <dgm:pt modelId="{3124CF19-235F-4F8F-A5C3-4180C280E228}">
      <dgm:prSet/>
      <dgm:spPr/>
      <dgm:t>
        <a:bodyPr/>
        <a:lstStyle/>
        <a:p>
          <a:r>
            <a:rPr lang="en-US" i="1" dirty="0">
              <a:solidFill>
                <a:schemeClr val="accent1">
                  <a:lumMod val="75000"/>
                </a:schemeClr>
              </a:solidFill>
            </a:rPr>
            <a:t>UCA Paralegal &amp; Law Clerks Coop</a:t>
          </a:r>
        </a:p>
      </dgm:t>
    </dgm:pt>
    <dgm:pt modelId="{4BDA0630-F8D0-41A7-985C-6532B8E298AF}" type="parTrans" cxnId="{1589D4ED-7F38-43C8-8818-DB826EBF8858}">
      <dgm:prSet/>
      <dgm:spPr/>
      <dgm:t>
        <a:bodyPr/>
        <a:lstStyle/>
        <a:p>
          <a:endParaRPr lang="en-US"/>
        </a:p>
      </dgm:t>
    </dgm:pt>
    <dgm:pt modelId="{97A1CD25-B0C0-474D-A83F-A5EA9FD3DD17}" type="sibTrans" cxnId="{1589D4ED-7F38-43C8-8818-DB826EBF8858}">
      <dgm:prSet/>
      <dgm:spPr/>
      <dgm:t>
        <a:bodyPr/>
        <a:lstStyle/>
        <a:p>
          <a:endParaRPr lang="en-US"/>
        </a:p>
      </dgm:t>
    </dgm:pt>
    <dgm:pt modelId="{8E4EA5F6-D774-42D6-A097-EABEB2F31B59}">
      <dgm:prSet/>
      <dgm:spPr/>
      <dgm:t>
        <a:bodyPr/>
        <a:lstStyle/>
        <a:p>
          <a:r>
            <a:rPr lang="en-US" i="1">
              <a:solidFill>
                <a:schemeClr val="accent1">
                  <a:lumMod val="75000"/>
                </a:schemeClr>
              </a:solidFill>
            </a:rPr>
            <a:t>UCA Tech Coop</a:t>
          </a:r>
          <a:endParaRPr lang="en-US" i="1" dirty="0">
            <a:solidFill>
              <a:schemeClr val="accent1">
                <a:lumMod val="75000"/>
              </a:schemeClr>
            </a:solidFill>
          </a:endParaRPr>
        </a:p>
      </dgm:t>
    </dgm:pt>
    <dgm:pt modelId="{C5E1440B-1C9F-42AE-8B72-5DE3EA1B6A94}" type="parTrans" cxnId="{93EE799C-E695-44B0-BF19-96EA1BC25AB7}">
      <dgm:prSet/>
      <dgm:spPr/>
      <dgm:t>
        <a:bodyPr/>
        <a:lstStyle/>
        <a:p>
          <a:endParaRPr lang="en-US"/>
        </a:p>
      </dgm:t>
    </dgm:pt>
    <dgm:pt modelId="{E7D0177F-04EF-46A1-9854-8DBE4D211FA1}" type="sibTrans" cxnId="{93EE799C-E695-44B0-BF19-96EA1BC25AB7}">
      <dgm:prSet/>
      <dgm:spPr/>
      <dgm:t>
        <a:bodyPr/>
        <a:lstStyle/>
        <a:p>
          <a:endParaRPr lang="en-US"/>
        </a:p>
      </dgm:t>
    </dgm:pt>
    <dgm:pt modelId="{740A81CC-E018-429A-94FC-187D4D5E7AF3}">
      <dgm:prSet/>
      <dgm:spPr/>
      <dgm:t>
        <a:bodyPr/>
        <a:lstStyle/>
        <a:p>
          <a:r>
            <a:rPr lang="en-US" i="1">
              <a:solidFill>
                <a:schemeClr val="accent1">
                  <a:lumMod val="75000"/>
                </a:schemeClr>
              </a:solidFill>
            </a:rPr>
            <a:t>UCA Accounting Coop</a:t>
          </a:r>
          <a:endParaRPr lang="en-US" i="1" dirty="0">
            <a:solidFill>
              <a:schemeClr val="accent1">
                <a:lumMod val="75000"/>
              </a:schemeClr>
            </a:solidFill>
          </a:endParaRPr>
        </a:p>
      </dgm:t>
    </dgm:pt>
    <dgm:pt modelId="{DCD079E8-0241-40FA-BDF1-C449D8B349E9}" type="parTrans" cxnId="{C3E75A1B-9F03-4C7A-A6A5-2A7E26F493BE}">
      <dgm:prSet/>
      <dgm:spPr/>
      <dgm:t>
        <a:bodyPr/>
        <a:lstStyle/>
        <a:p>
          <a:endParaRPr lang="en-US"/>
        </a:p>
      </dgm:t>
    </dgm:pt>
    <dgm:pt modelId="{230CF79A-8274-4A7B-BE61-4568513A73CB}" type="sibTrans" cxnId="{C3E75A1B-9F03-4C7A-A6A5-2A7E26F493BE}">
      <dgm:prSet/>
      <dgm:spPr/>
      <dgm:t>
        <a:bodyPr/>
        <a:lstStyle/>
        <a:p>
          <a:endParaRPr lang="en-US"/>
        </a:p>
      </dgm:t>
    </dgm:pt>
    <dgm:pt modelId="{AF0BA891-DE12-4C42-950C-E592407C1C35}">
      <dgm:prSet/>
      <dgm:spPr/>
      <dgm:t>
        <a:bodyPr/>
        <a:lstStyle/>
        <a:p>
          <a:r>
            <a:rPr lang="en-US" i="1">
              <a:solidFill>
                <a:schemeClr val="accent1">
                  <a:lumMod val="75000"/>
                </a:schemeClr>
              </a:solidFill>
            </a:rPr>
            <a:t>UCA Marketing Coop</a:t>
          </a:r>
          <a:endParaRPr lang="en-US" i="1" dirty="0">
            <a:solidFill>
              <a:schemeClr val="accent1">
                <a:lumMod val="75000"/>
              </a:schemeClr>
            </a:solidFill>
          </a:endParaRPr>
        </a:p>
      </dgm:t>
    </dgm:pt>
    <dgm:pt modelId="{72C4022F-50D8-4B71-B836-431DC8036161}" type="parTrans" cxnId="{C9C741AE-F918-428D-94E5-875426B120B4}">
      <dgm:prSet/>
      <dgm:spPr/>
      <dgm:t>
        <a:bodyPr/>
        <a:lstStyle/>
        <a:p>
          <a:endParaRPr lang="en-US"/>
        </a:p>
      </dgm:t>
    </dgm:pt>
    <dgm:pt modelId="{7454ADCA-3BAE-4F57-B962-D1D9EB5CF43A}" type="sibTrans" cxnId="{C9C741AE-F918-428D-94E5-875426B120B4}">
      <dgm:prSet/>
      <dgm:spPr/>
      <dgm:t>
        <a:bodyPr/>
        <a:lstStyle/>
        <a:p>
          <a:endParaRPr lang="en-US"/>
        </a:p>
      </dgm:t>
    </dgm:pt>
    <dgm:pt modelId="{8295FC99-3D0A-42AD-A33C-304DAA662F47}">
      <dgm:prSet/>
      <dgm:spPr/>
      <dgm:t>
        <a:bodyPr/>
        <a:lstStyle/>
        <a:p>
          <a:r>
            <a:rPr lang="en-US" i="1">
              <a:solidFill>
                <a:schemeClr val="accent1">
                  <a:lumMod val="75000"/>
                </a:schemeClr>
              </a:solidFill>
            </a:rPr>
            <a:t>UCA HR Coop</a:t>
          </a:r>
          <a:endParaRPr lang="en-US" i="1" dirty="0">
            <a:solidFill>
              <a:schemeClr val="accent1">
                <a:lumMod val="75000"/>
              </a:schemeClr>
            </a:solidFill>
          </a:endParaRPr>
        </a:p>
      </dgm:t>
    </dgm:pt>
    <dgm:pt modelId="{9EF96F21-ECEE-4836-8A58-79C3FAFA3E95}" type="parTrans" cxnId="{285C56AA-C7CD-4474-BECA-286FBE7968AB}">
      <dgm:prSet/>
      <dgm:spPr/>
      <dgm:t>
        <a:bodyPr/>
        <a:lstStyle/>
        <a:p>
          <a:endParaRPr lang="en-US"/>
        </a:p>
      </dgm:t>
    </dgm:pt>
    <dgm:pt modelId="{C316E766-FA5E-4CCD-AE41-403A675C4EF8}" type="sibTrans" cxnId="{285C56AA-C7CD-4474-BECA-286FBE7968AB}">
      <dgm:prSet/>
      <dgm:spPr/>
      <dgm:t>
        <a:bodyPr/>
        <a:lstStyle/>
        <a:p>
          <a:endParaRPr lang="en-US"/>
        </a:p>
      </dgm:t>
    </dgm:pt>
    <dgm:pt modelId="{B40EAA3D-4411-4499-9482-59D29FDB245B}">
      <dgm:prSet/>
      <dgm:spPr/>
      <dgm:t>
        <a:bodyPr/>
        <a:lstStyle/>
        <a:p>
          <a:r>
            <a:rPr lang="en-US" i="1">
              <a:solidFill>
                <a:schemeClr val="accent1">
                  <a:lumMod val="75000"/>
                </a:schemeClr>
              </a:solidFill>
            </a:rPr>
            <a:t>UCA Project Management Coop</a:t>
          </a:r>
          <a:endParaRPr lang="en-US" i="1" dirty="0">
            <a:solidFill>
              <a:schemeClr val="accent1">
                <a:lumMod val="75000"/>
              </a:schemeClr>
            </a:solidFill>
          </a:endParaRPr>
        </a:p>
      </dgm:t>
    </dgm:pt>
    <dgm:pt modelId="{F51292F6-6015-41B8-9B5D-E8F553D59313}" type="parTrans" cxnId="{7FFEC65A-F68F-4D25-A7CD-DEC1FB27F297}">
      <dgm:prSet/>
      <dgm:spPr/>
      <dgm:t>
        <a:bodyPr/>
        <a:lstStyle/>
        <a:p>
          <a:endParaRPr lang="en-US"/>
        </a:p>
      </dgm:t>
    </dgm:pt>
    <dgm:pt modelId="{CBC989D6-B2CD-4865-986B-4ED2F5D3E7B0}" type="sibTrans" cxnId="{7FFEC65A-F68F-4D25-A7CD-DEC1FB27F297}">
      <dgm:prSet/>
      <dgm:spPr/>
      <dgm:t>
        <a:bodyPr/>
        <a:lstStyle/>
        <a:p>
          <a:endParaRPr lang="en-US"/>
        </a:p>
      </dgm:t>
    </dgm:pt>
    <dgm:pt modelId="{B947DB7C-23E6-416C-9F65-D837A437D6C0}">
      <dgm:prSet/>
      <dgm:spPr/>
      <dgm:t>
        <a:bodyPr/>
        <a:lstStyle/>
        <a:p>
          <a:r>
            <a:rPr lang="en-US" i="1">
              <a:solidFill>
                <a:schemeClr val="accent1">
                  <a:lumMod val="75000"/>
                </a:schemeClr>
              </a:solidFill>
            </a:rPr>
            <a:t>UCA Financial Services Coop</a:t>
          </a:r>
          <a:endParaRPr lang="en-US" i="1" dirty="0">
            <a:solidFill>
              <a:schemeClr val="accent1">
                <a:lumMod val="75000"/>
              </a:schemeClr>
            </a:solidFill>
          </a:endParaRPr>
        </a:p>
      </dgm:t>
    </dgm:pt>
    <dgm:pt modelId="{077E2C07-4AF2-4AB0-9178-BCACBFC69166}" type="parTrans" cxnId="{AD9C824E-6674-4861-8894-D5036CF3FFF6}">
      <dgm:prSet/>
      <dgm:spPr/>
      <dgm:t>
        <a:bodyPr/>
        <a:lstStyle/>
        <a:p>
          <a:endParaRPr lang="en-US"/>
        </a:p>
      </dgm:t>
    </dgm:pt>
    <dgm:pt modelId="{4216D28B-1CD8-4A1F-B67F-AD4C2F9193B6}" type="sibTrans" cxnId="{AD9C824E-6674-4861-8894-D5036CF3FFF6}">
      <dgm:prSet/>
      <dgm:spPr/>
      <dgm:t>
        <a:bodyPr/>
        <a:lstStyle/>
        <a:p>
          <a:endParaRPr lang="en-US"/>
        </a:p>
      </dgm:t>
    </dgm:pt>
    <dgm:pt modelId="{9F18EFA9-72CF-496C-A069-6EDF82DD0B2B}">
      <dgm:prSet/>
      <dgm:spPr/>
      <dgm:t>
        <a:bodyPr/>
        <a:lstStyle/>
        <a:p>
          <a:r>
            <a:rPr lang="en-US" i="1">
              <a:solidFill>
                <a:schemeClr val="accent1">
                  <a:lumMod val="75000"/>
                </a:schemeClr>
              </a:solidFill>
            </a:rPr>
            <a:t>UCA Real Estate and Construction Coop</a:t>
          </a:r>
          <a:endParaRPr lang="en-US" i="1" dirty="0">
            <a:solidFill>
              <a:schemeClr val="accent1">
                <a:lumMod val="75000"/>
              </a:schemeClr>
            </a:solidFill>
          </a:endParaRPr>
        </a:p>
      </dgm:t>
    </dgm:pt>
    <dgm:pt modelId="{00A39336-A693-4672-926F-F22B55DC3625}" type="parTrans" cxnId="{65448E86-6A51-43B6-A048-F761D9E6DBA4}">
      <dgm:prSet/>
      <dgm:spPr/>
      <dgm:t>
        <a:bodyPr/>
        <a:lstStyle/>
        <a:p>
          <a:endParaRPr lang="en-US"/>
        </a:p>
      </dgm:t>
    </dgm:pt>
    <dgm:pt modelId="{4CBC91BC-540D-4720-9010-F880A10DD87F}" type="sibTrans" cxnId="{65448E86-6A51-43B6-A048-F761D9E6DBA4}">
      <dgm:prSet/>
      <dgm:spPr/>
      <dgm:t>
        <a:bodyPr/>
        <a:lstStyle/>
        <a:p>
          <a:endParaRPr lang="en-US"/>
        </a:p>
      </dgm:t>
    </dgm:pt>
    <dgm:pt modelId="{53CA50E1-3D8B-424E-BB5B-57408F411CDE}">
      <dgm:prSet/>
      <dgm:spPr/>
      <dgm:t>
        <a:bodyPr/>
        <a:lstStyle/>
        <a:p>
          <a:r>
            <a:rPr lang="en-US" i="1">
              <a:solidFill>
                <a:schemeClr val="accent1">
                  <a:lumMod val="75000"/>
                </a:schemeClr>
              </a:solidFill>
            </a:rPr>
            <a:t>UCA Business Consulting Coop</a:t>
          </a:r>
          <a:endParaRPr lang="en-US" i="1" dirty="0">
            <a:solidFill>
              <a:schemeClr val="accent1">
                <a:lumMod val="75000"/>
              </a:schemeClr>
            </a:solidFill>
          </a:endParaRPr>
        </a:p>
      </dgm:t>
    </dgm:pt>
    <dgm:pt modelId="{71AD05F0-4A3F-4909-8C7A-2C102752B9F7}" type="parTrans" cxnId="{1D30F383-B949-42CE-8040-9807C4CD4E5D}">
      <dgm:prSet/>
      <dgm:spPr/>
      <dgm:t>
        <a:bodyPr/>
        <a:lstStyle/>
        <a:p>
          <a:endParaRPr lang="en-US"/>
        </a:p>
      </dgm:t>
    </dgm:pt>
    <dgm:pt modelId="{9545DFB8-1236-46FE-9DE0-BA45F6ABD584}" type="sibTrans" cxnId="{1D30F383-B949-42CE-8040-9807C4CD4E5D}">
      <dgm:prSet/>
      <dgm:spPr/>
      <dgm:t>
        <a:bodyPr/>
        <a:lstStyle/>
        <a:p>
          <a:endParaRPr lang="en-US"/>
        </a:p>
      </dgm:t>
    </dgm:pt>
    <dgm:pt modelId="{C195144D-5A22-440B-B247-1D2B814020F1}">
      <dgm:prSet/>
      <dgm:spPr/>
      <dgm:t>
        <a:bodyPr/>
        <a:lstStyle/>
        <a:p>
          <a:r>
            <a:rPr lang="en-US" i="1">
              <a:solidFill>
                <a:schemeClr val="accent1">
                  <a:lumMod val="75000"/>
                </a:schemeClr>
              </a:solidFill>
            </a:rPr>
            <a:t>UCA Forensic Investigation Coop</a:t>
          </a:r>
          <a:endParaRPr lang="en-US" i="1" dirty="0">
            <a:solidFill>
              <a:schemeClr val="accent1">
                <a:lumMod val="75000"/>
              </a:schemeClr>
            </a:solidFill>
          </a:endParaRPr>
        </a:p>
      </dgm:t>
    </dgm:pt>
    <dgm:pt modelId="{31E2BDDF-A712-4D13-B191-0A9C97FBE3C0}" type="parTrans" cxnId="{CF7EF89A-DA20-4122-ACC8-6B7FDD31B5A1}">
      <dgm:prSet/>
      <dgm:spPr/>
      <dgm:t>
        <a:bodyPr/>
        <a:lstStyle/>
        <a:p>
          <a:endParaRPr lang="en-US"/>
        </a:p>
      </dgm:t>
    </dgm:pt>
    <dgm:pt modelId="{79F9DF43-328D-4306-AD5A-FC741155D97D}" type="sibTrans" cxnId="{CF7EF89A-DA20-4122-ACC8-6B7FDD31B5A1}">
      <dgm:prSet/>
      <dgm:spPr/>
      <dgm:t>
        <a:bodyPr/>
        <a:lstStyle/>
        <a:p>
          <a:endParaRPr lang="en-US"/>
        </a:p>
      </dgm:t>
    </dgm:pt>
    <dgm:pt modelId="{E557CE8D-63E1-459B-8268-EEE0DEB86102}">
      <dgm:prSet/>
      <dgm:spPr/>
      <dgm:t>
        <a:bodyPr/>
        <a:lstStyle/>
        <a:p>
          <a:r>
            <a:rPr lang="en-US" i="1">
              <a:solidFill>
                <a:schemeClr val="accent1">
                  <a:lumMod val="75000"/>
                </a:schemeClr>
              </a:solidFill>
            </a:rPr>
            <a:t>UCA Compliance and Risk Management Coop</a:t>
          </a:r>
          <a:endParaRPr lang="en-US" i="1" dirty="0">
            <a:solidFill>
              <a:schemeClr val="accent1">
                <a:lumMod val="75000"/>
              </a:schemeClr>
            </a:solidFill>
          </a:endParaRPr>
        </a:p>
      </dgm:t>
    </dgm:pt>
    <dgm:pt modelId="{9E0D54AA-8164-46DF-AB9C-4872718BBAD4}" type="parTrans" cxnId="{B06762C7-6776-4070-B43F-511C86A6BEF3}">
      <dgm:prSet/>
      <dgm:spPr/>
      <dgm:t>
        <a:bodyPr/>
        <a:lstStyle/>
        <a:p>
          <a:endParaRPr lang="en-US"/>
        </a:p>
      </dgm:t>
    </dgm:pt>
    <dgm:pt modelId="{01D61D76-2B15-4DBA-8D03-33FD08566F99}" type="sibTrans" cxnId="{B06762C7-6776-4070-B43F-511C86A6BEF3}">
      <dgm:prSet/>
      <dgm:spPr/>
      <dgm:t>
        <a:bodyPr/>
        <a:lstStyle/>
        <a:p>
          <a:endParaRPr lang="en-US"/>
        </a:p>
      </dgm:t>
    </dgm:pt>
    <dgm:pt modelId="{B760816E-5521-4AF4-BE71-547B268E21B2}">
      <dgm:prSet/>
      <dgm:spPr/>
      <dgm:t>
        <a:bodyPr/>
        <a:lstStyle/>
        <a:p>
          <a:r>
            <a:rPr lang="en-US" i="1">
              <a:solidFill>
                <a:schemeClr val="accent1">
                  <a:lumMod val="75000"/>
                </a:schemeClr>
              </a:solidFill>
            </a:rPr>
            <a:t>UCA Training and Development Coop</a:t>
          </a:r>
          <a:endParaRPr lang="en-US" i="1" dirty="0">
            <a:solidFill>
              <a:schemeClr val="accent1">
                <a:lumMod val="75000"/>
              </a:schemeClr>
            </a:solidFill>
          </a:endParaRPr>
        </a:p>
      </dgm:t>
    </dgm:pt>
    <dgm:pt modelId="{22E2E339-9865-4BD6-98B9-0ED40492E5CE}" type="parTrans" cxnId="{C69C8D5E-DF20-47F7-9E1E-1885F989DB99}">
      <dgm:prSet/>
      <dgm:spPr/>
      <dgm:t>
        <a:bodyPr/>
        <a:lstStyle/>
        <a:p>
          <a:endParaRPr lang="en-US"/>
        </a:p>
      </dgm:t>
    </dgm:pt>
    <dgm:pt modelId="{CEB00CA3-A195-4C38-AED0-D46BA64E4A97}" type="sibTrans" cxnId="{C69C8D5E-DF20-47F7-9E1E-1885F989DB99}">
      <dgm:prSet/>
      <dgm:spPr/>
      <dgm:t>
        <a:bodyPr/>
        <a:lstStyle/>
        <a:p>
          <a:endParaRPr lang="en-US"/>
        </a:p>
      </dgm:t>
    </dgm:pt>
    <dgm:pt modelId="{548F8CA4-58D0-4130-930F-352E7AAC0364}">
      <dgm:prSet/>
      <dgm:spPr/>
      <dgm:t>
        <a:bodyPr/>
        <a:lstStyle/>
        <a:p>
          <a:r>
            <a:rPr lang="en-US" i="1">
              <a:solidFill>
                <a:schemeClr val="accent1">
                  <a:lumMod val="75000"/>
                </a:schemeClr>
              </a:solidFill>
            </a:rPr>
            <a:t>UCA Security Services Coop</a:t>
          </a:r>
          <a:endParaRPr lang="en-US" i="1" dirty="0">
            <a:solidFill>
              <a:schemeClr val="accent1">
                <a:lumMod val="75000"/>
              </a:schemeClr>
            </a:solidFill>
          </a:endParaRPr>
        </a:p>
      </dgm:t>
    </dgm:pt>
    <dgm:pt modelId="{FA2BB3D7-E227-4404-AF3A-B83D4475CA23}" type="parTrans" cxnId="{EB853711-0540-4CB5-84F9-DCC9FAC0688F}">
      <dgm:prSet/>
      <dgm:spPr/>
      <dgm:t>
        <a:bodyPr/>
        <a:lstStyle/>
        <a:p>
          <a:endParaRPr lang="en-US"/>
        </a:p>
      </dgm:t>
    </dgm:pt>
    <dgm:pt modelId="{EAF275A3-6332-423A-AF40-58A0D6004F85}" type="sibTrans" cxnId="{EB853711-0540-4CB5-84F9-DCC9FAC0688F}">
      <dgm:prSet/>
      <dgm:spPr/>
      <dgm:t>
        <a:bodyPr/>
        <a:lstStyle/>
        <a:p>
          <a:endParaRPr lang="en-US"/>
        </a:p>
      </dgm:t>
    </dgm:pt>
    <dgm:pt modelId="{B183CA4D-A018-4106-9C73-97ACE33A2FF7}">
      <dgm:prSet/>
      <dgm:spPr/>
      <dgm:t>
        <a:bodyPr/>
        <a:lstStyle/>
        <a:p>
          <a:r>
            <a:rPr lang="en-US" i="1">
              <a:solidFill>
                <a:schemeClr val="accent1">
                  <a:lumMod val="75000"/>
                </a:schemeClr>
              </a:solidFill>
            </a:rPr>
            <a:t>UCA Other Coops (Add any additional coops or services as needed)</a:t>
          </a:r>
          <a:endParaRPr lang="en-US" i="1" dirty="0">
            <a:solidFill>
              <a:schemeClr val="accent1">
                <a:lumMod val="75000"/>
              </a:schemeClr>
            </a:solidFill>
          </a:endParaRPr>
        </a:p>
      </dgm:t>
    </dgm:pt>
    <dgm:pt modelId="{6FEDCF75-9998-4C1B-A13D-03F0DDC216AA}" type="parTrans" cxnId="{0EC2C459-07F7-422D-834D-36AC150A7596}">
      <dgm:prSet/>
      <dgm:spPr/>
      <dgm:t>
        <a:bodyPr/>
        <a:lstStyle/>
        <a:p>
          <a:endParaRPr lang="en-US"/>
        </a:p>
      </dgm:t>
    </dgm:pt>
    <dgm:pt modelId="{F3684E4D-BDE7-4249-AFED-581BD4ABED04}" type="sibTrans" cxnId="{0EC2C459-07F7-422D-834D-36AC150A7596}">
      <dgm:prSet/>
      <dgm:spPr/>
      <dgm:t>
        <a:bodyPr/>
        <a:lstStyle/>
        <a:p>
          <a:endParaRPr lang="en-US"/>
        </a:p>
      </dgm:t>
    </dgm:pt>
    <dgm:pt modelId="{56B5AE94-B2E7-4182-B388-B716846CFF51}" type="pres">
      <dgm:prSet presAssocID="{F9FCFECF-530F-4B87-85C5-A637748E015F}" presName="vert0" presStyleCnt="0">
        <dgm:presLayoutVars>
          <dgm:dir/>
          <dgm:animOne val="branch"/>
          <dgm:animLvl val="lvl"/>
        </dgm:presLayoutVars>
      </dgm:prSet>
      <dgm:spPr/>
    </dgm:pt>
    <dgm:pt modelId="{673320DA-2BB1-4C88-B925-8BA5245541F0}" type="pres">
      <dgm:prSet presAssocID="{C847969D-92F9-4F24-8967-77715459F948}" presName="thickLine" presStyleLbl="alignNode1" presStyleIdx="0" presStyleCnt="1"/>
      <dgm:spPr/>
    </dgm:pt>
    <dgm:pt modelId="{92AAA85A-D1AE-4549-A3E3-43D335EF145E}" type="pres">
      <dgm:prSet presAssocID="{C847969D-92F9-4F24-8967-77715459F948}" presName="horz1" presStyleCnt="0"/>
      <dgm:spPr/>
    </dgm:pt>
    <dgm:pt modelId="{B3B3EC42-3E71-452F-AAB7-12023E9D9E33}" type="pres">
      <dgm:prSet presAssocID="{C847969D-92F9-4F24-8967-77715459F948}" presName="tx1" presStyleLbl="revTx" presStyleIdx="0" presStyleCnt="15" custScaleX="114025"/>
      <dgm:spPr/>
    </dgm:pt>
    <dgm:pt modelId="{9A9747BB-4A7E-4C41-9A53-D7044750DA7A}" type="pres">
      <dgm:prSet presAssocID="{C847969D-92F9-4F24-8967-77715459F948}" presName="vert1" presStyleCnt="0"/>
      <dgm:spPr/>
    </dgm:pt>
    <dgm:pt modelId="{873C54F9-38A8-465E-8D22-2A678F97EE6F}" type="pres">
      <dgm:prSet presAssocID="{3124CF19-235F-4F8F-A5C3-4180C280E228}" presName="vertSpace2a" presStyleCnt="0"/>
      <dgm:spPr/>
    </dgm:pt>
    <dgm:pt modelId="{0654399A-1CE6-40CE-ADB2-BF8D622D71A7}" type="pres">
      <dgm:prSet presAssocID="{3124CF19-235F-4F8F-A5C3-4180C280E228}" presName="horz2" presStyleCnt="0"/>
      <dgm:spPr/>
    </dgm:pt>
    <dgm:pt modelId="{EFB39790-3ED5-407B-AD23-900E96670BB1}" type="pres">
      <dgm:prSet presAssocID="{3124CF19-235F-4F8F-A5C3-4180C280E228}" presName="horzSpace2" presStyleCnt="0"/>
      <dgm:spPr/>
    </dgm:pt>
    <dgm:pt modelId="{1731CBDE-C428-436E-B67A-9BC7F7341E45}" type="pres">
      <dgm:prSet presAssocID="{3124CF19-235F-4F8F-A5C3-4180C280E228}" presName="tx2" presStyleLbl="revTx" presStyleIdx="1" presStyleCnt="15"/>
      <dgm:spPr/>
    </dgm:pt>
    <dgm:pt modelId="{EDDD5B17-A225-49C6-94A4-BF481086F8AE}" type="pres">
      <dgm:prSet presAssocID="{3124CF19-235F-4F8F-A5C3-4180C280E228}" presName="vert2" presStyleCnt="0"/>
      <dgm:spPr/>
    </dgm:pt>
    <dgm:pt modelId="{D00DF3AB-AE40-44F9-A667-2400B8693471}" type="pres">
      <dgm:prSet presAssocID="{3124CF19-235F-4F8F-A5C3-4180C280E228}" presName="thinLine2b" presStyleLbl="callout" presStyleIdx="0" presStyleCnt="14"/>
      <dgm:spPr/>
    </dgm:pt>
    <dgm:pt modelId="{F83D99FE-EC6A-4A47-9DC9-954D379BFB46}" type="pres">
      <dgm:prSet presAssocID="{3124CF19-235F-4F8F-A5C3-4180C280E228}" presName="vertSpace2b" presStyleCnt="0"/>
      <dgm:spPr/>
    </dgm:pt>
    <dgm:pt modelId="{83B07261-1B4E-4CD7-AF15-F513A9D88C96}" type="pres">
      <dgm:prSet presAssocID="{8E4EA5F6-D774-42D6-A097-EABEB2F31B59}" presName="horz2" presStyleCnt="0"/>
      <dgm:spPr/>
    </dgm:pt>
    <dgm:pt modelId="{5289967A-D280-4498-A292-07DF973F4074}" type="pres">
      <dgm:prSet presAssocID="{8E4EA5F6-D774-42D6-A097-EABEB2F31B59}" presName="horzSpace2" presStyleCnt="0"/>
      <dgm:spPr/>
    </dgm:pt>
    <dgm:pt modelId="{2BD088FE-49CB-4855-A13F-0BDC9FBD62B7}" type="pres">
      <dgm:prSet presAssocID="{8E4EA5F6-D774-42D6-A097-EABEB2F31B59}" presName="tx2" presStyleLbl="revTx" presStyleIdx="2" presStyleCnt="15"/>
      <dgm:spPr/>
    </dgm:pt>
    <dgm:pt modelId="{E223272E-5320-4030-8BA3-F03842FB7DC6}" type="pres">
      <dgm:prSet presAssocID="{8E4EA5F6-D774-42D6-A097-EABEB2F31B59}" presName="vert2" presStyleCnt="0"/>
      <dgm:spPr/>
    </dgm:pt>
    <dgm:pt modelId="{6BA8C5F7-7B8E-45D5-A1DF-1D5C513AAAA4}" type="pres">
      <dgm:prSet presAssocID="{8E4EA5F6-D774-42D6-A097-EABEB2F31B59}" presName="thinLine2b" presStyleLbl="callout" presStyleIdx="1" presStyleCnt="14"/>
      <dgm:spPr/>
    </dgm:pt>
    <dgm:pt modelId="{8362C382-B0AF-4DFC-8783-CA54F70DF860}" type="pres">
      <dgm:prSet presAssocID="{8E4EA5F6-D774-42D6-A097-EABEB2F31B59}" presName="vertSpace2b" presStyleCnt="0"/>
      <dgm:spPr/>
    </dgm:pt>
    <dgm:pt modelId="{A35D1AC4-FBBA-4C76-A369-6DB7C49CC095}" type="pres">
      <dgm:prSet presAssocID="{740A81CC-E018-429A-94FC-187D4D5E7AF3}" presName="horz2" presStyleCnt="0"/>
      <dgm:spPr/>
    </dgm:pt>
    <dgm:pt modelId="{566ED37A-CD26-41C4-A846-EC0B3DFB4C78}" type="pres">
      <dgm:prSet presAssocID="{740A81CC-E018-429A-94FC-187D4D5E7AF3}" presName="horzSpace2" presStyleCnt="0"/>
      <dgm:spPr/>
    </dgm:pt>
    <dgm:pt modelId="{93E89693-E9D1-45E6-A323-3515F3A0F75D}" type="pres">
      <dgm:prSet presAssocID="{740A81CC-E018-429A-94FC-187D4D5E7AF3}" presName="tx2" presStyleLbl="revTx" presStyleIdx="3" presStyleCnt="15"/>
      <dgm:spPr/>
    </dgm:pt>
    <dgm:pt modelId="{9A318736-5A7C-46DA-A065-597E7CD3ADBF}" type="pres">
      <dgm:prSet presAssocID="{740A81CC-E018-429A-94FC-187D4D5E7AF3}" presName="vert2" presStyleCnt="0"/>
      <dgm:spPr/>
    </dgm:pt>
    <dgm:pt modelId="{BE58C3A4-BA2D-4BFB-ACD3-7060A34DCFAD}" type="pres">
      <dgm:prSet presAssocID="{740A81CC-E018-429A-94FC-187D4D5E7AF3}" presName="thinLine2b" presStyleLbl="callout" presStyleIdx="2" presStyleCnt="14"/>
      <dgm:spPr/>
    </dgm:pt>
    <dgm:pt modelId="{C3D364AD-37AE-4173-BAEA-B660C9EB0261}" type="pres">
      <dgm:prSet presAssocID="{740A81CC-E018-429A-94FC-187D4D5E7AF3}" presName="vertSpace2b" presStyleCnt="0"/>
      <dgm:spPr/>
    </dgm:pt>
    <dgm:pt modelId="{B54B199B-43E5-4860-9DD6-972472BDD200}" type="pres">
      <dgm:prSet presAssocID="{AF0BA891-DE12-4C42-950C-E592407C1C35}" presName="horz2" presStyleCnt="0"/>
      <dgm:spPr/>
    </dgm:pt>
    <dgm:pt modelId="{943BA56D-6A32-4A7C-900A-D550B84E6B9F}" type="pres">
      <dgm:prSet presAssocID="{AF0BA891-DE12-4C42-950C-E592407C1C35}" presName="horzSpace2" presStyleCnt="0"/>
      <dgm:spPr/>
    </dgm:pt>
    <dgm:pt modelId="{5C62DBAC-F1D3-4A1F-8A71-AD120CB8709D}" type="pres">
      <dgm:prSet presAssocID="{AF0BA891-DE12-4C42-950C-E592407C1C35}" presName="tx2" presStyleLbl="revTx" presStyleIdx="4" presStyleCnt="15"/>
      <dgm:spPr/>
    </dgm:pt>
    <dgm:pt modelId="{3A03583E-49CB-44EC-982A-EB4EBB4A489C}" type="pres">
      <dgm:prSet presAssocID="{AF0BA891-DE12-4C42-950C-E592407C1C35}" presName="vert2" presStyleCnt="0"/>
      <dgm:spPr/>
    </dgm:pt>
    <dgm:pt modelId="{DB8566F3-9C64-4B9C-B5D4-AA5C9DEDA358}" type="pres">
      <dgm:prSet presAssocID="{AF0BA891-DE12-4C42-950C-E592407C1C35}" presName="thinLine2b" presStyleLbl="callout" presStyleIdx="3" presStyleCnt="14"/>
      <dgm:spPr/>
    </dgm:pt>
    <dgm:pt modelId="{DAC368A9-DDDD-4A00-853C-A4E4F7D38789}" type="pres">
      <dgm:prSet presAssocID="{AF0BA891-DE12-4C42-950C-E592407C1C35}" presName="vertSpace2b" presStyleCnt="0"/>
      <dgm:spPr/>
    </dgm:pt>
    <dgm:pt modelId="{733AA32C-715E-4B6A-80DA-406B2734C853}" type="pres">
      <dgm:prSet presAssocID="{8295FC99-3D0A-42AD-A33C-304DAA662F47}" presName="horz2" presStyleCnt="0"/>
      <dgm:spPr/>
    </dgm:pt>
    <dgm:pt modelId="{D0B89E09-5113-47C1-B5CA-FFDB296FCD22}" type="pres">
      <dgm:prSet presAssocID="{8295FC99-3D0A-42AD-A33C-304DAA662F47}" presName="horzSpace2" presStyleCnt="0"/>
      <dgm:spPr/>
    </dgm:pt>
    <dgm:pt modelId="{9813A28B-8BB4-4AC7-A3AB-2D6391742F59}" type="pres">
      <dgm:prSet presAssocID="{8295FC99-3D0A-42AD-A33C-304DAA662F47}" presName="tx2" presStyleLbl="revTx" presStyleIdx="5" presStyleCnt="15"/>
      <dgm:spPr/>
    </dgm:pt>
    <dgm:pt modelId="{144B93DF-9375-40C2-BDD6-35045AA0C39F}" type="pres">
      <dgm:prSet presAssocID="{8295FC99-3D0A-42AD-A33C-304DAA662F47}" presName="vert2" presStyleCnt="0"/>
      <dgm:spPr/>
    </dgm:pt>
    <dgm:pt modelId="{AD5952F8-3213-48DF-B975-CC6C96F41A86}" type="pres">
      <dgm:prSet presAssocID="{8295FC99-3D0A-42AD-A33C-304DAA662F47}" presName="thinLine2b" presStyleLbl="callout" presStyleIdx="4" presStyleCnt="14"/>
      <dgm:spPr/>
    </dgm:pt>
    <dgm:pt modelId="{43E2FCC6-5596-4986-98D9-8CBB47A76832}" type="pres">
      <dgm:prSet presAssocID="{8295FC99-3D0A-42AD-A33C-304DAA662F47}" presName="vertSpace2b" presStyleCnt="0"/>
      <dgm:spPr/>
    </dgm:pt>
    <dgm:pt modelId="{A0C787E0-8ED5-4905-832F-A530FD51CB5D}" type="pres">
      <dgm:prSet presAssocID="{B40EAA3D-4411-4499-9482-59D29FDB245B}" presName="horz2" presStyleCnt="0"/>
      <dgm:spPr/>
    </dgm:pt>
    <dgm:pt modelId="{F84BA149-3C2D-40B3-A77F-1E8B8BB79E02}" type="pres">
      <dgm:prSet presAssocID="{B40EAA3D-4411-4499-9482-59D29FDB245B}" presName="horzSpace2" presStyleCnt="0"/>
      <dgm:spPr/>
    </dgm:pt>
    <dgm:pt modelId="{3BBB1B54-9627-482D-BC79-66B4E6E90659}" type="pres">
      <dgm:prSet presAssocID="{B40EAA3D-4411-4499-9482-59D29FDB245B}" presName="tx2" presStyleLbl="revTx" presStyleIdx="6" presStyleCnt="15"/>
      <dgm:spPr/>
    </dgm:pt>
    <dgm:pt modelId="{97480B19-D13E-4C96-9E4F-2F270E1F2F7D}" type="pres">
      <dgm:prSet presAssocID="{B40EAA3D-4411-4499-9482-59D29FDB245B}" presName="vert2" presStyleCnt="0"/>
      <dgm:spPr/>
    </dgm:pt>
    <dgm:pt modelId="{0136D485-1E89-452B-B4F5-DD0036C4FCE4}" type="pres">
      <dgm:prSet presAssocID="{B40EAA3D-4411-4499-9482-59D29FDB245B}" presName="thinLine2b" presStyleLbl="callout" presStyleIdx="5" presStyleCnt="14"/>
      <dgm:spPr/>
    </dgm:pt>
    <dgm:pt modelId="{9298134F-F33B-4423-AB09-F491430D4527}" type="pres">
      <dgm:prSet presAssocID="{B40EAA3D-4411-4499-9482-59D29FDB245B}" presName="vertSpace2b" presStyleCnt="0"/>
      <dgm:spPr/>
    </dgm:pt>
    <dgm:pt modelId="{651B2AB6-2377-4F97-975C-AD02156C686D}" type="pres">
      <dgm:prSet presAssocID="{B947DB7C-23E6-416C-9F65-D837A437D6C0}" presName="horz2" presStyleCnt="0"/>
      <dgm:spPr/>
    </dgm:pt>
    <dgm:pt modelId="{DAC2FC67-B6C6-45C5-9B06-532768732044}" type="pres">
      <dgm:prSet presAssocID="{B947DB7C-23E6-416C-9F65-D837A437D6C0}" presName="horzSpace2" presStyleCnt="0"/>
      <dgm:spPr/>
    </dgm:pt>
    <dgm:pt modelId="{AA194F1A-DCCB-4FEA-BECA-D88CFD02AD9F}" type="pres">
      <dgm:prSet presAssocID="{B947DB7C-23E6-416C-9F65-D837A437D6C0}" presName="tx2" presStyleLbl="revTx" presStyleIdx="7" presStyleCnt="15"/>
      <dgm:spPr/>
    </dgm:pt>
    <dgm:pt modelId="{6E34E2A3-C692-4C9F-AEBE-473F41E8EC69}" type="pres">
      <dgm:prSet presAssocID="{B947DB7C-23E6-416C-9F65-D837A437D6C0}" presName="vert2" presStyleCnt="0"/>
      <dgm:spPr/>
    </dgm:pt>
    <dgm:pt modelId="{8412072E-DA77-415F-ADA7-63AC0B6D5649}" type="pres">
      <dgm:prSet presAssocID="{B947DB7C-23E6-416C-9F65-D837A437D6C0}" presName="thinLine2b" presStyleLbl="callout" presStyleIdx="6" presStyleCnt="14"/>
      <dgm:spPr/>
    </dgm:pt>
    <dgm:pt modelId="{866FABC2-0006-4019-8327-A2862B9F5645}" type="pres">
      <dgm:prSet presAssocID="{B947DB7C-23E6-416C-9F65-D837A437D6C0}" presName="vertSpace2b" presStyleCnt="0"/>
      <dgm:spPr/>
    </dgm:pt>
    <dgm:pt modelId="{22C876E2-74F0-46AA-8DA8-9D7BD710476D}" type="pres">
      <dgm:prSet presAssocID="{9F18EFA9-72CF-496C-A069-6EDF82DD0B2B}" presName="horz2" presStyleCnt="0"/>
      <dgm:spPr/>
    </dgm:pt>
    <dgm:pt modelId="{517E15C1-38D8-4D3E-BE70-1019877A0E09}" type="pres">
      <dgm:prSet presAssocID="{9F18EFA9-72CF-496C-A069-6EDF82DD0B2B}" presName="horzSpace2" presStyleCnt="0"/>
      <dgm:spPr/>
    </dgm:pt>
    <dgm:pt modelId="{C66F56C9-D84F-4E6F-A85B-E9B02FE38782}" type="pres">
      <dgm:prSet presAssocID="{9F18EFA9-72CF-496C-A069-6EDF82DD0B2B}" presName="tx2" presStyleLbl="revTx" presStyleIdx="8" presStyleCnt="15"/>
      <dgm:spPr/>
    </dgm:pt>
    <dgm:pt modelId="{D0F6822A-2CDB-4681-BA7B-E8D624FED1A9}" type="pres">
      <dgm:prSet presAssocID="{9F18EFA9-72CF-496C-A069-6EDF82DD0B2B}" presName="vert2" presStyleCnt="0"/>
      <dgm:spPr/>
    </dgm:pt>
    <dgm:pt modelId="{A2444284-47CC-41C3-B4CE-9F229F23EBFA}" type="pres">
      <dgm:prSet presAssocID="{9F18EFA9-72CF-496C-A069-6EDF82DD0B2B}" presName="thinLine2b" presStyleLbl="callout" presStyleIdx="7" presStyleCnt="14"/>
      <dgm:spPr/>
    </dgm:pt>
    <dgm:pt modelId="{D1B676B2-A3DF-4FA5-81E9-D675DABD9CB1}" type="pres">
      <dgm:prSet presAssocID="{9F18EFA9-72CF-496C-A069-6EDF82DD0B2B}" presName="vertSpace2b" presStyleCnt="0"/>
      <dgm:spPr/>
    </dgm:pt>
    <dgm:pt modelId="{62C1E35D-03F7-4D8C-A035-A638361631B0}" type="pres">
      <dgm:prSet presAssocID="{53CA50E1-3D8B-424E-BB5B-57408F411CDE}" presName="horz2" presStyleCnt="0"/>
      <dgm:spPr/>
    </dgm:pt>
    <dgm:pt modelId="{37E0C9A5-1A77-4874-BB14-65FDFB740BCD}" type="pres">
      <dgm:prSet presAssocID="{53CA50E1-3D8B-424E-BB5B-57408F411CDE}" presName="horzSpace2" presStyleCnt="0"/>
      <dgm:spPr/>
    </dgm:pt>
    <dgm:pt modelId="{109127CE-F5EC-4E0E-949C-0E0C80EB5833}" type="pres">
      <dgm:prSet presAssocID="{53CA50E1-3D8B-424E-BB5B-57408F411CDE}" presName="tx2" presStyleLbl="revTx" presStyleIdx="9" presStyleCnt="15"/>
      <dgm:spPr/>
    </dgm:pt>
    <dgm:pt modelId="{9028C62F-0FAF-40C1-845C-B3D4AA4E8FAC}" type="pres">
      <dgm:prSet presAssocID="{53CA50E1-3D8B-424E-BB5B-57408F411CDE}" presName="vert2" presStyleCnt="0"/>
      <dgm:spPr/>
    </dgm:pt>
    <dgm:pt modelId="{76538DDF-6819-4961-89DD-6813BF648297}" type="pres">
      <dgm:prSet presAssocID="{53CA50E1-3D8B-424E-BB5B-57408F411CDE}" presName="thinLine2b" presStyleLbl="callout" presStyleIdx="8" presStyleCnt="14"/>
      <dgm:spPr/>
    </dgm:pt>
    <dgm:pt modelId="{BA9883BF-DEA1-4FDB-9483-48A97D89672B}" type="pres">
      <dgm:prSet presAssocID="{53CA50E1-3D8B-424E-BB5B-57408F411CDE}" presName="vertSpace2b" presStyleCnt="0"/>
      <dgm:spPr/>
    </dgm:pt>
    <dgm:pt modelId="{D36DD6A1-4BC8-4419-9C0F-8433F875CDE1}" type="pres">
      <dgm:prSet presAssocID="{C195144D-5A22-440B-B247-1D2B814020F1}" presName="horz2" presStyleCnt="0"/>
      <dgm:spPr/>
    </dgm:pt>
    <dgm:pt modelId="{4F3C736A-7034-4E17-B60A-8DE0A1CB82A7}" type="pres">
      <dgm:prSet presAssocID="{C195144D-5A22-440B-B247-1D2B814020F1}" presName="horzSpace2" presStyleCnt="0"/>
      <dgm:spPr/>
    </dgm:pt>
    <dgm:pt modelId="{99D902B1-F91E-45CE-8346-741171364F89}" type="pres">
      <dgm:prSet presAssocID="{C195144D-5A22-440B-B247-1D2B814020F1}" presName="tx2" presStyleLbl="revTx" presStyleIdx="10" presStyleCnt="15"/>
      <dgm:spPr/>
    </dgm:pt>
    <dgm:pt modelId="{2AC425EF-B62F-42C9-A79A-49BA753CF0A1}" type="pres">
      <dgm:prSet presAssocID="{C195144D-5A22-440B-B247-1D2B814020F1}" presName="vert2" presStyleCnt="0"/>
      <dgm:spPr/>
    </dgm:pt>
    <dgm:pt modelId="{D3C07951-58C1-472A-944B-4837E7AC52CB}" type="pres">
      <dgm:prSet presAssocID="{C195144D-5A22-440B-B247-1D2B814020F1}" presName="thinLine2b" presStyleLbl="callout" presStyleIdx="9" presStyleCnt="14"/>
      <dgm:spPr/>
    </dgm:pt>
    <dgm:pt modelId="{09441603-D92D-4890-97EA-7259C97E3254}" type="pres">
      <dgm:prSet presAssocID="{C195144D-5A22-440B-B247-1D2B814020F1}" presName="vertSpace2b" presStyleCnt="0"/>
      <dgm:spPr/>
    </dgm:pt>
    <dgm:pt modelId="{E75C9EEA-BC91-483A-A348-447C61B1C847}" type="pres">
      <dgm:prSet presAssocID="{E557CE8D-63E1-459B-8268-EEE0DEB86102}" presName="horz2" presStyleCnt="0"/>
      <dgm:spPr/>
    </dgm:pt>
    <dgm:pt modelId="{56E6C45C-B7BC-414B-995C-1CA937AF790D}" type="pres">
      <dgm:prSet presAssocID="{E557CE8D-63E1-459B-8268-EEE0DEB86102}" presName="horzSpace2" presStyleCnt="0"/>
      <dgm:spPr/>
    </dgm:pt>
    <dgm:pt modelId="{40F35E0C-C4E2-41AA-8369-24CBC178A594}" type="pres">
      <dgm:prSet presAssocID="{E557CE8D-63E1-459B-8268-EEE0DEB86102}" presName="tx2" presStyleLbl="revTx" presStyleIdx="11" presStyleCnt="15"/>
      <dgm:spPr/>
    </dgm:pt>
    <dgm:pt modelId="{1BDB7CF4-7A12-43F8-84E1-A5855AFC432D}" type="pres">
      <dgm:prSet presAssocID="{E557CE8D-63E1-459B-8268-EEE0DEB86102}" presName="vert2" presStyleCnt="0"/>
      <dgm:spPr/>
    </dgm:pt>
    <dgm:pt modelId="{D2BB657A-6E80-4880-9445-4F89123FB130}" type="pres">
      <dgm:prSet presAssocID="{E557CE8D-63E1-459B-8268-EEE0DEB86102}" presName="thinLine2b" presStyleLbl="callout" presStyleIdx="10" presStyleCnt="14"/>
      <dgm:spPr/>
    </dgm:pt>
    <dgm:pt modelId="{21731B49-B8A1-4C04-81F9-0F06272B7200}" type="pres">
      <dgm:prSet presAssocID="{E557CE8D-63E1-459B-8268-EEE0DEB86102}" presName="vertSpace2b" presStyleCnt="0"/>
      <dgm:spPr/>
    </dgm:pt>
    <dgm:pt modelId="{23316BD7-0544-4C4A-9540-79FD07C9485A}" type="pres">
      <dgm:prSet presAssocID="{B760816E-5521-4AF4-BE71-547B268E21B2}" presName="horz2" presStyleCnt="0"/>
      <dgm:spPr/>
    </dgm:pt>
    <dgm:pt modelId="{AFFC09EE-9097-4292-A611-6EB7A2E600B2}" type="pres">
      <dgm:prSet presAssocID="{B760816E-5521-4AF4-BE71-547B268E21B2}" presName="horzSpace2" presStyleCnt="0"/>
      <dgm:spPr/>
    </dgm:pt>
    <dgm:pt modelId="{19946632-51B3-4F3D-AF5C-C21B2646A784}" type="pres">
      <dgm:prSet presAssocID="{B760816E-5521-4AF4-BE71-547B268E21B2}" presName="tx2" presStyleLbl="revTx" presStyleIdx="12" presStyleCnt="15"/>
      <dgm:spPr/>
    </dgm:pt>
    <dgm:pt modelId="{D4D7C31C-833F-4988-9024-666C2397CC8E}" type="pres">
      <dgm:prSet presAssocID="{B760816E-5521-4AF4-BE71-547B268E21B2}" presName="vert2" presStyleCnt="0"/>
      <dgm:spPr/>
    </dgm:pt>
    <dgm:pt modelId="{3B69D1FA-8635-4385-B3DD-92E8FFE65773}" type="pres">
      <dgm:prSet presAssocID="{B760816E-5521-4AF4-BE71-547B268E21B2}" presName="thinLine2b" presStyleLbl="callout" presStyleIdx="11" presStyleCnt="14"/>
      <dgm:spPr/>
    </dgm:pt>
    <dgm:pt modelId="{802E063A-8519-490E-876E-B5B56EDD37AE}" type="pres">
      <dgm:prSet presAssocID="{B760816E-5521-4AF4-BE71-547B268E21B2}" presName="vertSpace2b" presStyleCnt="0"/>
      <dgm:spPr/>
    </dgm:pt>
    <dgm:pt modelId="{977DB4FB-0FF3-495A-89C7-707AD22A4005}" type="pres">
      <dgm:prSet presAssocID="{548F8CA4-58D0-4130-930F-352E7AAC0364}" presName="horz2" presStyleCnt="0"/>
      <dgm:spPr/>
    </dgm:pt>
    <dgm:pt modelId="{6D4EA029-94B1-4467-817B-592CE4C04107}" type="pres">
      <dgm:prSet presAssocID="{548F8CA4-58D0-4130-930F-352E7AAC0364}" presName="horzSpace2" presStyleCnt="0"/>
      <dgm:spPr/>
    </dgm:pt>
    <dgm:pt modelId="{A09647D3-D393-4270-ACA7-366A037D1F5F}" type="pres">
      <dgm:prSet presAssocID="{548F8CA4-58D0-4130-930F-352E7AAC0364}" presName="tx2" presStyleLbl="revTx" presStyleIdx="13" presStyleCnt="15"/>
      <dgm:spPr/>
    </dgm:pt>
    <dgm:pt modelId="{A8782470-F32A-4F09-8BEF-85B01670AA24}" type="pres">
      <dgm:prSet presAssocID="{548F8CA4-58D0-4130-930F-352E7AAC0364}" presName="vert2" presStyleCnt="0"/>
      <dgm:spPr/>
    </dgm:pt>
    <dgm:pt modelId="{BD1E8F61-CB56-458A-A6DF-8D7F2A7FD487}" type="pres">
      <dgm:prSet presAssocID="{548F8CA4-58D0-4130-930F-352E7AAC0364}" presName="thinLine2b" presStyleLbl="callout" presStyleIdx="12" presStyleCnt="14"/>
      <dgm:spPr/>
    </dgm:pt>
    <dgm:pt modelId="{7066204D-9B58-4181-917B-2CBF805DA4C8}" type="pres">
      <dgm:prSet presAssocID="{548F8CA4-58D0-4130-930F-352E7AAC0364}" presName="vertSpace2b" presStyleCnt="0"/>
      <dgm:spPr/>
    </dgm:pt>
    <dgm:pt modelId="{B94B1FAD-970C-431C-8D15-DC7734A4C37E}" type="pres">
      <dgm:prSet presAssocID="{B183CA4D-A018-4106-9C73-97ACE33A2FF7}" presName="horz2" presStyleCnt="0"/>
      <dgm:spPr/>
    </dgm:pt>
    <dgm:pt modelId="{713757B0-9FD9-4701-B5DD-21E1E524DAF1}" type="pres">
      <dgm:prSet presAssocID="{B183CA4D-A018-4106-9C73-97ACE33A2FF7}" presName="horzSpace2" presStyleCnt="0"/>
      <dgm:spPr/>
    </dgm:pt>
    <dgm:pt modelId="{C87362C0-A358-44FB-BE92-2728D1B0E589}" type="pres">
      <dgm:prSet presAssocID="{B183CA4D-A018-4106-9C73-97ACE33A2FF7}" presName="tx2" presStyleLbl="revTx" presStyleIdx="14" presStyleCnt="15"/>
      <dgm:spPr/>
    </dgm:pt>
    <dgm:pt modelId="{D734C42C-3231-4D9E-82F1-95894AA8A19A}" type="pres">
      <dgm:prSet presAssocID="{B183CA4D-A018-4106-9C73-97ACE33A2FF7}" presName="vert2" presStyleCnt="0"/>
      <dgm:spPr/>
    </dgm:pt>
    <dgm:pt modelId="{9855A4B9-2FD2-4CFF-A910-14032D85F7EE}" type="pres">
      <dgm:prSet presAssocID="{B183CA4D-A018-4106-9C73-97ACE33A2FF7}" presName="thinLine2b" presStyleLbl="callout" presStyleIdx="13" presStyleCnt="14"/>
      <dgm:spPr/>
    </dgm:pt>
    <dgm:pt modelId="{E4E836F6-19BA-4AC6-986B-28F6FF97CB02}" type="pres">
      <dgm:prSet presAssocID="{B183CA4D-A018-4106-9C73-97ACE33A2FF7}" presName="vertSpace2b" presStyleCnt="0"/>
      <dgm:spPr/>
    </dgm:pt>
  </dgm:ptLst>
  <dgm:cxnLst>
    <dgm:cxn modelId="{46D2F904-C91E-4EC1-A0A0-A64AF34B6EB5}" type="presOf" srcId="{B183CA4D-A018-4106-9C73-97ACE33A2FF7}" destId="{C87362C0-A358-44FB-BE92-2728D1B0E589}" srcOrd="0" destOrd="0" presId="urn:microsoft.com/office/officeart/2008/layout/LinedList"/>
    <dgm:cxn modelId="{EB853711-0540-4CB5-84F9-DCC9FAC0688F}" srcId="{C847969D-92F9-4F24-8967-77715459F948}" destId="{548F8CA4-58D0-4130-930F-352E7AAC0364}" srcOrd="12" destOrd="0" parTransId="{FA2BB3D7-E227-4404-AF3A-B83D4475CA23}" sibTransId="{EAF275A3-6332-423A-AF40-58A0D6004F85}"/>
    <dgm:cxn modelId="{C3E75A1B-9F03-4C7A-A6A5-2A7E26F493BE}" srcId="{C847969D-92F9-4F24-8967-77715459F948}" destId="{740A81CC-E018-429A-94FC-187D4D5E7AF3}" srcOrd="2" destOrd="0" parTransId="{DCD079E8-0241-40FA-BDF1-C449D8B349E9}" sibTransId="{230CF79A-8274-4A7B-BE61-4568513A73CB}"/>
    <dgm:cxn modelId="{B2209229-6233-4AD1-8BBE-BB4A56E0F94E}" type="presOf" srcId="{AF0BA891-DE12-4C42-950C-E592407C1C35}" destId="{5C62DBAC-F1D3-4A1F-8A71-AD120CB8709D}" srcOrd="0" destOrd="0" presId="urn:microsoft.com/office/officeart/2008/layout/LinedList"/>
    <dgm:cxn modelId="{F408FF3D-C079-41F9-BF89-1CA1F7D70DB3}" type="presOf" srcId="{C847969D-92F9-4F24-8967-77715459F948}" destId="{B3B3EC42-3E71-452F-AAB7-12023E9D9E33}" srcOrd="0" destOrd="0" presId="urn:microsoft.com/office/officeart/2008/layout/LinedList"/>
    <dgm:cxn modelId="{C69C8D5E-DF20-47F7-9E1E-1885F989DB99}" srcId="{C847969D-92F9-4F24-8967-77715459F948}" destId="{B760816E-5521-4AF4-BE71-547B268E21B2}" srcOrd="11" destOrd="0" parTransId="{22E2E339-9865-4BD6-98B9-0ED40492E5CE}" sibTransId="{CEB00CA3-A195-4C38-AED0-D46BA64E4A97}"/>
    <dgm:cxn modelId="{8CD2AC63-0E9A-477A-831B-FD9B92B7CDF9}" type="presOf" srcId="{9F18EFA9-72CF-496C-A069-6EDF82DD0B2B}" destId="{C66F56C9-D84F-4E6F-A85B-E9B02FE38782}" srcOrd="0" destOrd="0" presId="urn:microsoft.com/office/officeart/2008/layout/LinedList"/>
    <dgm:cxn modelId="{16388B4C-5CB0-4F92-9258-950F94B3BBB7}" type="presOf" srcId="{740A81CC-E018-429A-94FC-187D4D5E7AF3}" destId="{93E89693-E9D1-45E6-A323-3515F3A0F75D}" srcOrd="0" destOrd="0" presId="urn:microsoft.com/office/officeart/2008/layout/LinedList"/>
    <dgm:cxn modelId="{AD9C824E-6674-4861-8894-D5036CF3FFF6}" srcId="{C847969D-92F9-4F24-8967-77715459F948}" destId="{B947DB7C-23E6-416C-9F65-D837A437D6C0}" srcOrd="6" destOrd="0" parTransId="{077E2C07-4AF2-4AB0-9178-BCACBFC69166}" sibTransId="{4216D28B-1CD8-4A1F-B67F-AD4C2F9193B6}"/>
    <dgm:cxn modelId="{C3F4846E-8646-44AD-86FB-EBF33472CF1C}" type="presOf" srcId="{53CA50E1-3D8B-424E-BB5B-57408F411CDE}" destId="{109127CE-F5EC-4E0E-949C-0E0C80EB5833}" srcOrd="0" destOrd="0" presId="urn:microsoft.com/office/officeart/2008/layout/LinedList"/>
    <dgm:cxn modelId="{1B8E9B4E-F7C7-438D-82CE-682D2816E964}" type="presOf" srcId="{B760816E-5521-4AF4-BE71-547B268E21B2}" destId="{19946632-51B3-4F3D-AF5C-C21B2646A784}" srcOrd="0" destOrd="0" presId="urn:microsoft.com/office/officeart/2008/layout/LinedList"/>
    <dgm:cxn modelId="{4B4A0C59-73BD-4DF4-942A-98A13526D998}" type="presOf" srcId="{F9FCFECF-530F-4B87-85C5-A637748E015F}" destId="{56B5AE94-B2E7-4182-B388-B716846CFF51}" srcOrd="0" destOrd="0" presId="urn:microsoft.com/office/officeart/2008/layout/LinedList"/>
    <dgm:cxn modelId="{0EC2C459-07F7-422D-834D-36AC150A7596}" srcId="{C847969D-92F9-4F24-8967-77715459F948}" destId="{B183CA4D-A018-4106-9C73-97ACE33A2FF7}" srcOrd="13" destOrd="0" parTransId="{6FEDCF75-9998-4C1B-A13D-03F0DDC216AA}" sibTransId="{F3684E4D-BDE7-4249-AFED-581BD4ABED04}"/>
    <dgm:cxn modelId="{7FFEC65A-F68F-4D25-A7CD-DEC1FB27F297}" srcId="{C847969D-92F9-4F24-8967-77715459F948}" destId="{B40EAA3D-4411-4499-9482-59D29FDB245B}" srcOrd="5" destOrd="0" parTransId="{F51292F6-6015-41B8-9B5D-E8F553D59313}" sibTransId="{CBC989D6-B2CD-4865-986B-4ED2F5D3E7B0}"/>
    <dgm:cxn modelId="{022EB77D-835D-4FF5-A5B6-A0464D5BCED6}" type="presOf" srcId="{8E4EA5F6-D774-42D6-A097-EABEB2F31B59}" destId="{2BD088FE-49CB-4855-A13F-0BDC9FBD62B7}" srcOrd="0" destOrd="0" presId="urn:microsoft.com/office/officeart/2008/layout/LinedList"/>
    <dgm:cxn modelId="{A5DBE37E-DFBF-45F4-B956-D05E7F7F9023}" type="presOf" srcId="{C195144D-5A22-440B-B247-1D2B814020F1}" destId="{99D902B1-F91E-45CE-8346-741171364F89}" srcOrd="0" destOrd="0" presId="urn:microsoft.com/office/officeart/2008/layout/LinedList"/>
    <dgm:cxn modelId="{1D30F383-B949-42CE-8040-9807C4CD4E5D}" srcId="{C847969D-92F9-4F24-8967-77715459F948}" destId="{53CA50E1-3D8B-424E-BB5B-57408F411CDE}" srcOrd="8" destOrd="0" parTransId="{71AD05F0-4A3F-4909-8C7A-2C102752B9F7}" sibTransId="{9545DFB8-1236-46FE-9DE0-BA45F6ABD584}"/>
    <dgm:cxn modelId="{CFD37386-C266-441B-BC55-8D4B61B7ED0F}" type="presOf" srcId="{B40EAA3D-4411-4499-9482-59D29FDB245B}" destId="{3BBB1B54-9627-482D-BC79-66B4E6E90659}" srcOrd="0" destOrd="0" presId="urn:microsoft.com/office/officeart/2008/layout/LinedList"/>
    <dgm:cxn modelId="{65448E86-6A51-43B6-A048-F761D9E6DBA4}" srcId="{C847969D-92F9-4F24-8967-77715459F948}" destId="{9F18EFA9-72CF-496C-A069-6EDF82DD0B2B}" srcOrd="7" destOrd="0" parTransId="{00A39336-A693-4672-926F-F22B55DC3625}" sibTransId="{4CBC91BC-540D-4720-9010-F880A10DD87F}"/>
    <dgm:cxn modelId="{48AFB586-9176-498C-94F7-03E3C14998F8}" type="presOf" srcId="{E557CE8D-63E1-459B-8268-EEE0DEB86102}" destId="{40F35E0C-C4E2-41AA-8369-24CBC178A594}" srcOrd="0" destOrd="0" presId="urn:microsoft.com/office/officeart/2008/layout/LinedList"/>
    <dgm:cxn modelId="{CF7EF89A-DA20-4122-ACC8-6B7FDD31B5A1}" srcId="{C847969D-92F9-4F24-8967-77715459F948}" destId="{C195144D-5A22-440B-B247-1D2B814020F1}" srcOrd="9" destOrd="0" parTransId="{31E2BDDF-A712-4D13-B191-0A9C97FBE3C0}" sibTransId="{79F9DF43-328D-4306-AD5A-FC741155D97D}"/>
    <dgm:cxn modelId="{93EE799C-E695-44B0-BF19-96EA1BC25AB7}" srcId="{C847969D-92F9-4F24-8967-77715459F948}" destId="{8E4EA5F6-D774-42D6-A097-EABEB2F31B59}" srcOrd="1" destOrd="0" parTransId="{C5E1440B-1C9F-42AE-8B72-5DE3EA1B6A94}" sibTransId="{E7D0177F-04EF-46A1-9854-8DBE4D211FA1}"/>
    <dgm:cxn modelId="{544E80A0-E1BD-4620-9922-CAE385F8360D}" type="presOf" srcId="{8295FC99-3D0A-42AD-A33C-304DAA662F47}" destId="{9813A28B-8BB4-4AC7-A3AB-2D6391742F59}" srcOrd="0" destOrd="0" presId="urn:microsoft.com/office/officeart/2008/layout/LinedList"/>
    <dgm:cxn modelId="{285C56AA-C7CD-4474-BECA-286FBE7968AB}" srcId="{C847969D-92F9-4F24-8967-77715459F948}" destId="{8295FC99-3D0A-42AD-A33C-304DAA662F47}" srcOrd="4" destOrd="0" parTransId="{9EF96F21-ECEE-4836-8A58-79C3FAFA3E95}" sibTransId="{C316E766-FA5E-4CCD-AE41-403A675C4EF8}"/>
    <dgm:cxn modelId="{C9C741AE-F918-428D-94E5-875426B120B4}" srcId="{C847969D-92F9-4F24-8967-77715459F948}" destId="{AF0BA891-DE12-4C42-950C-E592407C1C35}" srcOrd="3" destOrd="0" parTransId="{72C4022F-50D8-4B71-B836-431DC8036161}" sibTransId="{7454ADCA-3BAE-4F57-B962-D1D9EB5CF43A}"/>
    <dgm:cxn modelId="{BF36A9AE-4499-44DD-AAB8-47163AAE9DB7}" type="presOf" srcId="{3124CF19-235F-4F8F-A5C3-4180C280E228}" destId="{1731CBDE-C428-436E-B67A-9BC7F7341E45}" srcOrd="0" destOrd="0" presId="urn:microsoft.com/office/officeart/2008/layout/LinedList"/>
    <dgm:cxn modelId="{798602B0-2B3B-4B21-B9E7-121716D26781}" srcId="{F9FCFECF-530F-4B87-85C5-A637748E015F}" destId="{C847969D-92F9-4F24-8967-77715459F948}" srcOrd="0" destOrd="0" parTransId="{5A1EB384-8FA9-413C-A55D-7C4228125CB5}" sibTransId="{1F1706BD-76CE-48BE-94C0-2888FFE5E962}"/>
    <dgm:cxn modelId="{B06762C7-6776-4070-B43F-511C86A6BEF3}" srcId="{C847969D-92F9-4F24-8967-77715459F948}" destId="{E557CE8D-63E1-459B-8268-EEE0DEB86102}" srcOrd="10" destOrd="0" parTransId="{9E0D54AA-8164-46DF-AB9C-4872718BBAD4}" sibTransId="{01D61D76-2B15-4DBA-8D03-33FD08566F99}"/>
    <dgm:cxn modelId="{A9D6A7D5-2029-4A15-AA7C-4B1F0ED39CEB}" type="presOf" srcId="{B947DB7C-23E6-416C-9F65-D837A437D6C0}" destId="{AA194F1A-DCCB-4FEA-BECA-D88CFD02AD9F}" srcOrd="0" destOrd="0" presId="urn:microsoft.com/office/officeart/2008/layout/LinedList"/>
    <dgm:cxn modelId="{EC4757E0-9781-41B1-A0C3-7A6D880EADEB}" type="presOf" srcId="{548F8CA4-58D0-4130-930F-352E7AAC0364}" destId="{A09647D3-D393-4270-ACA7-366A037D1F5F}" srcOrd="0" destOrd="0" presId="urn:microsoft.com/office/officeart/2008/layout/LinedList"/>
    <dgm:cxn modelId="{1589D4ED-7F38-43C8-8818-DB826EBF8858}" srcId="{C847969D-92F9-4F24-8967-77715459F948}" destId="{3124CF19-235F-4F8F-A5C3-4180C280E228}" srcOrd="0" destOrd="0" parTransId="{4BDA0630-F8D0-41A7-985C-6532B8E298AF}" sibTransId="{97A1CD25-B0C0-474D-A83F-A5EA9FD3DD17}"/>
    <dgm:cxn modelId="{4CDBC7C0-A14D-466F-BFD4-0F7F9ADACD8B}" type="presParOf" srcId="{56B5AE94-B2E7-4182-B388-B716846CFF51}" destId="{673320DA-2BB1-4C88-B925-8BA5245541F0}" srcOrd="0" destOrd="0" presId="urn:microsoft.com/office/officeart/2008/layout/LinedList"/>
    <dgm:cxn modelId="{30358B92-19D4-4A69-851D-A64DE7E17657}" type="presParOf" srcId="{56B5AE94-B2E7-4182-B388-B716846CFF51}" destId="{92AAA85A-D1AE-4549-A3E3-43D335EF145E}" srcOrd="1" destOrd="0" presId="urn:microsoft.com/office/officeart/2008/layout/LinedList"/>
    <dgm:cxn modelId="{6BBEF67E-523E-4B6D-B350-BD81334734B9}" type="presParOf" srcId="{92AAA85A-D1AE-4549-A3E3-43D335EF145E}" destId="{B3B3EC42-3E71-452F-AAB7-12023E9D9E33}" srcOrd="0" destOrd="0" presId="urn:microsoft.com/office/officeart/2008/layout/LinedList"/>
    <dgm:cxn modelId="{F04366C1-FA62-4D96-B7AC-65929051D7DE}" type="presParOf" srcId="{92AAA85A-D1AE-4549-A3E3-43D335EF145E}" destId="{9A9747BB-4A7E-4C41-9A53-D7044750DA7A}" srcOrd="1" destOrd="0" presId="urn:microsoft.com/office/officeart/2008/layout/LinedList"/>
    <dgm:cxn modelId="{A159FDB6-D8AB-4298-9C38-C370F8F0F26A}" type="presParOf" srcId="{9A9747BB-4A7E-4C41-9A53-D7044750DA7A}" destId="{873C54F9-38A8-465E-8D22-2A678F97EE6F}" srcOrd="0" destOrd="0" presId="urn:microsoft.com/office/officeart/2008/layout/LinedList"/>
    <dgm:cxn modelId="{8970AA35-B553-4C8E-A188-1D3F29082E8A}" type="presParOf" srcId="{9A9747BB-4A7E-4C41-9A53-D7044750DA7A}" destId="{0654399A-1CE6-40CE-ADB2-BF8D622D71A7}" srcOrd="1" destOrd="0" presId="urn:microsoft.com/office/officeart/2008/layout/LinedList"/>
    <dgm:cxn modelId="{037E0FFC-2ABB-42AA-A320-5BF21DB038C4}" type="presParOf" srcId="{0654399A-1CE6-40CE-ADB2-BF8D622D71A7}" destId="{EFB39790-3ED5-407B-AD23-900E96670BB1}" srcOrd="0" destOrd="0" presId="urn:microsoft.com/office/officeart/2008/layout/LinedList"/>
    <dgm:cxn modelId="{860CE746-FE1E-4466-A824-2CC912D833CB}" type="presParOf" srcId="{0654399A-1CE6-40CE-ADB2-BF8D622D71A7}" destId="{1731CBDE-C428-436E-B67A-9BC7F7341E45}" srcOrd="1" destOrd="0" presId="urn:microsoft.com/office/officeart/2008/layout/LinedList"/>
    <dgm:cxn modelId="{ED955D67-44C8-45D5-9C90-046EAACB822E}" type="presParOf" srcId="{0654399A-1CE6-40CE-ADB2-BF8D622D71A7}" destId="{EDDD5B17-A225-49C6-94A4-BF481086F8AE}" srcOrd="2" destOrd="0" presId="urn:microsoft.com/office/officeart/2008/layout/LinedList"/>
    <dgm:cxn modelId="{3A58A7C3-9584-48EB-A10C-7FCCBF36638E}" type="presParOf" srcId="{9A9747BB-4A7E-4C41-9A53-D7044750DA7A}" destId="{D00DF3AB-AE40-44F9-A667-2400B8693471}" srcOrd="2" destOrd="0" presId="urn:microsoft.com/office/officeart/2008/layout/LinedList"/>
    <dgm:cxn modelId="{44E7E30C-B285-42A5-949D-46C8759E7DA7}" type="presParOf" srcId="{9A9747BB-4A7E-4C41-9A53-D7044750DA7A}" destId="{F83D99FE-EC6A-4A47-9DC9-954D379BFB46}" srcOrd="3" destOrd="0" presId="urn:microsoft.com/office/officeart/2008/layout/LinedList"/>
    <dgm:cxn modelId="{9391F6F9-4A0B-4B6A-964F-BDCCDFE5D3E0}" type="presParOf" srcId="{9A9747BB-4A7E-4C41-9A53-D7044750DA7A}" destId="{83B07261-1B4E-4CD7-AF15-F513A9D88C96}" srcOrd="4" destOrd="0" presId="urn:microsoft.com/office/officeart/2008/layout/LinedList"/>
    <dgm:cxn modelId="{3A9A4918-16C6-4931-8B38-90955370B83C}" type="presParOf" srcId="{83B07261-1B4E-4CD7-AF15-F513A9D88C96}" destId="{5289967A-D280-4498-A292-07DF973F4074}" srcOrd="0" destOrd="0" presId="urn:microsoft.com/office/officeart/2008/layout/LinedList"/>
    <dgm:cxn modelId="{D321C1E1-8EAA-4DBD-9189-863A591D2762}" type="presParOf" srcId="{83B07261-1B4E-4CD7-AF15-F513A9D88C96}" destId="{2BD088FE-49CB-4855-A13F-0BDC9FBD62B7}" srcOrd="1" destOrd="0" presId="urn:microsoft.com/office/officeart/2008/layout/LinedList"/>
    <dgm:cxn modelId="{939AC191-4964-4AC1-8620-CEB95DA12D1B}" type="presParOf" srcId="{83B07261-1B4E-4CD7-AF15-F513A9D88C96}" destId="{E223272E-5320-4030-8BA3-F03842FB7DC6}" srcOrd="2" destOrd="0" presId="urn:microsoft.com/office/officeart/2008/layout/LinedList"/>
    <dgm:cxn modelId="{585DE9BE-08D2-4557-ADDC-16D1A51AC98B}" type="presParOf" srcId="{9A9747BB-4A7E-4C41-9A53-D7044750DA7A}" destId="{6BA8C5F7-7B8E-45D5-A1DF-1D5C513AAAA4}" srcOrd="5" destOrd="0" presId="urn:microsoft.com/office/officeart/2008/layout/LinedList"/>
    <dgm:cxn modelId="{89BFCC29-05FF-433E-B3D9-D1850EDFF87E}" type="presParOf" srcId="{9A9747BB-4A7E-4C41-9A53-D7044750DA7A}" destId="{8362C382-B0AF-4DFC-8783-CA54F70DF860}" srcOrd="6" destOrd="0" presId="urn:microsoft.com/office/officeart/2008/layout/LinedList"/>
    <dgm:cxn modelId="{1BDED1E7-A905-44E4-B4E5-6D0A31C3565A}" type="presParOf" srcId="{9A9747BB-4A7E-4C41-9A53-D7044750DA7A}" destId="{A35D1AC4-FBBA-4C76-A369-6DB7C49CC095}" srcOrd="7" destOrd="0" presId="urn:microsoft.com/office/officeart/2008/layout/LinedList"/>
    <dgm:cxn modelId="{9213D1DC-E442-491D-AC0A-6144C646F11D}" type="presParOf" srcId="{A35D1AC4-FBBA-4C76-A369-6DB7C49CC095}" destId="{566ED37A-CD26-41C4-A846-EC0B3DFB4C78}" srcOrd="0" destOrd="0" presId="urn:microsoft.com/office/officeart/2008/layout/LinedList"/>
    <dgm:cxn modelId="{8B67F6F6-4A4C-4451-9ECF-2A8F99EBA16D}" type="presParOf" srcId="{A35D1AC4-FBBA-4C76-A369-6DB7C49CC095}" destId="{93E89693-E9D1-45E6-A323-3515F3A0F75D}" srcOrd="1" destOrd="0" presId="urn:microsoft.com/office/officeart/2008/layout/LinedList"/>
    <dgm:cxn modelId="{D84D2E4D-9BB3-4A35-AEEC-B146DC77FA05}" type="presParOf" srcId="{A35D1AC4-FBBA-4C76-A369-6DB7C49CC095}" destId="{9A318736-5A7C-46DA-A065-597E7CD3ADBF}" srcOrd="2" destOrd="0" presId="urn:microsoft.com/office/officeart/2008/layout/LinedList"/>
    <dgm:cxn modelId="{077CD0C7-31C8-4D80-B374-19FFDD68587E}" type="presParOf" srcId="{9A9747BB-4A7E-4C41-9A53-D7044750DA7A}" destId="{BE58C3A4-BA2D-4BFB-ACD3-7060A34DCFAD}" srcOrd="8" destOrd="0" presId="urn:microsoft.com/office/officeart/2008/layout/LinedList"/>
    <dgm:cxn modelId="{7FDC628D-3802-4FBC-AC4C-EFF8961E61DD}" type="presParOf" srcId="{9A9747BB-4A7E-4C41-9A53-D7044750DA7A}" destId="{C3D364AD-37AE-4173-BAEA-B660C9EB0261}" srcOrd="9" destOrd="0" presId="urn:microsoft.com/office/officeart/2008/layout/LinedList"/>
    <dgm:cxn modelId="{F849E937-3ECB-4A45-8876-142D9FDEA190}" type="presParOf" srcId="{9A9747BB-4A7E-4C41-9A53-D7044750DA7A}" destId="{B54B199B-43E5-4860-9DD6-972472BDD200}" srcOrd="10" destOrd="0" presId="urn:microsoft.com/office/officeart/2008/layout/LinedList"/>
    <dgm:cxn modelId="{7562A827-7B12-4E7E-9EBF-107D9A3A8432}" type="presParOf" srcId="{B54B199B-43E5-4860-9DD6-972472BDD200}" destId="{943BA56D-6A32-4A7C-900A-D550B84E6B9F}" srcOrd="0" destOrd="0" presId="urn:microsoft.com/office/officeart/2008/layout/LinedList"/>
    <dgm:cxn modelId="{4283BF5D-DA38-4816-8A90-595516382333}" type="presParOf" srcId="{B54B199B-43E5-4860-9DD6-972472BDD200}" destId="{5C62DBAC-F1D3-4A1F-8A71-AD120CB8709D}" srcOrd="1" destOrd="0" presId="urn:microsoft.com/office/officeart/2008/layout/LinedList"/>
    <dgm:cxn modelId="{FCDE4199-C845-4676-BE3B-7ACF7F6FF37A}" type="presParOf" srcId="{B54B199B-43E5-4860-9DD6-972472BDD200}" destId="{3A03583E-49CB-44EC-982A-EB4EBB4A489C}" srcOrd="2" destOrd="0" presId="urn:microsoft.com/office/officeart/2008/layout/LinedList"/>
    <dgm:cxn modelId="{448FCDDB-F27D-47D5-927F-40E463B951D6}" type="presParOf" srcId="{9A9747BB-4A7E-4C41-9A53-D7044750DA7A}" destId="{DB8566F3-9C64-4B9C-B5D4-AA5C9DEDA358}" srcOrd="11" destOrd="0" presId="urn:microsoft.com/office/officeart/2008/layout/LinedList"/>
    <dgm:cxn modelId="{333CCDCF-1B35-422A-A447-8FE2E5C65229}" type="presParOf" srcId="{9A9747BB-4A7E-4C41-9A53-D7044750DA7A}" destId="{DAC368A9-DDDD-4A00-853C-A4E4F7D38789}" srcOrd="12" destOrd="0" presId="urn:microsoft.com/office/officeart/2008/layout/LinedList"/>
    <dgm:cxn modelId="{DCA918D4-54DF-4097-8B86-950B2E92D866}" type="presParOf" srcId="{9A9747BB-4A7E-4C41-9A53-D7044750DA7A}" destId="{733AA32C-715E-4B6A-80DA-406B2734C853}" srcOrd="13" destOrd="0" presId="urn:microsoft.com/office/officeart/2008/layout/LinedList"/>
    <dgm:cxn modelId="{1F3F0FE2-3C47-44FC-857A-EB20F7FC8730}" type="presParOf" srcId="{733AA32C-715E-4B6A-80DA-406B2734C853}" destId="{D0B89E09-5113-47C1-B5CA-FFDB296FCD22}" srcOrd="0" destOrd="0" presId="urn:microsoft.com/office/officeart/2008/layout/LinedList"/>
    <dgm:cxn modelId="{D41666DA-E089-44A9-AA1B-59BD81CF3029}" type="presParOf" srcId="{733AA32C-715E-4B6A-80DA-406B2734C853}" destId="{9813A28B-8BB4-4AC7-A3AB-2D6391742F59}" srcOrd="1" destOrd="0" presId="urn:microsoft.com/office/officeart/2008/layout/LinedList"/>
    <dgm:cxn modelId="{4D9FD7AA-4C8E-4FC8-BE39-35DDBBF738F6}" type="presParOf" srcId="{733AA32C-715E-4B6A-80DA-406B2734C853}" destId="{144B93DF-9375-40C2-BDD6-35045AA0C39F}" srcOrd="2" destOrd="0" presId="urn:microsoft.com/office/officeart/2008/layout/LinedList"/>
    <dgm:cxn modelId="{F4B74906-4A6B-4B7F-A0E2-75BD72E0A188}" type="presParOf" srcId="{9A9747BB-4A7E-4C41-9A53-D7044750DA7A}" destId="{AD5952F8-3213-48DF-B975-CC6C96F41A86}" srcOrd="14" destOrd="0" presId="urn:microsoft.com/office/officeart/2008/layout/LinedList"/>
    <dgm:cxn modelId="{854C37AF-29EE-4802-B0C2-95E60C4397EF}" type="presParOf" srcId="{9A9747BB-4A7E-4C41-9A53-D7044750DA7A}" destId="{43E2FCC6-5596-4986-98D9-8CBB47A76832}" srcOrd="15" destOrd="0" presId="urn:microsoft.com/office/officeart/2008/layout/LinedList"/>
    <dgm:cxn modelId="{D6463B36-C269-4399-ACFE-BD5949FEE5AD}" type="presParOf" srcId="{9A9747BB-4A7E-4C41-9A53-D7044750DA7A}" destId="{A0C787E0-8ED5-4905-832F-A530FD51CB5D}" srcOrd="16" destOrd="0" presId="urn:microsoft.com/office/officeart/2008/layout/LinedList"/>
    <dgm:cxn modelId="{D3F15640-2D16-4C04-B5FE-4203900F7B41}" type="presParOf" srcId="{A0C787E0-8ED5-4905-832F-A530FD51CB5D}" destId="{F84BA149-3C2D-40B3-A77F-1E8B8BB79E02}" srcOrd="0" destOrd="0" presId="urn:microsoft.com/office/officeart/2008/layout/LinedList"/>
    <dgm:cxn modelId="{D56B255E-2C7F-4D8B-B3E9-B5778A380B17}" type="presParOf" srcId="{A0C787E0-8ED5-4905-832F-A530FD51CB5D}" destId="{3BBB1B54-9627-482D-BC79-66B4E6E90659}" srcOrd="1" destOrd="0" presId="urn:microsoft.com/office/officeart/2008/layout/LinedList"/>
    <dgm:cxn modelId="{884AD37C-3C53-4ADB-B9F4-573032BE14D9}" type="presParOf" srcId="{A0C787E0-8ED5-4905-832F-A530FD51CB5D}" destId="{97480B19-D13E-4C96-9E4F-2F270E1F2F7D}" srcOrd="2" destOrd="0" presId="urn:microsoft.com/office/officeart/2008/layout/LinedList"/>
    <dgm:cxn modelId="{FC63E529-4D07-4325-8C4C-4A95BBBE07EF}" type="presParOf" srcId="{9A9747BB-4A7E-4C41-9A53-D7044750DA7A}" destId="{0136D485-1E89-452B-B4F5-DD0036C4FCE4}" srcOrd="17" destOrd="0" presId="urn:microsoft.com/office/officeart/2008/layout/LinedList"/>
    <dgm:cxn modelId="{61B2D892-03D4-4683-BC06-811BDC58CA44}" type="presParOf" srcId="{9A9747BB-4A7E-4C41-9A53-D7044750DA7A}" destId="{9298134F-F33B-4423-AB09-F491430D4527}" srcOrd="18" destOrd="0" presId="urn:microsoft.com/office/officeart/2008/layout/LinedList"/>
    <dgm:cxn modelId="{8FB0B52B-012C-41CF-94A7-07091967B8AA}" type="presParOf" srcId="{9A9747BB-4A7E-4C41-9A53-D7044750DA7A}" destId="{651B2AB6-2377-4F97-975C-AD02156C686D}" srcOrd="19" destOrd="0" presId="urn:microsoft.com/office/officeart/2008/layout/LinedList"/>
    <dgm:cxn modelId="{01F4850A-51F5-439D-9DEC-D35B07DBB6C4}" type="presParOf" srcId="{651B2AB6-2377-4F97-975C-AD02156C686D}" destId="{DAC2FC67-B6C6-45C5-9B06-532768732044}" srcOrd="0" destOrd="0" presId="urn:microsoft.com/office/officeart/2008/layout/LinedList"/>
    <dgm:cxn modelId="{A92D15E2-8E31-48D3-AFFB-73EF5420C38E}" type="presParOf" srcId="{651B2AB6-2377-4F97-975C-AD02156C686D}" destId="{AA194F1A-DCCB-4FEA-BECA-D88CFD02AD9F}" srcOrd="1" destOrd="0" presId="urn:microsoft.com/office/officeart/2008/layout/LinedList"/>
    <dgm:cxn modelId="{B5925790-7DEF-4E50-AEDC-F632302D7980}" type="presParOf" srcId="{651B2AB6-2377-4F97-975C-AD02156C686D}" destId="{6E34E2A3-C692-4C9F-AEBE-473F41E8EC69}" srcOrd="2" destOrd="0" presId="urn:microsoft.com/office/officeart/2008/layout/LinedList"/>
    <dgm:cxn modelId="{4FD77B69-6CE8-48F9-B006-A807E1D3CA0F}" type="presParOf" srcId="{9A9747BB-4A7E-4C41-9A53-D7044750DA7A}" destId="{8412072E-DA77-415F-ADA7-63AC0B6D5649}" srcOrd="20" destOrd="0" presId="urn:microsoft.com/office/officeart/2008/layout/LinedList"/>
    <dgm:cxn modelId="{EE3D052D-DBAA-46F1-A973-A55602D52A90}" type="presParOf" srcId="{9A9747BB-4A7E-4C41-9A53-D7044750DA7A}" destId="{866FABC2-0006-4019-8327-A2862B9F5645}" srcOrd="21" destOrd="0" presId="urn:microsoft.com/office/officeart/2008/layout/LinedList"/>
    <dgm:cxn modelId="{292BE6A9-FF87-4A82-89C7-1A41962BA4F8}" type="presParOf" srcId="{9A9747BB-4A7E-4C41-9A53-D7044750DA7A}" destId="{22C876E2-74F0-46AA-8DA8-9D7BD710476D}" srcOrd="22" destOrd="0" presId="urn:microsoft.com/office/officeart/2008/layout/LinedList"/>
    <dgm:cxn modelId="{2646EE81-58C8-47E9-A283-F3F0D6A2D770}" type="presParOf" srcId="{22C876E2-74F0-46AA-8DA8-9D7BD710476D}" destId="{517E15C1-38D8-4D3E-BE70-1019877A0E09}" srcOrd="0" destOrd="0" presId="urn:microsoft.com/office/officeart/2008/layout/LinedList"/>
    <dgm:cxn modelId="{2A7A36B8-5AA6-42E0-B8C4-FE97D34B5D79}" type="presParOf" srcId="{22C876E2-74F0-46AA-8DA8-9D7BD710476D}" destId="{C66F56C9-D84F-4E6F-A85B-E9B02FE38782}" srcOrd="1" destOrd="0" presId="urn:microsoft.com/office/officeart/2008/layout/LinedList"/>
    <dgm:cxn modelId="{98EE1C4D-3965-4EB2-AC4A-F6167D393908}" type="presParOf" srcId="{22C876E2-74F0-46AA-8DA8-9D7BD710476D}" destId="{D0F6822A-2CDB-4681-BA7B-E8D624FED1A9}" srcOrd="2" destOrd="0" presId="urn:microsoft.com/office/officeart/2008/layout/LinedList"/>
    <dgm:cxn modelId="{0AC28AED-CCB5-4E2D-A927-040108062D1E}" type="presParOf" srcId="{9A9747BB-4A7E-4C41-9A53-D7044750DA7A}" destId="{A2444284-47CC-41C3-B4CE-9F229F23EBFA}" srcOrd="23" destOrd="0" presId="urn:microsoft.com/office/officeart/2008/layout/LinedList"/>
    <dgm:cxn modelId="{90228846-40F5-4DAE-8184-6496ED4AEAC5}" type="presParOf" srcId="{9A9747BB-4A7E-4C41-9A53-D7044750DA7A}" destId="{D1B676B2-A3DF-4FA5-81E9-D675DABD9CB1}" srcOrd="24" destOrd="0" presId="urn:microsoft.com/office/officeart/2008/layout/LinedList"/>
    <dgm:cxn modelId="{BEACA8E0-4D09-44A7-A22E-CCD2505A5484}" type="presParOf" srcId="{9A9747BB-4A7E-4C41-9A53-D7044750DA7A}" destId="{62C1E35D-03F7-4D8C-A035-A638361631B0}" srcOrd="25" destOrd="0" presId="urn:microsoft.com/office/officeart/2008/layout/LinedList"/>
    <dgm:cxn modelId="{4162853B-EA5D-4868-852A-59B5677E0132}" type="presParOf" srcId="{62C1E35D-03F7-4D8C-A035-A638361631B0}" destId="{37E0C9A5-1A77-4874-BB14-65FDFB740BCD}" srcOrd="0" destOrd="0" presId="urn:microsoft.com/office/officeart/2008/layout/LinedList"/>
    <dgm:cxn modelId="{E35ED367-8E80-4F41-A55C-BC7657106F28}" type="presParOf" srcId="{62C1E35D-03F7-4D8C-A035-A638361631B0}" destId="{109127CE-F5EC-4E0E-949C-0E0C80EB5833}" srcOrd="1" destOrd="0" presId="urn:microsoft.com/office/officeart/2008/layout/LinedList"/>
    <dgm:cxn modelId="{2FF5A11E-5DF3-4F6D-9BFF-2DB326BBFAD7}" type="presParOf" srcId="{62C1E35D-03F7-4D8C-A035-A638361631B0}" destId="{9028C62F-0FAF-40C1-845C-B3D4AA4E8FAC}" srcOrd="2" destOrd="0" presId="urn:microsoft.com/office/officeart/2008/layout/LinedList"/>
    <dgm:cxn modelId="{54FA57E8-3449-4192-82C5-C0018AB86DC4}" type="presParOf" srcId="{9A9747BB-4A7E-4C41-9A53-D7044750DA7A}" destId="{76538DDF-6819-4961-89DD-6813BF648297}" srcOrd="26" destOrd="0" presId="urn:microsoft.com/office/officeart/2008/layout/LinedList"/>
    <dgm:cxn modelId="{68E2658A-96E1-4AD2-A93D-173E582EE93F}" type="presParOf" srcId="{9A9747BB-4A7E-4C41-9A53-D7044750DA7A}" destId="{BA9883BF-DEA1-4FDB-9483-48A97D89672B}" srcOrd="27" destOrd="0" presId="urn:microsoft.com/office/officeart/2008/layout/LinedList"/>
    <dgm:cxn modelId="{38B1CB66-94C5-47F3-84CE-2F9D62EFAC45}" type="presParOf" srcId="{9A9747BB-4A7E-4C41-9A53-D7044750DA7A}" destId="{D36DD6A1-4BC8-4419-9C0F-8433F875CDE1}" srcOrd="28" destOrd="0" presId="urn:microsoft.com/office/officeart/2008/layout/LinedList"/>
    <dgm:cxn modelId="{67CA764B-07CE-4A3F-B45C-AC801791A102}" type="presParOf" srcId="{D36DD6A1-4BC8-4419-9C0F-8433F875CDE1}" destId="{4F3C736A-7034-4E17-B60A-8DE0A1CB82A7}" srcOrd="0" destOrd="0" presId="urn:microsoft.com/office/officeart/2008/layout/LinedList"/>
    <dgm:cxn modelId="{31022E33-CF49-445A-A3F6-25E039393564}" type="presParOf" srcId="{D36DD6A1-4BC8-4419-9C0F-8433F875CDE1}" destId="{99D902B1-F91E-45CE-8346-741171364F89}" srcOrd="1" destOrd="0" presId="urn:microsoft.com/office/officeart/2008/layout/LinedList"/>
    <dgm:cxn modelId="{A03983C5-6C15-4B68-BF92-FFF3E2CD64B0}" type="presParOf" srcId="{D36DD6A1-4BC8-4419-9C0F-8433F875CDE1}" destId="{2AC425EF-B62F-42C9-A79A-49BA753CF0A1}" srcOrd="2" destOrd="0" presId="urn:microsoft.com/office/officeart/2008/layout/LinedList"/>
    <dgm:cxn modelId="{7AA70EA6-DF24-4021-BD2A-414475847A4E}" type="presParOf" srcId="{9A9747BB-4A7E-4C41-9A53-D7044750DA7A}" destId="{D3C07951-58C1-472A-944B-4837E7AC52CB}" srcOrd="29" destOrd="0" presId="urn:microsoft.com/office/officeart/2008/layout/LinedList"/>
    <dgm:cxn modelId="{353E9CFC-9A3A-4BEC-99EA-DFBCA94A22F8}" type="presParOf" srcId="{9A9747BB-4A7E-4C41-9A53-D7044750DA7A}" destId="{09441603-D92D-4890-97EA-7259C97E3254}" srcOrd="30" destOrd="0" presId="urn:microsoft.com/office/officeart/2008/layout/LinedList"/>
    <dgm:cxn modelId="{AD56F1C4-798F-43D5-ABC4-A27A9DCC2654}" type="presParOf" srcId="{9A9747BB-4A7E-4C41-9A53-D7044750DA7A}" destId="{E75C9EEA-BC91-483A-A348-447C61B1C847}" srcOrd="31" destOrd="0" presId="urn:microsoft.com/office/officeart/2008/layout/LinedList"/>
    <dgm:cxn modelId="{16FCDDC4-2678-4983-BD56-88EFF1689B65}" type="presParOf" srcId="{E75C9EEA-BC91-483A-A348-447C61B1C847}" destId="{56E6C45C-B7BC-414B-995C-1CA937AF790D}" srcOrd="0" destOrd="0" presId="urn:microsoft.com/office/officeart/2008/layout/LinedList"/>
    <dgm:cxn modelId="{B171F6F5-2184-4AC7-88ED-8F52B7838AB8}" type="presParOf" srcId="{E75C9EEA-BC91-483A-A348-447C61B1C847}" destId="{40F35E0C-C4E2-41AA-8369-24CBC178A594}" srcOrd="1" destOrd="0" presId="urn:microsoft.com/office/officeart/2008/layout/LinedList"/>
    <dgm:cxn modelId="{B4382C26-E801-4051-A41B-6DDEBCBDD37C}" type="presParOf" srcId="{E75C9EEA-BC91-483A-A348-447C61B1C847}" destId="{1BDB7CF4-7A12-43F8-84E1-A5855AFC432D}" srcOrd="2" destOrd="0" presId="urn:microsoft.com/office/officeart/2008/layout/LinedList"/>
    <dgm:cxn modelId="{546B62FC-0C3A-4C33-92F8-401CE5005F2A}" type="presParOf" srcId="{9A9747BB-4A7E-4C41-9A53-D7044750DA7A}" destId="{D2BB657A-6E80-4880-9445-4F89123FB130}" srcOrd="32" destOrd="0" presId="urn:microsoft.com/office/officeart/2008/layout/LinedList"/>
    <dgm:cxn modelId="{BC498947-6D74-4871-828F-64E970253B35}" type="presParOf" srcId="{9A9747BB-4A7E-4C41-9A53-D7044750DA7A}" destId="{21731B49-B8A1-4C04-81F9-0F06272B7200}" srcOrd="33" destOrd="0" presId="urn:microsoft.com/office/officeart/2008/layout/LinedList"/>
    <dgm:cxn modelId="{3C12F53D-EEAC-4BBA-8884-CB230D172FC1}" type="presParOf" srcId="{9A9747BB-4A7E-4C41-9A53-D7044750DA7A}" destId="{23316BD7-0544-4C4A-9540-79FD07C9485A}" srcOrd="34" destOrd="0" presId="urn:microsoft.com/office/officeart/2008/layout/LinedList"/>
    <dgm:cxn modelId="{7FF2EBB1-3575-417C-867E-C71DA518DE98}" type="presParOf" srcId="{23316BD7-0544-4C4A-9540-79FD07C9485A}" destId="{AFFC09EE-9097-4292-A611-6EB7A2E600B2}" srcOrd="0" destOrd="0" presId="urn:microsoft.com/office/officeart/2008/layout/LinedList"/>
    <dgm:cxn modelId="{266213A6-4666-4336-9497-8759431AC857}" type="presParOf" srcId="{23316BD7-0544-4C4A-9540-79FD07C9485A}" destId="{19946632-51B3-4F3D-AF5C-C21B2646A784}" srcOrd="1" destOrd="0" presId="urn:microsoft.com/office/officeart/2008/layout/LinedList"/>
    <dgm:cxn modelId="{8D1A536D-3E6C-4CB4-AF47-C84BFFBED7F1}" type="presParOf" srcId="{23316BD7-0544-4C4A-9540-79FD07C9485A}" destId="{D4D7C31C-833F-4988-9024-666C2397CC8E}" srcOrd="2" destOrd="0" presId="urn:microsoft.com/office/officeart/2008/layout/LinedList"/>
    <dgm:cxn modelId="{85C3C791-F968-4700-AA77-DEF376AAFF25}" type="presParOf" srcId="{9A9747BB-4A7E-4C41-9A53-D7044750DA7A}" destId="{3B69D1FA-8635-4385-B3DD-92E8FFE65773}" srcOrd="35" destOrd="0" presId="urn:microsoft.com/office/officeart/2008/layout/LinedList"/>
    <dgm:cxn modelId="{344A5E16-A00F-4A0C-8517-517CFAA5C57D}" type="presParOf" srcId="{9A9747BB-4A7E-4C41-9A53-D7044750DA7A}" destId="{802E063A-8519-490E-876E-B5B56EDD37AE}" srcOrd="36" destOrd="0" presId="urn:microsoft.com/office/officeart/2008/layout/LinedList"/>
    <dgm:cxn modelId="{E19C5EBA-DAFE-47AB-B280-778B0D2A1EF8}" type="presParOf" srcId="{9A9747BB-4A7E-4C41-9A53-D7044750DA7A}" destId="{977DB4FB-0FF3-495A-89C7-707AD22A4005}" srcOrd="37" destOrd="0" presId="urn:microsoft.com/office/officeart/2008/layout/LinedList"/>
    <dgm:cxn modelId="{B0094441-5EEA-4B92-9123-3A9E4BB7DA75}" type="presParOf" srcId="{977DB4FB-0FF3-495A-89C7-707AD22A4005}" destId="{6D4EA029-94B1-4467-817B-592CE4C04107}" srcOrd="0" destOrd="0" presId="urn:microsoft.com/office/officeart/2008/layout/LinedList"/>
    <dgm:cxn modelId="{1EFA0651-535F-4ED2-B023-0521E85353E6}" type="presParOf" srcId="{977DB4FB-0FF3-495A-89C7-707AD22A4005}" destId="{A09647D3-D393-4270-ACA7-366A037D1F5F}" srcOrd="1" destOrd="0" presId="urn:microsoft.com/office/officeart/2008/layout/LinedList"/>
    <dgm:cxn modelId="{063F8324-7996-47A3-8A89-47FF8A793088}" type="presParOf" srcId="{977DB4FB-0FF3-495A-89C7-707AD22A4005}" destId="{A8782470-F32A-4F09-8BEF-85B01670AA24}" srcOrd="2" destOrd="0" presId="urn:microsoft.com/office/officeart/2008/layout/LinedList"/>
    <dgm:cxn modelId="{632E8215-B1AF-445B-832E-6F4C00CA1329}" type="presParOf" srcId="{9A9747BB-4A7E-4C41-9A53-D7044750DA7A}" destId="{BD1E8F61-CB56-458A-A6DF-8D7F2A7FD487}" srcOrd="38" destOrd="0" presId="urn:microsoft.com/office/officeart/2008/layout/LinedList"/>
    <dgm:cxn modelId="{09DD5BC0-1C91-4498-AF1A-019885160262}" type="presParOf" srcId="{9A9747BB-4A7E-4C41-9A53-D7044750DA7A}" destId="{7066204D-9B58-4181-917B-2CBF805DA4C8}" srcOrd="39" destOrd="0" presId="urn:microsoft.com/office/officeart/2008/layout/LinedList"/>
    <dgm:cxn modelId="{B93D4B12-18C2-43C5-A066-FAFAEEEF6E77}" type="presParOf" srcId="{9A9747BB-4A7E-4C41-9A53-D7044750DA7A}" destId="{B94B1FAD-970C-431C-8D15-DC7734A4C37E}" srcOrd="40" destOrd="0" presId="urn:microsoft.com/office/officeart/2008/layout/LinedList"/>
    <dgm:cxn modelId="{D6ECBBD3-D0CF-4393-A277-45C84EFD37C1}" type="presParOf" srcId="{B94B1FAD-970C-431C-8D15-DC7734A4C37E}" destId="{713757B0-9FD9-4701-B5DD-21E1E524DAF1}" srcOrd="0" destOrd="0" presId="urn:microsoft.com/office/officeart/2008/layout/LinedList"/>
    <dgm:cxn modelId="{399FC7BB-C39B-4D41-9FC6-DBA1D9DD1EF0}" type="presParOf" srcId="{B94B1FAD-970C-431C-8D15-DC7734A4C37E}" destId="{C87362C0-A358-44FB-BE92-2728D1B0E589}" srcOrd="1" destOrd="0" presId="urn:microsoft.com/office/officeart/2008/layout/LinedList"/>
    <dgm:cxn modelId="{DDEEBC97-810F-45D3-B718-1FB88A4BC777}" type="presParOf" srcId="{B94B1FAD-970C-431C-8D15-DC7734A4C37E}" destId="{D734C42C-3231-4D9E-82F1-95894AA8A19A}" srcOrd="2" destOrd="0" presId="urn:microsoft.com/office/officeart/2008/layout/LinedList"/>
    <dgm:cxn modelId="{352CCB0D-0A71-494E-B70F-C29033B5104D}" type="presParOf" srcId="{9A9747BB-4A7E-4C41-9A53-D7044750DA7A}" destId="{9855A4B9-2FD2-4CFF-A910-14032D85F7EE}" srcOrd="41" destOrd="0" presId="urn:microsoft.com/office/officeart/2008/layout/LinedList"/>
    <dgm:cxn modelId="{600B622C-C561-4106-8F31-1C3A2637C8C2}" type="presParOf" srcId="{9A9747BB-4A7E-4C41-9A53-D7044750DA7A}" destId="{E4E836F6-19BA-4AC6-986B-28F6FF97CB02}" srcOrd="4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E5CDFC-E796-471F-8CE2-A0356B1FCBD8}"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BE366F4F-000F-4E9E-B4B2-F3244BAFB90C}">
      <dgm:prSet/>
      <dgm:spPr/>
      <dgm:t>
        <a:bodyPr/>
        <a:lstStyle/>
        <a:p>
          <a:r>
            <a:rPr lang="en-US"/>
            <a:t>UCA Legal Coop Governance Structure:</a:t>
          </a:r>
        </a:p>
      </dgm:t>
    </dgm:pt>
    <dgm:pt modelId="{726DF9C6-BA12-4AB9-9B83-6A51DF88C2C4}" type="parTrans" cxnId="{4A1B8CC9-BC9C-4921-B64E-A5F32B75C970}">
      <dgm:prSet/>
      <dgm:spPr/>
      <dgm:t>
        <a:bodyPr/>
        <a:lstStyle/>
        <a:p>
          <a:endParaRPr lang="en-US"/>
        </a:p>
      </dgm:t>
    </dgm:pt>
    <dgm:pt modelId="{CDF48D0D-1EAB-4E31-B6E6-7C7A5CE34B84}" type="sibTrans" cxnId="{4A1B8CC9-BC9C-4921-B64E-A5F32B75C970}">
      <dgm:prSet/>
      <dgm:spPr/>
      <dgm:t>
        <a:bodyPr/>
        <a:lstStyle/>
        <a:p>
          <a:endParaRPr lang="en-US"/>
        </a:p>
      </dgm:t>
    </dgm:pt>
    <dgm:pt modelId="{AF6B2B3A-7D7D-4065-96F3-F7C088A78C0D}">
      <dgm:prSet/>
      <dgm:spPr/>
      <dgm:t>
        <a:bodyPr/>
        <a:lstStyle/>
        <a:p>
          <a:r>
            <a:rPr lang="en-US"/>
            <a:t>1. General Assembly:</a:t>
          </a:r>
        </a:p>
      </dgm:t>
    </dgm:pt>
    <dgm:pt modelId="{C51D1A1A-97C8-4932-BCD9-DA3377E4E274}" type="parTrans" cxnId="{255C6AA2-233D-4F24-91BB-08A5CE69CB87}">
      <dgm:prSet/>
      <dgm:spPr/>
      <dgm:t>
        <a:bodyPr/>
        <a:lstStyle/>
        <a:p>
          <a:endParaRPr lang="en-US"/>
        </a:p>
      </dgm:t>
    </dgm:pt>
    <dgm:pt modelId="{9311CB14-E535-4717-A43E-A84AE59988EE}" type="sibTrans" cxnId="{255C6AA2-233D-4F24-91BB-08A5CE69CB87}">
      <dgm:prSet/>
      <dgm:spPr/>
      <dgm:t>
        <a:bodyPr/>
        <a:lstStyle/>
        <a:p>
          <a:endParaRPr lang="en-US"/>
        </a:p>
      </dgm:t>
    </dgm:pt>
    <dgm:pt modelId="{88F2B957-D1C8-4294-BF11-303EDD1317C7}">
      <dgm:prSet/>
      <dgm:spPr/>
      <dgm:t>
        <a:bodyPr/>
        <a:lstStyle/>
        <a:p>
          <a:r>
            <a:rPr lang="en-US"/>
            <a:t>- All members of UCA Legal Coop participate in the General Assembly.</a:t>
          </a:r>
        </a:p>
      </dgm:t>
    </dgm:pt>
    <dgm:pt modelId="{B9C9DEAB-CA95-44E8-86A7-630E73060209}" type="parTrans" cxnId="{FFD48905-AD0E-41BB-B58A-0EA06E32651F}">
      <dgm:prSet/>
      <dgm:spPr/>
      <dgm:t>
        <a:bodyPr/>
        <a:lstStyle/>
        <a:p>
          <a:endParaRPr lang="en-US"/>
        </a:p>
      </dgm:t>
    </dgm:pt>
    <dgm:pt modelId="{B87575A4-2BE8-4502-A2CA-CD95B8DFF345}" type="sibTrans" cxnId="{FFD48905-AD0E-41BB-B58A-0EA06E32651F}">
      <dgm:prSet/>
      <dgm:spPr/>
      <dgm:t>
        <a:bodyPr/>
        <a:lstStyle/>
        <a:p>
          <a:endParaRPr lang="en-US"/>
        </a:p>
      </dgm:t>
    </dgm:pt>
    <dgm:pt modelId="{9794EFC9-B2E5-4BE1-9418-DD8AC8631EDF}">
      <dgm:prSet/>
      <dgm:spPr/>
      <dgm:t>
        <a:bodyPr/>
        <a:lstStyle/>
        <a:p>
          <a:r>
            <a:rPr lang="en-US"/>
            <a:t>- Key decision-making body where members discuss and vote on major Coop matters.</a:t>
          </a:r>
        </a:p>
      </dgm:t>
    </dgm:pt>
    <dgm:pt modelId="{EE61A7D8-226E-469C-B0F6-D0CADCA9A7DB}" type="parTrans" cxnId="{DAE6B556-8A73-49E1-9C5C-68185141D4B9}">
      <dgm:prSet/>
      <dgm:spPr/>
      <dgm:t>
        <a:bodyPr/>
        <a:lstStyle/>
        <a:p>
          <a:endParaRPr lang="en-US"/>
        </a:p>
      </dgm:t>
    </dgm:pt>
    <dgm:pt modelId="{83CB0338-94FE-4F97-A4FD-697654302AF9}" type="sibTrans" cxnId="{DAE6B556-8A73-49E1-9C5C-68185141D4B9}">
      <dgm:prSet/>
      <dgm:spPr/>
      <dgm:t>
        <a:bodyPr/>
        <a:lstStyle/>
        <a:p>
          <a:endParaRPr lang="en-US"/>
        </a:p>
      </dgm:t>
    </dgm:pt>
    <dgm:pt modelId="{99941ECA-8DBF-459A-89A8-DB17D00ECA72}">
      <dgm:prSet/>
      <dgm:spPr/>
      <dgm:t>
        <a:bodyPr/>
        <a:lstStyle/>
        <a:p>
          <a:r>
            <a:rPr lang="en-US"/>
            <a:t>- Annual meetings to review progress, elect board members, and approve budgets.</a:t>
          </a:r>
        </a:p>
      </dgm:t>
    </dgm:pt>
    <dgm:pt modelId="{A86041A0-619F-485C-B7A9-7246649244C4}" type="parTrans" cxnId="{A5407DEE-8819-40D8-AF76-07F651EF6247}">
      <dgm:prSet/>
      <dgm:spPr/>
      <dgm:t>
        <a:bodyPr/>
        <a:lstStyle/>
        <a:p>
          <a:endParaRPr lang="en-US"/>
        </a:p>
      </dgm:t>
    </dgm:pt>
    <dgm:pt modelId="{E0433DE9-8C8A-44B5-9618-8C5E4C6328A3}" type="sibTrans" cxnId="{A5407DEE-8819-40D8-AF76-07F651EF6247}">
      <dgm:prSet/>
      <dgm:spPr/>
      <dgm:t>
        <a:bodyPr/>
        <a:lstStyle/>
        <a:p>
          <a:endParaRPr lang="en-US"/>
        </a:p>
      </dgm:t>
    </dgm:pt>
    <dgm:pt modelId="{231D67B9-F7A4-4DEE-8BCF-4F739A22D866}">
      <dgm:prSet/>
      <dgm:spPr/>
      <dgm:t>
        <a:bodyPr/>
        <a:lstStyle/>
        <a:p>
          <a:r>
            <a:rPr lang="en-US"/>
            <a:t>2. Board of Directors:</a:t>
          </a:r>
        </a:p>
      </dgm:t>
    </dgm:pt>
    <dgm:pt modelId="{280BFE8D-F061-480B-BC86-D1F7AFD0F628}" type="parTrans" cxnId="{3EA08623-0610-423C-AD54-FA9682140419}">
      <dgm:prSet/>
      <dgm:spPr/>
      <dgm:t>
        <a:bodyPr/>
        <a:lstStyle/>
        <a:p>
          <a:endParaRPr lang="en-US"/>
        </a:p>
      </dgm:t>
    </dgm:pt>
    <dgm:pt modelId="{6711D227-6B14-4B7B-A6DF-A3A8AA3CA1FE}" type="sibTrans" cxnId="{3EA08623-0610-423C-AD54-FA9682140419}">
      <dgm:prSet/>
      <dgm:spPr/>
      <dgm:t>
        <a:bodyPr/>
        <a:lstStyle/>
        <a:p>
          <a:endParaRPr lang="en-US"/>
        </a:p>
      </dgm:t>
    </dgm:pt>
    <dgm:pt modelId="{A4995560-FA72-4AE4-B266-516EF386C436}">
      <dgm:prSet/>
      <dgm:spPr/>
      <dgm:t>
        <a:bodyPr/>
        <a:lstStyle/>
        <a:p>
          <a:r>
            <a:rPr lang="en-US"/>
            <a:t>- Elected by the General Assembly from among UCA Legal Coop members.</a:t>
          </a:r>
        </a:p>
      </dgm:t>
    </dgm:pt>
    <dgm:pt modelId="{D9170D2C-4055-4B51-BB02-6F511E35ED24}" type="parTrans" cxnId="{A67F6F26-3014-4BEE-B411-50EF468CA89F}">
      <dgm:prSet/>
      <dgm:spPr/>
      <dgm:t>
        <a:bodyPr/>
        <a:lstStyle/>
        <a:p>
          <a:endParaRPr lang="en-US"/>
        </a:p>
      </dgm:t>
    </dgm:pt>
    <dgm:pt modelId="{BEBF7916-2603-4D04-B1CB-C9B6FDE0CC9D}" type="sibTrans" cxnId="{A67F6F26-3014-4BEE-B411-50EF468CA89F}">
      <dgm:prSet/>
      <dgm:spPr/>
      <dgm:t>
        <a:bodyPr/>
        <a:lstStyle/>
        <a:p>
          <a:endParaRPr lang="en-US"/>
        </a:p>
      </dgm:t>
    </dgm:pt>
    <dgm:pt modelId="{F5D4845A-F395-480A-AE6D-5FF120F47708}">
      <dgm:prSet/>
      <dgm:spPr/>
      <dgm:t>
        <a:bodyPr/>
        <a:lstStyle/>
        <a:p>
          <a:r>
            <a:rPr lang="en-US"/>
            <a:t>- Responsible for strategic planning, policy development, and overseeing Coop operations.</a:t>
          </a:r>
        </a:p>
      </dgm:t>
    </dgm:pt>
    <dgm:pt modelId="{4D618248-BCC7-4BEE-B4B3-EAC3CFF195EC}" type="parTrans" cxnId="{7F8FC505-29DB-49D0-B952-06FB4EBB1666}">
      <dgm:prSet/>
      <dgm:spPr/>
      <dgm:t>
        <a:bodyPr/>
        <a:lstStyle/>
        <a:p>
          <a:endParaRPr lang="en-US"/>
        </a:p>
      </dgm:t>
    </dgm:pt>
    <dgm:pt modelId="{2F937522-71E0-4D24-83CB-9B34EA91C73F}" type="sibTrans" cxnId="{7F8FC505-29DB-49D0-B952-06FB4EBB1666}">
      <dgm:prSet/>
      <dgm:spPr/>
      <dgm:t>
        <a:bodyPr/>
        <a:lstStyle/>
        <a:p>
          <a:endParaRPr lang="en-US"/>
        </a:p>
      </dgm:t>
    </dgm:pt>
    <dgm:pt modelId="{B5D7CF7A-7140-4E8B-99AD-5E27ED8D60B8}">
      <dgm:prSet/>
      <dgm:spPr/>
      <dgm:t>
        <a:bodyPr/>
        <a:lstStyle/>
        <a:p>
          <a:r>
            <a:rPr lang="en-US"/>
            <a:t>- Ensures alignment with UCA's mission and values.</a:t>
          </a:r>
        </a:p>
      </dgm:t>
    </dgm:pt>
    <dgm:pt modelId="{ECAC6CCD-488C-4867-8A6C-3E0938F2A993}" type="parTrans" cxnId="{A0C36851-4CD5-4921-98D5-EC93410EA124}">
      <dgm:prSet/>
      <dgm:spPr/>
      <dgm:t>
        <a:bodyPr/>
        <a:lstStyle/>
        <a:p>
          <a:endParaRPr lang="en-US"/>
        </a:p>
      </dgm:t>
    </dgm:pt>
    <dgm:pt modelId="{7A99FF3B-9C01-46E0-B13B-034BFB8198D5}" type="sibTrans" cxnId="{A0C36851-4CD5-4921-98D5-EC93410EA124}">
      <dgm:prSet/>
      <dgm:spPr/>
      <dgm:t>
        <a:bodyPr/>
        <a:lstStyle/>
        <a:p>
          <a:endParaRPr lang="en-US"/>
        </a:p>
      </dgm:t>
    </dgm:pt>
    <dgm:pt modelId="{0F11BF8A-F54F-4250-B2C9-C966B8B182A7}">
      <dgm:prSet/>
      <dgm:spPr/>
      <dgm:t>
        <a:bodyPr/>
        <a:lstStyle/>
        <a:p>
          <a:r>
            <a:rPr lang="en-US"/>
            <a:t>3. Chairperson:</a:t>
          </a:r>
        </a:p>
      </dgm:t>
    </dgm:pt>
    <dgm:pt modelId="{5008A1EC-E257-4496-90C8-C4C461435E47}" type="parTrans" cxnId="{27342CF4-7BFC-4D44-83C0-27949BCA16BA}">
      <dgm:prSet/>
      <dgm:spPr/>
      <dgm:t>
        <a:bodyPr/>
        <a:lstStyle/>
        <a:p>
          <a:endParaRPr lang="en-US"/>
        </a:p>
      </dgm:t>
    </dgm:pt>
    <dgm:pt modelId="{6F555F93-B1EA-4C7C-B43C-32EB71AAD9C5}" type="sibTrans" cxnId="{27342CF4-7BFC-4D44-83C0-27949BCA16BA}">
      <dgm:prSet/>
      <dgm:spPr/>
      <dgm:t>
        <a:bodyPr/>
        <a:lstStyle/>
        <a:p>
          <a:endParaRPr lang="en-US"/>
        </a:p>
      </dgm:t>
    </dgm:pt>
    <dgm:pt modelId="{8B785B9C-ED82-4C63-828D-E7D72D908DB8}">
      <dgm:prSet/>
      <dgm:spPr/>
      <dgm:t>
        <a:bodyPr/>
        <a:lstStyle/>
        <a:p>
          <a:r>
            <a:rPr lang="en-US"/>
            <a:t>- Head of the Board of Directors.</a:t>
          </a:r>
        </a:p>
      </dgm:t>
    </dgm:pt>
    <dgm:pt modelId="{ED0A2DEB-613C-49A4-9579-EE7190C548DC}" type="parTrans" cxnId="{066A2981-8D6C-4314-9FE0-AF4B59D6967E}">
      <dgm:prSet/>
      <dgm:spPr/>
      <dgm:t>
        <a:bodyPr/>
        <a:lstStyle/>
        <a:p>
          <a:endParaRPr lang="en-US"/>
        </a:p>
      </dgm:t>
    </dgm:pt>
    <dgm:pt modelId="{D537BF29-A385-4A66-809B-445240603D5F}" type="sibTrans" cxnId="{066A2981-8D6C-4314-9FE0-AF4B59D6967E}">
      <dgm:prSet/>
      <dgm:spPr/>
      <dgm:t>
        <a:bodyPr/>
        <a:lstStyle/>
        <a:p>
          <a:endParaRPr lang="en-US"/>
        </a:p>
      </dgm:t>
    </dgm:pt>
    <dgm:pt modelId="{AC3CE47C-7CEA-4D82-8CAD-A05D31F79ADB}">
      <dgm:prSet/>
      <dgm:spPr/>
      <dgm:t>
        <a:bodyPr/>
        <a:lstStyle/>
        <a:p>
          <a:r>
            <a:rPr lang="en-US"/>
            <a:t>- Presides over board meetings and ensures effective governance.</a:t>
          </a:r>
        </a:p>
      </dgm:t>
    </dgm:pt>
    <dgm:pt modelId="{F49B9AF2-2AFE-4D97-8EA4-239252FDBAD0}" type="parTrans" cxnId="{B12A3CE5-90D3-4F6A-A8B5-92057BB0E596}">
      <dgm:prSet/>
      <dgm:spPr/>
      <dgm:t>
        <a:bodyPr/>
        <a:lstStyle/>
        <a:p>
          <a:endParaRPr lang="en-US"/>
        </a:p>
      </dgm:t>
    </dgm:pt>
    <dgm:pt modelId="{74F0D1E5-F191-46F3-9D99-73C3F110847A}" type="sibTrans" cxnId="{B12A3CE5-90D3-4F6A-A8B5-92057BB0E596}">
      <dgm:prSet/>
      <dgm:spPr/>
      <dgm:t>
        <a:bodyPr/>
        <a:lstStyle/>
        <a:p>
          <a:endParaRPr lang="en-US"/>
        </a:p>
      </dgm:t>
    </dgm:pt>
    <dgm:pt modelId="{257C7982-AFAB-4424-B168-BD12EFB29BD2}">
      <dgm:prSet/>
      <dgm:spPr/>
      <dgm:t>
        <a:bodyPr/>
        <a:lstStyle/>
        <a:p>
          <a:r>
            <a:rPr lang="en-US"/>
            <a:t>- Represents UCA Legal Coop externally and in collaborations.</a:t>
          </a:r>
        </a:p>
      </dgm:t>
    </dgm:pt>
    <dgm:pt modelId="{FDBB94C5-D8B9-43DF-8C4D-59BD51A19BD4}" type="parTrans" cxnId="{604DF7B3-14F3-4091-83B0-B9519B6F444E}">
      <dgm:prSet/>
      <dgm:spPr/>
      <dgm:t>
        <a:bodyPr/>
        <a:lstStyle/>
        <a:p>
          <a:endParaRPr lang="en-US"/>
        </a:p>
      </dgm:t>
    </dgm:pt>
    <dgm:pt modelId="{169AF1FA-AC80-463F-A39C-E333E7098D9C}" type="sibTrans" cxnId="{604DF7B3-14F3-4091-83B0-B9519B6F444E}">
      <dgm:prSet/>
      <dgm:spPr/>
      <dgm:t>
        <a:bodyPr/>
        <a:lstStyle/>
        <a:p>
          <a:endParaRPr lang="en-US"/>
        </a:p>
      </dgm:t>
    </dgm:pt>
    <dgm:pt modelId="{2CA7A085-40FB-4E02-A4F1-A851AABB5D72}">
      <dgm:prSet/>
      <dgm:spPr/>
      <dgm:t>
        <a:bodyPr/>
        <a:lstStyle/>
        <a:p>
          <a:r>
            <a:rPr lang="en-US"/>
            <a:t>4. Committees:</a:t>
          </a:r>
        </a:p>
      </dgm:t>
    </dgm:pt>
    <dgm:pt modelId="{3695F35F-1571-471D-BA7A-46E6C54BAF35}" type="parTrans" cxnId="{55A63EFA-7FCC-437F-8DE7-067C14495E13}">
      <dgm:prSet/>
      <dgm:spPr/>
      <dgm:t>
        <a:bodyPr/>
        <a:lstStyle/>
        <a:p>
          <a:endParaRPr lang="en-US"/>
        </a:p>
      </dgm:t>
    </dgm:pt>
    <dgm:pt modelId="{2621D8CC-75CF-48B7-B0B3-FDEE0F2C0574}" type="sibTrans" cxnId="{55A63EFA-7FCC-437F-8DE7-067C14495E13}">
      <dgm:prSet/>
      <dgm:spPr/>
      <dgm:t>
        <a:bodyPr/>
        <a:lstStyle/>
        <a:p>
          <a:endParaRPr lang="en-US"/>
        </a:p>
      </dgm:t>
    </dgm:pt>
    <dgm:pt modelId="{B9ACFA05-3AAE-4E54-A89B-26B28A076D72}">
      <dgm:prSet/>
      <dgm:spPr/>
      <dgm:t>
        <a:bodyPr/>
        <a:lstStyle/>
        <a:p>
          <a:r>
            <a:rPr lang="en-US"/>
            <a:t>- Specialized groups focused on specific areas (e.g., Finance, Marketing, Ethics).</a:t>
          </a:r>
        </a:p>
      </dgm:t>
    </dgm:pt>
    <dgm:pt modelId="{2DFADA83-493A-40A7-BD44-694A744F1523}" type="parTrans" cxnId="{0DBC84D6-2F98-4E5B-AFFE-7D65CF5ADF18}">
      <dgm:prSet/>
      <dgm:spPr/>
      <dgm:t>
        <a:bodyPr/>
        <a:lstStyle/>
        <a:p>
          <a:endParaRPr lang="en-US"/>
        </a:p>
      </dgm:t>
    </dgm:pt>
    <dgm:pt modelId="{AA904D45-E65E-4BC9-A20F-45581B6E8D1C}" type="sibTrans" cxnId="{0DBC84D6-2F98-4E5B-AFFE-7D65CF5ADF18}">
      <dgm:prSet/>
      <dgm:spPr/>
      <dgm:t>
        <a:bodyPr/>
        <a:lstStyle/>
        <a:p>
          <a:endParaRPr lang="en-US"/>
        </a:p>
      </dgm:t>
    </dgm:pt>
    <dgm:pt modelId="{A8D42F64-9879-4FA2-A06C-301903D42213}">
      <dgm:prSet/>
      <dgm:spPr/>
      <dgm:t>
        <a:bodyPr/>
        <a:lstStyle/>
        <a:p>
          <a:r>
            <a:rPr lang="en-US"/>
            <a:t>- Made up of UCA Legal Coop members with expertise in relevant fields.</a:t>
          </a:r>
        </a:p>
      </dgm:t>
    </dgm:pt>
    <dgm:pt modelId="{D34026EF-790B-4A27-9D36-713DDA2E391E}" type="parTrans" cxnId="{B0BDB09E-0B67-497C-AFCB-56B01EE38AB3}">
      <dgm:prSet/>
      <dgm:spPr/>
      <dgm:t>
        <a:bodyPr/>
        <a:lstStyle/>
        <a:p>
          <a:endParaRPr lang="en-US"/>
        </a:p>
      </dgm:t>
    </dgm:pt>
    <dgm:pt modelId="{90E66F3F-1F56-4F2F-9752-80F7C6258035}" type="sibTrans" cxnId="{B0BDB09E-0B67-497C-AFCB-56B01EE38AB3}">
      <dgm:prSet/>
      <dgm:spPr/>
      <dgm:t>
        <a:bodyPr/>
        <a:lstStyle/>
        <a:p>
          <a:endParaRPr lang="en-US"/>
        </a:p>
      </dgm:t>
    </dgm:pt>
    <dgm:pt modelId="{5F10A1D3-0F3C-4713-AD38-C72DB140FC91}">
      <dgm:prSet/>
      <dgm:spPr/>
      <dgm:t>
        <a:bodyPr/>
        <a:lstStyle/>
        <a:p>
          <a:r>
            <a:rPr lang="en-US"/>
            <a:t>- Assist in decision-making, provide recommendations, and implement initiatives.</a:t>
          </a:r>
        </a:p>
      </dgm:t>
    </dgm:pt>
    <dgm:pt modelId="{D1AF4073-1C79-4959-AAA1-4146E699A3FB}" type="parTrans" cxnId="{D14352F1-D7FA-495A-AA2B-BCFAC9B96786}">
      <dgm:prSet/>
      <dgm:spPr/>
      <dgm:t>
        <a:bodyPr/>
        <a:lstStyle/>
        <a:p>
          <a:endParaRPr lang="en-US"/>
        </a:p>
      </dgm:t>
    </dgm:pt>
    <dgm:pt modelId="{2C101F7D-DB0C-4635-B413-D444FB9095C9}" type="sibTrans" cxnId="{D14352F1-D7FA-495A-AA2B-BCFAC9B96786}">
      <dgm:prSet/>
      <dgm:spPr/>
      <dgm:t>
        <a:bodyPr/>
        <a:lstStyle/>
        <a:p>
          <a:endParaRPr lang="en-US"/>
        </a:p>
      </dgm:t>
    </dgm:pt>
    <dgm:pt modelId="{D42076AB-99FE-483C-8A31-08F22039EFBB}">
      <dgm:prSet/>
      <dgm:spPr/>
      <dgm:t>
        <a:bodyPr/>
        <a:lstStyle/>
        <a:p>
          <a:r>
            <a:rPr lang="en-US"/>
            <a:t>5. Coop Manager:</a:t>
          </a:r>
        </a:p>
      </dgm:t>
    </dgm:pt>
    <dgm:pt modelId="{17E56DEC-4186-4A18-B5E6-9D0CACE38E9C}" type="parTrans" cxnId="{72262B1B-A2D4-4C99-98D4-2B3D81C10EBC}">
      <dgm:prSet/>
      <dgm:spPr/>
      <dgm:t>
        <a:bodyPr/>
        <a:lstStyle/>
        <a:p>
          <a:endParaRPr lang="en-US"/>
        </a:p>
      </dgm:t>
    </dgm:pt>
    <dgm:pt modelId="{0D1A509F-16EB-4D1B-8A02-4F3D479E9A70}" type="sibTrans" cxnId="{72262B1B-A2D4-4C99-98D4-2B3D81C10EBC}">
      <dgm:prSet/>
      <dgm:spPr/>
      <dgm:t>
        <a:bodyPr/>
        <a:lstStyle/>
        <a:p>
          <a:endParaRPr lang="en-US"/>
        </a:p>
      </dgm:t>
    </dgm:pt>
    <dgm:pt modelId="{736EE6A6-1AE0-4A9F-9907-75BFBFBB4531}">
      <dgm:prSet/>
      <dgm:spPr/>
      <dgm:t>
        <a:bodyPr/>
        <a:lstStyle/>
        <a:p>
          <a:r>
            <a:rPr lang="en-US"/>
            <a:t>- Responsible for day-to-day operations of UCA Legal Coop.</a:t>
          </a:r>
        </a:p>
      </dgm:t>
    </dgm:pt>
    <dgm:pt modelId="{863CA5E5-762B-4342-987D-560A42DAD3E1}" type="parTrans" cxnId="{FC13EB4A-6D55-4895-A4B5-F3A89B89D553}">
      <dgm:prSet/>
      <dgm:spPr/>
      <dgm:t>
        <a:bodyPr/>
        <a:lstStyle/>
        <a:p>
          <a:endParaRPr lang="en-US"/>
        </a:p>
      </dgm:t>
    </dgm:pt>
    <dgm:pt modelId="{F00C1AE5-88CE-4599-AFC2-0E4725309647}" type="sibTrans" cxnId="{FC13EB4A-6D55-4895-A4B5-F3A89B89D553}">
      <dgm:prSet/>
      <dgm:spPr/>
      <dgm:t>
        <a:bodyPr/>
        <a:lstStyle/>
        <a:p>
          <a:endParaRPr lang="en-US"/>
        </a:p>
      </dgm:t>
    </dgm:pt>
    <dgm:pt modelId="{380EB0A2-7886-47EF-8A7B-4D5CC48A436B}">
      <dgm:prSet/>
      <dgm:spPr/>
      <dgm:t>
        <a:bodyPr/>
        <a:lstStyle/>
        <a:p>
          <a:r>
            <a:rPr lang="en-US"/>
            <a:t>- Ensures that projects and services are executed efficiently and effectively.</a:t>
          </a:r>
        </a:p>
      </dgm:t>
    </dgm:pt>
    <dgm:pt modelId="{A197A4C3-A2C7-4C75-AEE3-5FF4DD41F7CA}" type="parTrans" cxnId="{47B8B6AB-2D5F-48EA-BBDD-1FD219CEE2EA}">
      <dgm:prSet/>
      <dgm:spPr/>
      <dgm:t>
        <a:bodyPr/>
        <a:lstStyle/>
        <a:p>
          <a:endParaRPr lang="en-US"/>
        </a:p>
      </dgm:t>
    </dgm:pt>
    <dgm:pt modelId="{D7A50CB3-5E52-4429-933A-819BEA62FAEA}" type="sibTrans" cxnId="{47B8B6AB-2D5F-48EA-BBDD-1FD219CEE2EA}">
      <dgm:prSet/>
      <dgm:spPr/>
      <dgm:t>
        <a:bodyPr/>
        <a:lstStyle/>
        <a:p>
          <a:endParaRPr lang="en-US"/>
        </a:p>
      </dgm:t>
    </dgm:pt>
    <dgm:pt modelId="{089BFF5E-2DE3-47EA-A9A8-A651DD2CE907}">
      <dgm:prSet/>
      <dgm:spPr/>
      <dgm:t>
        <a:bodyPr/>
        <a:lstStyle/>
        <a:p>
          <a:r>
            <a:rPr lang="en-US"/>
            <a:t>- Reports to the Board of Directors and the General Assembly.</a:t>
          </a:r>
        </a:p>
      </dgm:t>
    </dgm:pt>
    <dgm:pt modelId="{2935C726-1E17-4574-BFC1-9D6EFE80F334}" type="parTrans" cxnId="{5866E2B5-E62E-49C4-AB7C-0C52561735E6}">
      <dgm:prSet/>
      <dgm:spPr/>
      <dgm:t>
        <a:bodyPr/>
        <a:lstStyle/>
        <a:p>
          <a:endParaRPr lang="en-US"/>
        </a:p>
      </dgm:t>
    </dgm:pt>
    <dgm:pt modelId="{4A80B15A-6B5D-4422-ACBD-06CA395577F7}" type="sibTrans" cxnId="{5866E2B5-E62E-49C4-AB7C-0C52561735E6}">
      <dgm:prSet/>
      <dgm:spPr/>
      <dgm:t>
        <a:bodyPr/>
        <a:lstStyle/>
        <a:p>
          <a:endParaRPr lang="en-US"/>
        </a:p>
      </dgm:t>
    </dgm:pt>
    <dgm:pt modelId="{6558CEDC-C892-4C68-8DC9-94CDA4202424}">
      <dgm:prSet/>
      <dgm:spPr/>
      <dgm:t>
        <a:bodyPr/>
        <a:lstStyle/>
        <a:p>
          <a:r>
            <a:rPr lang="en-US"/>
            <a:t>6. Members:</a:t>
          </a:r>
        </a:p>
      </dgm:t>
    </dgm:pt>
    <dgm:pt modelId="{CE0DB129-85C0-43F1-9924-C53CAE75F59D}" type="parTrans" cxnId="{8E779E56-6E3F-4DD2-8CDA-7FDB5136E3CA}">
      <dgm:prSet/>
      <dgm:spPr/>
      <dgm:t>
        <a:bodyPr/>
        <a:lstStyle/>
        <a:p>
          <a:endParaRPr lang="en-US"/>
        </a:p>
      </dgm:t>
    </dgm:pt>
    <dgm:pt modelId="{1602AFD6-A11B-4543-B9B7-E9833C89DE30}" type="sibTrans" cxnId="{8E779E56-6E3F-4DD2-8CDA-7FDB5136E3CA}">
      <dgm:prSet/>
      <dgm:spPr/>
      <dgm:t>
        <a:bodyPr/>
        <a:lstStyle/>
        <a:p>
          <a:endParaRPr lang="en-US"/>
        </a:p>
      </dgm:t>
    </dgm:pt>
    <dgm:pt modelId="{128327B9-D21D-421F-A5E6-2F664B9BFC85}">
      <dgm:prSet/>
      <dgm:spPr/>
      <dgm:t>
        <a:bodyPr/>
        <a:lstStyle/>
        <a:p>
          <a:r>
            <a:rPr lang="en-US"/>
            <a:t>- Lawyers and legal professionals who are part of UCA Legal Coop.</a:t>
          </a:r>
        </a:p>
      </dgm:t>
    </dgm:pt>
    <dgm:pt modelId="{7B7EAD80-674E-411D-A0D6-D62CDBD0D0D1}" type="parTrans" cxnId="{8C6C4695-FC09-465B-81E6-0C03A066F8E1}">
      <dgm:prSet/>
      <dgm:spPr/>
      <dgm:t>
        <a:bodyPr/>
        <a:lstStyle/>
        <a:p>
          <a:endParaRPr lang="en-US"/>
        </a:p>
      </dgm:t>
    </dgm:pt>
    <dgm:pt modelId="{EA4B292F-A5BD-43C5-B8A1-33FB061DE6F4}" type="sibTrans" cxnId="{8C6C4695-FC09-465B-81E6-0C03A066F8E1}">
      <dgm:prSet/>
      <dgm:spPr/>
      <dgm:t>
        <a:bodyPr/>
        <a:lstStyle/>
        <a:p>
          <a:endParaRPr lang="en-US"/>
        </a:p>
      </dgm:t>
    </dgm:pt>
    <dgm:pt modelId="{C1F555C3-35B0-4BCD-8900-50FB66EE800D}">
      <dgm:prSet/>
      <dgm:spPr/>
      <dgm:t>
        <a:bodyPr/>
        <a:lstStyle/>
        <a:p>
          <a:r>
            <a:rPr lang="en-US"/>
            <a:t>- Participate in Coop activities, projects, and contribute to the Coop's success.</a:t>
          </a:r>
        </a:p>
      </dgm:t>
    </dgm:pt>
    <dgm:pt modelId="{191AB00A-5F24-4C9D-B0EB-37A72E6FAB98}" type="parTrans" cxnId="{457F9278-0DAE-405C-9C05-503030B71CAF}">
      <dgm:prSet/>
      <dgm:spPr/>
      <dgm:t>
        <a:bodyPr/>
        <a:lstStyle/>
        <a:p>
          <a:endParaRPr lang="en-US"/>
        </a:p>
      </dgm:t>
    </dgm:pt>
    <dgm:pt modelId="{CF4F96D0-FFB1-47D7-884A-AAA8A1ACEC1E}" type="sibTrans" cxnId="{457F9278-0DAE-405C-9C05-503030B71CAF}">
      <dgm:prSet/>
      <dgm:spPr/>
      <dgm:t>
        <a:bodyPr/>
        <a:lstStyle/>
        <a:p>
          <a:endParaRPr lang="en-US"/>
        </a:p>
      </dgm:t>
    </dgm:pt>
    <dgm:pt modelId="{0098E8BB-D693-42F7-B284-FF51C998BA42}">
      <dgm:prSet/>
      <dgm:spPr/>
      <dgm:t>
        <a:bodyPr/>
        <a:lstStyle/>
        <a:p>
          <a:r>
            <a:rPr lang="en-US"/>
            <a:t>- Have voting rights in the General Assembly for major decisions.</a:t>
          </a:r>
        </a:p>
      </dgm:t>
    </dgm:pt>
    <dgm:pt modelId="{7F8A81F4-D109-441A-AA8C-9ABA1CE38608}" type="parTrans" cxnId="{7E68D642-C33F-46B6-ADEE-E2B6A6FB0A78}">
      <dgm:prSet/>
      <dgm:spPr/>
      <dgm:t>
        <a:bodyPr/>
        <a:lstStyle/>
        <a:p>
          <a:endParaRPr lang="en-US"/>
        </a:p>
      </dgm:t>
    </dgm:pt>
    <dgm:pt modelId="{C9B88477-DAA2-4AD0-A19E-4ACB303D6599}" type="sibTrans" cxnId="{7E68D642-C33F-46B6-ADEE-E2B6A6FB0A78}">
      <dgm:prSet/>
      <dgm:spPr/>
      <dgm:t>
        <a:bodyPr/>
        <a:lstStyle/>
        <a:p>
          <a:endParaRPr lang="en-US"/>
        </a:p>
      </dgm:t>
    </dgm:pt>
    <dgm:pt modelId="{9E1C789B-4E51-4C2C-97D0-C525CAB1B80D}">
      <dgm:prSet/>
      <dgm:spPr/>
      <dgm:t>
        <a:bodyPr/>
        <a:lstStyle/>
        <a:p>
          <a:r>
            <a:rPr lang="en-US"/>
            <a:t>7. External Consultants and Advisors:</a:t>
          </a:r>
        </a:p>
      </dgm:t>
    </dgm:pt>
    <dgm:pt modelId="{10547961-16F9-410D-B539-2F91D38B4AA3}" type="parTrans" cxnId="{50C79E6B-EAD5-4B08-B65D-2004A31E6A3B}">
      <dgm:prSet/>
      <dgm:spPr/>
      <dgm:t>
        <a:bodyPr/>
        <a:lstStyle/>
        <a:p>
          <a:endParaRPr lang="en-US"/>
        </a:p>
      </dgm:t>
    </dgm:pt>
    <dgm:pt modelId="{FCEB6549-74E2-4495-A9CC-E1018ABD4B40}" type="sibTrans" cxnId="{50C79E6B-EAD5-4B08-B65D-2004A31E6A3B}">
      <dgm:prSet/>
      <dgm:spPr/>
      <dgm:t>
        <a:bodyPr/>
        <a:lstStyle/>
        <a:p>
          <a:endParaRPr lang="en-US"/>
        </a:p>
      </dgm:t>
    </dgm:pt>
    <dgm:pt modelId="{661B8A88-BA1C-4FD6-AEBD-550E987FA161}">
      <dgm:prSet/>
      <dgm:spPr/>
      <dgm:t>
        <a:bodyPr/>
        <a:lstStyle/>
        <a:p>
          <a:r>
            <a:rPr lang="en-US"/>
            <a:t>- Legal experts and consultants who may be invited to provide input and guidance.</a:t>
          </a:r>
        </a:p>
      </dgm:t>
    </dgm:pt>
    <dgm:pt modelId="{2828ED91-C3C5-4AA0-A8FF-1CA4381C745B}" type="parTrans" cxnId="{9A3017BC-E9B6-4FA2-B061-282A707407AB}">
      <dgm:prSet/>
      <dgm:spPr/>
      <dgm:t>
        <a:bodyPr/>
        <a:lstStyle/>
        <a:p>
          <a:endParaRPr lang="en-US"/>
        </a:p>
      </dgm:t>
    </dgm:pt>
    <dgm:pt modelId="{43479FF0-DB41-4276-9311-1E92456F74EA}" type="sibTrans" cxnId="{9A3017BC-E9B6-4FA2-B061-282A707407AB}">
      <dgm:prSet/>
      <dgm:spPr/>
      <dgm:t>
        <a:bodyPr/>
        <a:lstStyle/>
        <a:p>
          <a:endParaRPr lang="en-US"/>
        </a:p>
      </dgm:t>
    </dgm:pt>
    <dgm:pt modelId="{BB180F50-0120-40F2-93C1-AA3EDB4B5D48}">
      <dgm:prSet/>
      <dgm:spPr/>
      <dgm:t>
        <a:bodyPr/>
        <a:lstStyle/>
        <a:p>
          <a:r>
            <a:rPr lang="en-US"/>
            <a:t>- Offer expertise to support Coop's objectives and initiatives.</a:t>
          </a:r>
        </a:p>
      </dgm:t>
    </dgm:pt>
    <dgm:pt modelId="{B2497DB1-5BB5-4551-9305-03B546BD89B4}" type="parTrans" cxnId="{8895A756-D5C9-43A0-B94D-B16DAA2A7E15}">
      <dgm:prSet/>
      <dgm:spPr/>
      <dgm:t>
        <a:bodyPr/>
        <a:lstStyle/>
        <a:p>
          <a:endParaRPr lang="en-US"/>
        </a:p>
      </dgm:t>
    </dgm:pt>
    <dgm:pt modelId="{8F956D2E-6B1C-4ACF-AA62-E9CA85D04D78}" type="sibTrans" cxnId="{8895A756-D5C9-43A0-B94D-B16DAA2A7E15}">
      <dgm:prSet/>
      <dgm:spPr/>
      <dgm:t>
        <a:bodyPr/>
        <a:lstStyle/>
        <a:p>
          <a:endParaRPr lang="en-US"/>
        </a:p>
      </dgm:t>
    </dgm:pt>
    <dgm:pt modelId="{E6C65707-AF38-4B61-BDB6-39F727863056}">
      <dgm:prSet/>
      <dgm:spPr/>
      <dgm:t>
        <a:bodyPr/>
        <a:lstStyle/>
        <a:p>
          <a:r>
            <a:rPr lang="en-US"/>
            <a:t>- Don't have voting rights but contribute valuable insights.</a:t>
          </a:r>
        </a:p>
      </dgm:t>
    </dgm:pt>
    <dgm:pt modelId="{52F2DB2F-A301-4D26-B825-5171FF923D63}" type="parTrans" cxnId="{5FF69A3D-8064-4320-A921-93D4D68010A8}">
      <dgm:prSet/>
      <dgm:spPr/>
      <dgm:t>
        <a:bodyPr/>
        <a:lstStyle/>
        <a:p>
          <a:endParaRPr lang="en-US"/>
        </a:p>
      </dgm:t>
    </dgm:pt>
    <dgm:pt modelId="{F8E297F8-FDD3-45DA-BCFA-AFC9D5607AEA}" type="sibTrans" cxnId="{5FF69A3D-8064-4320-A921-93D4D68010A8}">
      <dgm:prSet/>
      <dgm:spPr/>
      <dgm:t>
        <a:bodyPr/>
        <a:lstStyle/>
        <a:p>
          <a:endParaRPr lang="en-US"/>
        </a:p>
      </dgm:t>
    </dgm:pt>
    <dgm:pt modelId="{B74A607D-E1ED-41C0-9E6E-752C68ABBEEF}">
      <dgm:prSet/>
      <dgm:spPr/>
      <dgm:t>
        <a:bodyPr/>
        <a:lstStyle/>
        <a:p>
          <a:r>
            <a:rPr lang="en-US"/>
            <a:t>8. Membership Committee:</a:t>
          </a:r>
        </a:p>
      </dgm:t>
    </dgm:pt>
    <dgm:pt modelId="{0572AFF3-DAA7-4C11-A435-3189E6919928}" type="parTrans" cxnId="{405DAC26-CCCF-4D0E-933B-9CD036788407}">
      <dgm:prSet/>
      <dgm:spPr/>
      <dgm:t>
        <a:bodyPr/>
        <a:lstStyle/>
        <a:p>
          <a:endParaRPr lang="en-US"/>
        </a:p>
      </dgm:t>
    </dgm:pt>
    <dgm:pt modelId="{F19A54D6-2BAF-49EA-983D-2E66C6BAF5C6}" type="sibTrans" cxnId="{405DAC26-CCCF-4D0E-933B-9CD036788407}">
      <dgm:prSet/>
      <dgm:spPr/>
      <dgm:t>
        <a:bodyPr/>
        <a:lstStyle/>
        <a:p>
          <a:endParaRPr lang="en-US"/>
        </a:p>
      </dgm:t>
    </dgm:pt>
    <dgm:pt modelId="{B71379F6-D6DA-4D4A-B9D4-35445577F166}">
      <dgm:prSet/>
      <dgm:spPr/>
      <dgm:t>
        <a:bodyPr/>
        <a:lstStyle/>
        <a:p>
          <a:r>
            <a:rPr lang="en-US"/>
            <a:t>- Oversees the process of admitting new members into UCA Legal Coop.</a:t>
          </a:r>
        </a:p>
      </dgm:t>
    </dgm:pt>
    <dgm:pt modelId="{B8AD031C-7F56-4955-8B00-2ED7E54CC287}" type="parTrans" cxnId="{BE765E53-5FFA-4841-A090-670C1BF26D71}">
      <dgm:prSet/>
      <dgm:spPr/>
      <dgm:t>
        <a:bodyPr/>
        <a:lstStyle/>
        <a:p>
          <a:endParaRPr lang="en-US"/>
        </a:p>
      </dgm:t>
    </dgm:pt>
    <dgm:pt modelId="{51C8FE56-F49D-4061-9D4A-15E093A14CC2}" type="sibTrans" cxnId="{BE765E53-5FFA-4841-A090-670C1BF26D71}">
      <dgm:prSet/>
      <dgm:spPr/>
      <dgm:t>
        <a:bodyPr/>
        <a:lstStyle/>
        <a:p>
          <a:endParaRPr lang="en-US"/>
        </a:p>
      </dgm:t>
    </dgm:pt>
    <dgm:pt modelId="{DF047F56-3A4B-4375-9B59-EBDE061DECD2}">
      <dgm:prSet/>
      <dgm:spPr/>
      <dgm:t>
        <a:bodyPr/>
        <a:lstStyle/>
        <a:p>
          <a:r>
            <a:rPr lang="en-US"/>
            <a:t>- Evaluates applications and ensures alignment with Coop's values and expertise.</a:t>
          </a:r>
        </a:p>
      </dgm:t>
    </dgm:pt>
    <dgm:pt modelId="{FE1BD134-678B-4720-9EE0-5B7BD2754C2D}" type="parTrans" cxnId="{E8B6D3BA-B726-4DB4-909C-A75C8B16F34D}">
      <dgm:prSet/>
      <dgm:spPr/>
      <dgm:t>
        <a:bodyPr/>
        <a:lstStyle/>
        <a:p>
          <a:endParaRPr lang="en-US"/>
        </a:p>
      </dgm:t>
    </dgm:pt>
    <dgm:pt modelId="{AA461E89-EF33-4936-BBE8-3B3DA836825E}" type="sibTrans" cxnId="{E8B6D3BA-B726-4DB4-909C-A75C8B16F34D}">
      <dgm:prSet/>
      <dgm:spPr/>
      <dgm:t>
        <a:bodyPr/>
        <a:lstStyle/>
        <a:p>
          <a:endParaRPr lang="en-US"/>
        </a:p>
      </dgm:t>
    </dgm:pt>
    <dgm:pt modelId="{935F5D40-1E7B-4F8C-B6F6-EF0A27CDC359}">
      <dgm:prSet/>
      <dgm:spPr/>
      <dgm:t>
        <a:bodyPr/>
        <a:lstStyle/>
        <a:p>
          <a:r>
            <a:rPr lang="en-US"/>
            <a:t>- Ensures a diverse and skilled group of legal professionals.</a:t>
          </a:r>
        </a:p>
      </dgm:t>
    </dgm:pt>
    <dgm:pt modelId="{9FC2DAC6-2874-46BE-B750-D84B538677F3}" type="parTrans" cxnId="{3B9B8258-2FB4-4B07-992C-E86D0A63B5A1}">
      <dgm:prSet/>
      <dgm:spPr/>
      <dgm:t>
        <a:bodyPr/>
        <a:lstStyle/>
        <a:p>
          <a:endParaRPr lang="en-US"/>
        </a:p>
      </dgm:t>
    </dgm:pt>
    <dgm:pt modelId="{40F007C4-58F0-4F30-B050-D57ACFCE8A0C}" type="sibTrans" cxnId="{3B9B8258-2FB4-4B07-992C-E86D0A63B5A1}">
      <dgm:prSet/>
      <dgm:spPr/>
      <dgm:t>
        <a:bodyPr/>
        <a:lstStyle/>
        <a:p>
          <a:endParaRPr lang="en-US"/>
        </a:p>
      </dgm:t>
    </dgm:pt>
    <dgm:pt modelId="{7505D4B7-7CA9-45F6-9767-899D2CB22220}" type="pres">
      <dgm:prSet presAssocID="{A1E5CDFC-E796-471F-8CE2-A0356B1FCBD8}" presName="compositeShape" presStyleCnt="0">
        <dgm:presLayoutVars>
          <dgm:dir/>
          <dgm:resizeHandles/>
        </dgm:presLayoutVars>
      </dgm:prSet>
      <dgm:spPr/>
    </dgm:pt>
    <dgm:pt modelId="{D244540D-A565-4920-80CE-30D542A2FBE9}" type="pres">
      <dgm:prSet presAssocID="{A1E5CDFC-E796-471F-8CE2-A0356B1FCBD8}" presName="pyramid" presStyleLbl="node1" presStyleIdx="0" presStyleCnt="1"/>
      <dgm:spPr/>
    </dgm:pt>
    <dgm:pt modelId="{4DB015E4-BA98-4F6F-B2C4-0A1F46A63C20}" type="pres">
      <dgm:prSet presAssocID="{A1E5CDFC-E796-471F-8CE2-A0356B1FCBD8}" presName="theList" presStyleCnt="0"/>
      <dgm:spPr/>
    </dgm:pt>
    <dgm:pt modelId="{189C6BA1-027F-4EA4-9926-92E73665E430}" type="pres">
      <dgm:prSet presAssocID="{BE366F4F-000F-4E9E-B4B2-F3244BAFB90C}" presName="aNode" presStyleLbl="fgAcc1" presStyleIdx="0" presStyleCnt="33">
        <dgm:presLayoutVars>
          <dgm:bulletEnabled val="1"/>
        </dgm:presLayoutVars>
      </dgm:prSet>
      <dgm:spPr/>
    </dgm:pt>
    <dgm:pt modelId="{651C2B6C-8243-470B-84BE-8ED0EAC05D2A}" type="pres">
      <dgm:prSet presAssocID="{BE366F4F-000F-4E9E-B4B2-F3244BAFB90C}" presName="aSpace" presStyleCnt="0"/>
      <dgm:spPr/>
    </dgm:pt>
    <dgm:pt modelId="{FA3C0D13-1F56-4C9A-9DFA-7B42632B7E4F}" type="pres">
      <dgm:prSet presAssocID="{AF6B2B3A-7D7D-4065-96F3-F7C088A78C0D}" presName="aNode" presStyleLbl="fgAcc1" presStyleIdx="1" presStyleCnt="33">
        <dgm:presLayoutVars>
          <dgm:bulletEnabled val="1"/>
        </dgm:presLayoutVars>
      </dgm:prSet>
      <dgm:spPr/>
    </dgm:pt>
    <dgm:pt modelId="{0E55DDF9-E567-4596-9422-B3BC3002D456}" type="pres">
      <dgm:prSet presAssocID="{AF6B2B3A-7D7D-4065-96F3-F7C088A78C0D}" presName="aSpace" presStyleCnt="0"/>
      <dgm:spPr/>
    </dgm:pt>
    <dgm:pt modelId="{B9028FF0-BE1F-47AA-B7DD-DDFCD987C14E}" type="pres">
      <dgm:prSet presAssocID="{88F2B957-D1C8-4294-BF11-303EDD1317C7}" presName="aNode" presStyleLbl="fgAcc1" presStyleIdx="2" presStyleCnt="33">
        <dgm:presLayoutVars>
          <dgm:bulletEnabled val="1"/>
        </dgm:presLayoutVars>
      </dgm:prSet>
      <dgm:spPr/>
    </dgm:pt>
    <dgm:pt modelId="{D5B3D5BD-68B2-46A2-AF8F-8EE0963DDCD6}" type="pres">
      <dgm:prSet presAssocID="{88F2B957-D1C8-4294-BF11-303EDD1317C7}" presName="aSpace" presStyleCnt="0"/>
      <dgm:spPr/>
    </dgm:pt>
    <dgm:pt modelId="{89F10C6F-C5EC-4B2A-80B5-829E80BA50A0}" type="pres">
      <dgm:prSet presAssocID="{9794EFC9-B2E5-4BE1-9418-DD8AC8631EDF}" presName="aNode" presStyleLbl="fgAcc1" presStyleIdx="3" presStyleCnt="33">
        <dgm:presLayoutVars>
          <dgm:bulletEnabled val="1"/>
        </dgm:presLayoutVars>
      </dgm:prSet>
      <dgm:spPr/>
    </dgm:pt>
    <dgm:pt modelId="{703CCC29-75C4-43CB-9DB2-28A248B4661E}" type="pres">
      <dgm:prSet presAssocID="{9794EFC9-B2E5-4BE1-9418-DD8AC8631EDF}" presName="aSpace" presStyleCnt="0"/>
      <dgm:spPr/>
    </dgm:pt>
    <dgm:pt modelId="{D3BB54A7-49AF-4043-9A3D-03C0065888E4}" type="pres">
      <dgm:prSet presAssocID="{99941ECA-8DBF-459A-89A8-DB17D00ECA72}" presName="aNode" presStyleLbl="fgAcc1" presStyleIdx="4" presStyleCnt="33">
        <dgm:presLayoutVars>
          <dgm:bulletEnabled val="1"/>
        </dgm:presLayoutVars>
      </dgm:prSet>
      <dgm:spPr/>
    </dgm:pt>
    <dgm:pt modelId="{F67CE3F7-CD5C-411E-970D-8CB1E2EFC42A}" type="pres">
      <dgm:prSet presAssocID="{99941ECA-8DBF-459A-89A8-DB17D00ECA72}" presName="aSpace" presStyleCnt="0"/>
      <dgm:spPr/>
    </dgm:pt>
    <dgm:pt modelId="{A283D88A-721C-4AEB-B36C-B9E580B6B903}" type="pres">
      <dgm:prSet presAssocID="{231D67B9-F7A4-4DEE-8BCF-4F739A22D866}" presName="aNode" presStyleLbl="fgAcc1" presStyleIdx="5" presStyleCnt="33">
        <dgm:presLayoutVars>
          <dgm:bulletEnabled val="1"/>
        </dgm:presLayoutVars>
      </dgm:prSet>
      <dgm:spPr/>
    </dgm:pt>
    <dgm:pt modelId="{9F7C6AFE-1F09-4D97-81BB-06D9D6246E4D}" type="pres">
      <dgm:prSet presAssocID="{231D67B9-F7A4-4DEE-8BCF-4F739A22D866}" presName="aSpace" presStyleCnt="0"/>
      <dgm:spPr/>
    </dgm:pt>
    <dgm:pt modelId="{43400C20-CC21-4CEF-A79F-D0B18A9FC3D6}" type="pres">
      <dgm:prSet presAssocID="{A4995560-FA72-4AE4-B266-516EF386C436}" presName="aNode" presStyleLbl="fgAcc1" presStyleIdx="6" presStyleCnt="33">
        <dgm:presLayoutVars>
          <dgm:bulletEnabled val="1"/>
        </dgm:presLayoutVars>
      </dgm:prSet>
      <dgm:spPr/>
    </dgm:pt>
    <dgm:pt modelId="{73CE5834-9B47-460F-BD63-C1F4FCFC4A0B}" type="pres">
      <dgm:prSet presAssocID="{A4995560-FA72-4AE4-B266-516EF386C436}" presName="aSpace" presStyleCnt="0"/>
      <dgm:spPr/>
    </dgm:pt>
    <dgm:pt modelId="{10CA2466-1EDF-4C1D-A77F-5EF7639624A0}" type="pres">
      <dgm:prSet presAssocID="{F5D4845A-F395-480A-AE6D-5FF120F47708}" presName="aNode" presStyleLbl="fgAcc1" presStyleIdx="7" presStyleCnt="33">
        <dgm:presLayoutVars>
          <dgm:bulletEnabled val="1"/>
        </dgm:presLayoutVars>
      </dgm:prSet>
      <dgm:spPr/>
    </dgm:pt>
    <dgm:pt modelId="{03A75839-B676-4A7A-9818-62D5AC727CBE}" type="pres">
      <dgm:prSet presAssocID="{F5D4845A-F395-480A-AE6D-5FF120F47708}" presName="aSpace" presStyleCnt="0"/>
      <dgm:spPr/>
    </dgm:pt>
    <dgm:pt modelId="{D88A12B5-7CAA-44C2-B607-5ED2C98414B5}" type="pres">
      <dgm:prSet presAssocID="{B5D7CF7A-7140-4E8B-99AD-5E27ED8D60B8}" presName="aNode" presStyleLbl="fgAcc1" presStyleIdx="8" presStyleCnt="33">
        <dgm:presLayoutVars>
          <dgm:bulletEnabled val="1"/>
        </dgm:presLayoutVars>
      </dgm:prSet>
      <dgm:spPr/>
    </dgm:pt>
    <dgm:pt modelId="{B4E1CF53-446C-4269-AEED-2117D97DDE92}" type="pres">
      <dgm:prSet presAssocID="{B5D7CF7A-7140-4E8B-99AD-5E27ED8D60B8}" presName="aSpace" presStyleCnt="0"/>
      <dgm:spPr/>
    </dgm:pt>
    <dgm:pt modelId="{5BAFA41A-B46E-40F9-ABCA-0668BAB770FB}" type="pres">
      <dgm:prSet presAssocID="{0F11BF8A-F54F-4250-B2C9-C966B8B182A7}" presName="aNode" presStyleLbl="fgAcc1" presStyleIdx="9" presStyleCnt="33">
        <dgm:presLayoutVars>
          <dgm:bulletEnabled val="1"/>
        </dgm:presLayoutVars>
      </dgm:prSet>
      <dgm:spPr/>
    </dgm:pt>
    <dgm:pt modelId="{870970DA-FF85-47C9-B271-0858F4242CA6}" type="pres">
      <dgm:prSet presAssocID="{0F11BF8A-F54F-4250-B2C9-C966B8B182A7}" presName="aSpace" presStyleCnt="0"/>
      <dgm:spPr/>
    </dgm:pt>
    <dgm:pt modelId="{2920EF75-5FB8-461C-83FD-0B9D6AF708F2}" type="pres">
      <dgm:prSet presAssocID="{8B785B9C-ED82-4C63-828D-E7D72D908DB8}" presName="aNode" presStyleLbl="fgAcc1" presStyleIdx="10" presStyleCnt="33">
        <dgm:presLayoutVars>
          <dgm:bulletEnabled val="1"/>
        </dgm:presLayoutVars>
      </dgm:prSet>
      <dgm:spPr/>
    </dgm:pt>
    <dgm:pt modelId="{7CA4EF20-E7B4-4501-98C1-19A67C4BE664}" type="pres">
      <dgm:prSet presAssocID="{8B785B9C-ED82-4C63-828D-E7D72D908DB8}" presName="aSpace" presStyleCnt="0"/>
      <dgm:spPr/>
    </dgm:pt>
    <dgm:pt modelId="{1A4E1133-147F-47FE-949C-0F27800F3BFF}" type="pres">
      <dgm:prSet presAssocID="{AC3CE47C-7CEA-4D82-8CAD-A05D31F79ADB}" presName="aNode" presStyleLbl="fgAcc1" presStyleIdx="11" presStyleCnt="33">
        <dgm:presLayoutVars>
          <dgm:bulletEnabled val="1"/>
        </dgm:presLayoutVars>
      </dgm:prSet>
      <dgm:spPr/>
    </dgm:pt>
    <dgm:pt modelId="{28EB2B35-C049-4DDC-8805-93AD926EC9E2}" type="pres">
      <dgm:prSet presAssocID="{AC3CE47C-7CEA-4D82-8CAD-A05D31F79ADB}" presName="aSpace" presStyleCnt="0"/>
      <dgm:spPr/>
    </dgm:pt>
    <dgm:pt modelId="{8F638713-EF3E-458E-B33D-7408972B007B}" type="pres">
      <dgm:prSet presAssocID="{257C7982-AFAB-4424-B168-BD12EFB29BD2}" presName="aNode" presStyleLbl="fgAcc1" presStyleIdx="12" presStyleCnt="33">
        <dgm:presLayoutVars>
          <dgm:bulletEnabled val="1"/>
        </dgm:presLayoutVars>
      </dgm:prSet>
      <dgm:spPr/>
    </dgm:pt>
    <dgm:pt modelId="{C50DED30-E147-4DCE-BBF8-1175FB395BAF}" type="pres">
      <dgm:prSet presAssocID="{257C7982-AFAB-4424-B168-BD12EFB29BD2}" presName="aSpace" presStyleCnt="0"/>
      <dgm:spPr/>
    </dgm:pt>
    <dgm:pt modelId="{C23A702F-9F16-4166-9990-C4EB445BC10B}" type="pres">
      <dgm:prSet presAssocID="{2CA7A085-40FB-4E02-A4F1-A851AABB5D72}" presName="aNode" presStyleLbl="fgAcc1" presStyleIdx="13" presStyleCnt="33">
        <dgm:presLayoutVars>
          <dgm:bulletEnabled val="1"/>
        </dgm:presLayoutVars>
      </dgm:prSet>
      <dgm:spPr/>
    </dgm:pt>
    <dgm:pt modelId="{9A9D9E9C-EF7F-41CB-BBCE-2AFE436586E4}" type="pres">
      <dgm:prSet presAssocID="{2CA7A085-40FB-4E02-A4F1-A851AABB5D72}" presName="aSpace" presStyleCnt="0"/>
      <dgm:spPr/>
    </dgm:pt>
    <dgm:pt modelId="{2DBC735F-9BC4-40DE-B5E6-40E0641A7C4B}" type="pres">
      <dgm:prSet presAssocID="{B9ACFA05-3AAE-4E54-A89B-26B28A076D72}" presName="aNode" presStyleLbl="fgAcc1" presStyleIdx="14" presStyleCnt="33">
        <dgm:presLayoutVars>
          <dgm:bulletEnabled val="1"/>
        </dgm:presLayoutVars>
      </dgm:prSet>
      <dgm:spPr/>
    </dgm:pt>
    <dgm:pt modelId="{F991A059-FCCD-41A3-9179-4AEB560DAD59}" type="pres">
      <dgm:prSet presAssocID="{B9ACFA05-3AAE-4E54-A89B-26B28A076D72}" presName="aSpace" presStyleCnt="0"/>
      <dgm:spPr/>
    </dgm:pt>
    <dgm:pt modelId="{047214C6-80F6-400B-8C90-E19969D50C64}" type="pres">
      <dgm:prSet presAssocID="{A8D42F64-9879-4FA2-A06C-301903D42213}" presName="aNode" presStyleLbl="fgAcc1" presStyleIdx="15" presStyleCnt="33">
        <dgm:presLayoutVars>
          <dgm:bulletEnabled val="1"/>
        </dgm:presLayoutVars>
      </dgm:prSet>
      <dgm:spPr/>
    </dgm:pt>
    <dgm:pt modelId="{61482AA9-4D74-4216-AA3E-0D47247C74D4}" type="pres">
      <dgm:prSet presAssocID="{A8D42F64-9879-4FA2-A06C-301903D42213}" presName="aSpace" presStyleCnt="0"/>
      <dgm:spPr/>
    </dgm:pt>
    <dgm:pt modelId="{67BF9AEB-4914-4CF5-9BAC-111DD8CFAACA}" type="pres">
      <dgm:prSet presAssocID="{5F10A1D3-0F3C-4713-AD38-C72DB140FC91}" presName="aNode" presStyleLbl="fgAcc1" presStyleIdx="16" presStyleCnt="33">
        <dgm:presLayoutVars>
          <dgm:bulletEnabled val="1"/>
        </dgm:presLayoutVars>
      </dgm:prSet>
      <dgm:spPr/>
    </dgm:pt>
    <dgm:pt modelId="{E04C00F1-955E-4768-8ADA-4075C0BDCF06}" type="pres">
      <dgm:prSet presAssocID="{5F10A1D3-0F3C-4713-AD38-C72DB140FC91}" presName="aSpace" presStyleCnt="0"/>
      <dgm:spPr/>
    </dgm:pt>
    <dgm:pt modelId="{F9BD211F-0833-40B2-9F00-608411AA6AB0}" type="pres">
      <dgm:prSet presAssocID="{D42076AB-99FE-483C-8A31-08F22039EFBB}" presName="aNode" presStyleLbl="fgAcc1" presStyleIdx="17" presStyleCnt="33">
        <dgm:presLayoutVars>
          <dgm:bulletEnabled val="1"/>
        </dgm:presLayoutVars>
      </dgm:prSet>
      <dgm:spPr/>
    </dgm:pt>
    <dgm:pt modelId="{9763A9E0-7229-4CB1-9401-D5A6C23E19F8}" type="pres">
      <dgm:prSet presAssocID="{D42076AB-99FE-483C-8A31-08F22039EFBB}" presName="aSpace" presStyleCnt="0"/>
      <dgm:spPr/>
    </dgm:pt>
    <dgm:pt modelId="{39C86322-A4D6-485E-BA9C-40BFD506CDD0}" type="pres">
      <dgm:prSet presAssocID="{736EE6A6-1AE0-4A9F-9907-75BFBFBB4531}" presName="aNode" presStyleLbl="fgAcc1" presStyleIdx="18" presStyleCnt="33">
        <dgm:presLayoutVars>
          <dgm:bulletEnabled val="1"/>
        </dgm:presLayoutVars>
      </dgm:prSet>
      <dgm:spPr/>
    </dgm:pt>
    <dgm:pt modelId="{AF7F0FE1-E277-4936-AAC4-BF0F424CB032}" type="pres">
      <dgm:prSet presAssocID="{736EE6A6-1AE0-4A9F-9907-75BFBFBB4531}" presName="aSpace" presStyleCnt="0"/>
      <dgm:spPr/>
    </dgm:pt>
    <dgm:pt modelId="{7C6B3EA3-3A31-4B46-BAFC-33E90258CF87}" type="pres">
      <dgm:prSet presAssocID="{380EB0A2-7886-47EF-8A7B-4D5CC48A436B}" presName="aNode" presStyleLbl="fgAcc1" presStyleIdx="19" presStyleCnt="33">
        <dgm:presLayoutVars>
          <dgm:bulletEnabled val="1"/>
        </dgm:presLayoutVars>
      </dgm:prSet>
      <dgm:spPr/>
    </dgm:pt>
    <dgm:pt modelId="{19549BF8-F84A-43A4-9E60-57A4A87A7460}" type="pres">
      <dgm:prSet presAssocID="{380EB0A2-7886-47EF-8A7B-4D5CC48A436B}" presName="aSpace" presStyleCnt="0"/>
      <dgm:spPr/>
    </dgm:pt>
    <dgm:pt modelId="{7B8F9C7A-FDF5-459A-A1C2-B4420D281F57}" type="pres">
      <dgm:prSet presAssocID="{089BFF5E-2DE3-47EA-A9A8-A651DD2CE907}" presName="aNode" presStyleLbl="fgAcc1" presStyleIdx="20" presStyleCnt="33">
        <dgm:presLayoutVars>
          <dgm:bulletEnabled val="1"/>
        </dgm:presLayoutVars>
      </dgm:prSet>
      <dgm:spPr/>
    </dgm:pt>
    <dgm:pt modelId="{E446D8F5-69A6-4294-991C-5219EE801123}" type="pres">
      <dgm:prSet presAssocID="{089BFF5E-2DE3-47EA-A9A8-A651DD2CE907}" presName="aSpace" presStyleCnt="0"/>
      <dgm:spPr/>
    </dgm:pt>
    <dgm:pt modelId="{4001DEC0-0232-41A6-883E-094D2F2AADF8}" type="pres">
      <dgm:prSet presAssocID="{6558CEDC-C892-4C68-8DC9-94CDA4202424}" presName="aNode" presStyleLbl="fgAcc1" presStyleIdx="21" presStyleCnt="33">
        <dgm:presLayoutVars>
          <dgm:bulletEnabled val="1"/>
        </dgm:presLayoutVars>
      </dgm:prSet>
      <dgm:spPr/>
    </dgm:pt>
    <dgm:pt modelId="{4CBEB174-FF7C-46D7-BC2B-F4506733084C}" type="pres">
      <dgm:prSet presAssocID="{6558CEDC-C892-4C68-8DC9-94CDA4202424}" presName="aSpace" presStyleCnt="0"/>
      <dgm:spPr/>
    </dgm:pt>
    <dgm:pt modelId="{26C9424B-3BD9-4D6F-8948-94D21E39562C}" type="pres">
      <dgm:prSet presAssocID="{128327B9-D21D-421F-A5E6-2F664B9BFC85}" presName="aNode" presStyleLbl="fgAcc1" presStyleIdx="22" presStyleCnt="33">
        <dgm:presLayoutVars>
          <dgm:bulletEnabled val="1"/>
        </dgm:presLayoutVars>
      </dgm:prSet>
      <dgm:spPr/>
    </dgm:pt>
    <dgm:pt modelId="{84DD54C6-B946-4FBD-A66E-813BEEF54F4F}" type="pres">
      <dgm:prSet presAssocID="{128327B9-D21D-421F-A5E6-2F664B9BFC85}" presName="aSpace" presStyleCnt="0"/>
      <dgm:spPr/>
    </dgm:pt>
    <dgm:pt modelId="{6E94297A-63FD-48E6-9057-25F739B7D6BE}" type="pres">
      <dgm:prSet presAssocID="{C1F555C3-35B0-4BCD-8900-50FB66EE800D}" presName="aNode" presStyleLbl="fgAcc1" presStyleIdx="23" presStyleCnt="33">
        <dgm:presLayoutVars>
          <dgm:bulletEnabled val="1"/>
        </dgm:presLayoutVars>
      </dgm:prSet>
      <dgm:spPr/>
    </dgm:pt>
    <dgm:pt modelId="{3EB1567B-D4EA-4256-9239-1AD4F36ED56E}" type="pres">
      <dgm:prSet presAssocID="{C1F555C3-35B0-4BCD-8900-50FB66EE800D}" presName="aSpace" presStyleCnt="0"/>
      <dgm:spPr/>
    </dgm:pt>
    <dgm:pt modelId="{D1117521-1B06-4D65-9796-376BE579B1F6}" type="pres">
      <dgm:prSet presAssocID="{0098E8BB-D693-42F7-B284-FF51C998BA42}" presName="aNode" presStyleLbl="fgAcc1" presStyleIdx="24" presStyleCnt="33">
        <dgm:presLayoutVars>
          <dgm:bulletEnabled val="1"/>
        </dgm:presLayoutVars>
      </dgm:prSet>
      <dgm:spPr/>
    </dgm:pt>
    <dgm:pt modelId="{0946D878-DCC7-4C0E-BD97-9B1F3D82B886}" type="pres">
      <dgm:prSet presAssocID="{0098E8BB-D693-42F7-B284-FF51C998BA42}" presName="aSpace" presStyleCnt="0"/>
      <dgm:spPr/>
    </dgm:pt>
    <dgm:pt modelId="{231A1BBA-FFB2-4C02-A2C6-24A82E99EF68}" type="pres">
      <dgm:prSet presAssocID="{9E1C789B-4E51-4C2C-97D0-C525CAB1B80D}" presName="aNode" presStyleLbl="fgAcc1" presStyleIdx="25" presStyleCnt="33">
        <dgm:presLayoutVars>
          <dgm:bulletEnabled val="1"/>
        </dgm:presLayoutVars>
      </dgm:prSet>
      <dgm:spPr/>
    </dgm:pt>
    <dgm:pt modelId="{14429B7B-0659-4E56-8521-053F606602CA}" type="pres">
      <dgm:prSet presAssocID="{9E1C789B-4E51-4C2C-97D0-C525CAB1B80D}" presName="aSpace" presStyleCnt="0"/>
      <dgm:spPr/>
    </dgm:pt>
    <dgm:pt modelId="{9C38DF9F-0964-40BB-8858-11479DC3D1A4}" type="pres">
      <dgm:prSet presAssocID="{661B8A88-BA1C-4FD6-AEBD-550E987FA161}" presName="aNode" presStyleLbl="fgAcc1" presStyleIdx="26" presStyleCnt="33">
        <dgm:presLayoutVars>
          <dgm:bulletEnabled val="1"/>
        </dgm:presLayoutVars>
      </dgm:prSet>
      <dgm:spPr/>
    </dgm:pt>
    <dgm:pt modelId="{E9F50F17-18FC-4947-A0FE-6C8C3865D007}" type="pres">
      <dgm:prSet presAssocID="{661B8A88-BA1C-4FD6-AEBD-550E987FA161}" presName="aSpace" presStyleCnt="0"/>
      <dgm:spPr/>
    </dgm:pt>
    <dgm:pt modelId="{ADEFB511-2BB2-46C2-BA19-8A667E57287E}" type="pres">
      <dgm:prSet presAssocID="{BB180F50-0120-40F2-93C1-AA3EDB4B5D48}" presName="aNode" presStyleLbl="fgAcc1" presStyleIdx="27" presStyleCnt="33">
        <dgm:presLayoutVars>
          <dgm:bulletEnabled val="1"/>
        </dgm:presLayoutVars>
      </dgm:prSet>
      <dgm:spPr/>
    </dgm:pt>
    <dgm:pt modelId="{78E061D8-6818-4167-A652-969BD1F17E42}" type="pres">
      <dgm:prSet presAssocID="{BB180F50-0120-40F2-93C1-AA3EDB4B5D48}" presName="aSpace" presStyleCnt="0"/>
      <dgm:spPr/>
    </dgm:pt>
    <dgm:pt modelId="{D271DB53-ED4A-42A6-A998-A8054D74CA50}" type="pres">
      <dgm:prSet presAssocID="{E6C65707-AF38-4B61-BDB6-39F727863056}" presName="aNode" presStyleLbl="fgAcc1" presStyleIdx="28" presStyleCnt="33">
        <dgm:presLayoutVars>
          <dgm:bulletEnabled val="1"/>
        </dgm:presLayoutVars>
      </dgm:prSet>
      <dgm:spPr/>
    </dgm:pt>
    <dgm:pt modelId="{95996BE9-6897-47FC-84F9-64E60F5FA116}" type="pres">
      <dgm:prSet presAssocID="{E6C65707-AF38-4B61-BDB6-39F727863056}" presName="aSpace" presStyleCnt="0"/>
      <dgm:spPr/>
    </dgm:pt>
    <dgm:pt modelId="{A6B95EDC-0A0C-4E17-8642-1B2B617B48B0}" type="pres">
      <dgm:prSet presAssocID="{B74A607D-E1ED-41C0-9E6E-752C68ABBEEF}" presName="aNode" presStyleLbl="fgAcc1" presStyleIdx="29" presStyleCnt="33">
        <dgm:presLayoutVars>
          <dgm:bulletEnabled val="1"/>
        </dgm:presLayoutVars>
      </dgm:prSet>
      <dgm:spPr/>
    </dgm:pt>
    <dgm:pt modelId="{4FA88BE3-94D1-4869-828B-9BD221252523}" type="pres">
      <dgm:prSet presAssocID="{B74A607D-E1ED-41C0-9E6E-752C68ABBEEF}" presName="aSpace" presStyleCnt="0"/>
      <dgm:spPr/>
    </dgm:pt>
    <dgm:pt modelId="{B2D01B06-A547-4391-84D8-03F170BAE73C}" type="pres">
      <dgm:prSet presAssocID="{B71379F6-D6DA-4D4A-B9D4-35445577F166}" presName="aNode" presStyleLbl="fgAcc1" presStyleIdx="30" presStyleCnt="33">
        <dgm:presLayoutVars>
          <dgm:bulletEnabled val="1"/>
        </dgm:presLayoutVars>
      </dgm:prSet>
      <dgm:spPr/>
    </dgm:pt>
    <dgm:pt modelId="{831A11FE-145D-4173-BD42-1C162D8A1FF9}" type="pres">
      <dgm:prSet presAssocID="{B71379F6-D6DA-4D4A-B9D4-35445577F166}" presName="aSpace" presStyleCnt="0"/>
      <dgm:spPr/>
    </dgm:pt>
    <dgm:pt modelId="{3DE97399-5AA8-4AD5-B16E-A8F78EA2AFC7}" type="pres">
      <dgm:prSet presAssocID="{DF047F56-3A4B-4375-9B59-EBDE061DECD2}" presName="aNode" presStyleLbl="fgAcc1" presStyleIdx="31" presStyleCnt="33">
        <dgm:presLayoutVars>
          <dgm:bulletEnabled val="1"/>
        </dgm:presLayoutVars>
      </dgm:prSet>
      <dgm:spPr/>
    </dgm:pt>
    <dgm:pt modelId="{3E53B1C3-7019-42C1-BF87-FC2C0A970063}" type="pres">
      <dgm:prSet presAssocID="{DF047F56-3A4B-4375-9B59-EBDE061DECD2}" presName="aSpace" presStyleCnt="0"/>
      <dgm:spPr/>
    </dgm:pt>
    <dgm:pt modelId="{3A197D69-4563-401A-999F-86293EBF3207}" type="pres">
      <dgm:prSet presAssocID="{935F5D40-1E7B-4F8C-B6F6-EF0A27CDC359}" presName="aNode" presStyleLbl="fgAcc1" presStyleIdx="32" presStyleCnt="33">
        <dgm:presLayoutVars>
          <dgm:bulletEnabled val="1"/>
        </dgm:presLayoutVars>
      </dgm:prSet>
      <dgm:spPr/>
    </dgm:pt>
    <dgm:pt modelId="{F407154F-F2EB-44DB-B8D7-1C844549211B}" type="pres">
      <dgm:prSet presAssocID="{935F5D40-1E7B-4F8C-B6F6-EF0A27CDC359}" presName="aSpace" presStyleCnt="0"/>
      <dgm:spPr/>
    </dgm:pt>
  </dgm:ptLst>
  <dgm:cxnLst>
    <dgm:cxn modelId="{EFE14802-D5C6-499B-BB27-373D6568465D}" type="presOf" srcId="{AC3CE47C-7CEA-4D82-8CAD-A05D31F79ADB}" destId="{1A4E1133-147F-47FE-949C-0F27800F3BFF}" srcOrd="0" destOrd="0" presId="urn:microsoft.com/office/officeart/2005/8/layout/pyramid2"/>
    <dgm:cxn modelId="{9CDD1903-126C-46CE-8C40-2E784C8F9F41}" type="presOf" srcId="{B9ACFA05-3AAE-4E54-A89B-26B28A076D72}" destId="{2DBC735F-9BC4-40DE-B5E6-40E0641A7C4B}" srcOrd="0" destOrd="0" presId="urn:microsoft.com/office/officeart/2005/8/layout/pyramid2"/>
    <dgm:cxn modelId="{FFD48905-AD0E-41BB-B58A-0EA06E32651F}" srcId="{A1E5CDFC-E796-471F-8CE2-A0356B1FCBD8}" destId="{88F2B957-D1C8-4294-BF11-303EDD1317C7}" srcOrd="2" destOrd="0" parTransId="{B9C9DEAB-CA95-44E8-86A7-630E73060209}" sibTransId="{B87575A4-2BE8-4502-A2CA-CD95B8DFF345}"/>
    <dgm:cxn modelId="{7F8FC505-29DB-49D0-B952-06FB4EBB1666}" srcId="{A1E5CDFC-E796-471F-8CE2-A0356B1FCBD8}" destId="{F5D4845A-F395-480A-AE6D-5FF120F47708}" srcOrd="7" destOrd="0" parTransId="{4D618248-BCC7-4BEE-B4B3-EAC3CFF195EC}" sibTransId="{2F937522-71E0-4D24-83CB-9B34EA91C73F}"/>
    <dgm:cxn modelId="{E3E6C50C-090C-4E7A-88CB-C1D3DF8B0C02}" type="presOf" srcId="{A4995560-FA72-4AE4-B266-516EF386C436}" destId="{43400C20-CC21-4CEF-A79F-D0B18A9FC3D6}" srcOrd="0" destOrd="0" presId="urn:microsoft.com/office/officeart/2005/8/layout/pyramid2"/>
    <dgm:cxn modelId="{5DB9DA1A-0FC7-4911-9D28-D69939A4BE79}" type="presOf" srcId="{9E1C789B-4E51-4C2C-97D0-C525CAB1B80D}" destId="{231A1BBA-FFB2-4C02-A2C6-24A82E99EF68}" srcOrd="0" destOrd="0" presId="urn:microsoft.com/office/officeart/2005/8/layout/pyramid2"/>
    <dgm:cxn modelId="{72262B1B-A2D4-4C99-98D4-2B3D81C10EBC}" srcId="{A1E5CDFC-E796-471F-8CE2-A0356B1FCBD8}" destId="{D42076AB-99FE-483C-8A31-08F22039EFBB}" srcOrd="17" destOrd="0" parTransId="{17E56DEC-4186-4A18-B5E6-9D0CACE38E9C}" sibTransId="{0D1A509F-16EB-4D1B-8A02-4F3D479E9A70}"/>
    <dgm:cxn modelId="{0F274A22-57DD-4FFA-8F86-A58B84DC9320}" type="presOf" srcId="{5F10A1D3-0F3C-4713-AD38-C72DB140FC91}" destId="{67BF9AEB-4914-4CF5-9BAC-111DD8CFAACA}" srcOrd="0" destOrd="0" presId="urn:microsoft.com/office/officeart/2005/8/layout/pyramid2"/>
    <dgm:cxn modelId="{61661723-B8FD-463A-98CC-D4066B5B6E67}" type="presOf" srcId="{C1F555C3-35B0-4BCD-8900-50FB66EE800D}" destId="{6E94297A-63FD-48E6-9057-25F739B7D6BE}" srcOrd="0" destOrd="0" presId="urn:microsoft.com/office/officeart/2005/8/layout/pyramid2"/>
    <dgm:cxn modelId="{3EA08623-0610-423C-AD54-FA9682140419}" srcId="{A1E5CDFC-E796-471F-8CE2-A0356B1FCBD8}" destId="{231D67B9-F7A4-4DEE-8BCF-4F739A22D866}" srcOrd="5" destOrd="0" parTransId="{280BFE8D-F061-480B-BC86-D1F7AFD0F628}" sibTransId="{6711D227-6B14-4B7B-A6DF-A3A8AA3CA1FE}"/>
    <dgm:cxn modelId="{A67F6F26-3014-4BEE-B411-50EF468CA89F}" srcId="{A1E5CDFC-E796-471F-8CE2-A0356B1FCBD8}" destId="{A4995560-FA72-4AE4-B266-516EF386C436}" srcOrd="6" destOrd="0" parTransId="{D9170D2C-4055-4B51-BB02-6F511E35ED24}" sibTransId="{BEBF7916-2603-4D04-B1CB-C9B6FDE0CC9D}"/>
    <dgm:cxn modelId="{405DAC26-CCCF-4D0E-933B-9CD036788407}" srcId="{A1E5CDFC-E796-471F-8CE2-A0356B1FCBD8}" destId="{B74A607D-E1ED-41C0-9E6E-752C68ABBEEF}" srcOrd="29" destOrd="0" parTransId="{0572AFF3-DAA7-4C11-A435-3189E6919928}" sibTransId="{F19A54D6-2BAF-49EA-983D-2E66C6BAF5C6}"/>
    <dgm:cxn modelId="{5FF69A3D-8064-4320-A921-93D4D68010A8}" srcId="{A1E5CDFC-E796-471F-8CE2-A0356B1FCBD8}" destId="{E6C65707-AF38-4B61-BDB6-39F727863056}" srcOrd="28" destOrd="0" parTransId="{52F2DB2F-A301-4D26-B825-5171FF923D63}" sibTransId="{F8E297F8-FDD3-45DA-BCFA-AFC9D5607AEA}"/>
    <dgm:cxn modelId="{01DBD140-1CE0-4398-83F3-75501DB312B0}" type="presOf" srcId="{D42076AB-99FE-483C-8A31-08F22039EFBB}" destId="{F9BD211F-0833-40B2-9F00-608411AA6AB0}" srcOrd="0" destOrd="0" presId="urn:microsoft.com/office/officeart/2005/8/layout/pyramid2"/>
    <dgm:cxn modelId="{9AA64D5C-97A2-4BC7-9E0A-4C71538E59BE}" type="presOf" srcId="{B74A607D-E1ED-41C0-9E6E-752C68ABBEEF}" destId="{A6B95EDC-0A0C-4E17-8642-1B2B617B48B0}" srcOrd="0" destOrd="0" presId="urn:microsoft.com/office/officeart/2005/8/layout/pyramid2"/>
    <dgm:cxn modelId="{E086EA5D-F89B-4ADF-8FE9-2521E1EF7320}" type="presOf" srcId="{257C7982-AFAB-4424-B168-BD12EFB29BD2}" destId="{8F638713-EF3E-458E-B33D-7408972B007B}" srcOrd="0" destOrd="0" presId="urn:microsoft.com/office/officeart/2005/8/layout/pyramid2"/>
    <dgm:cxn modelId="{D87B4E5E-E377-4E2E-8D47-BE6B31DA637B}" type="presOf" srcId="{F5D4845A-F395-480A-AE6D-5FF120F47708}" destId="{10CA2466-1EDF-4C1D-A77F-5EF7639624A0}" srcOrd="0" destOrd="0" presId="urn:microsoft.com/office/officeart/2005/8/layout/pyramid2"/>
    <dgm:cxn modelId="{7E68D642-C33F-46B6-ADEE-E2B6A6FB0A78}" srcId="{A1E5CDFC-E796-471F-8CE2-A0356B1FCBD8}" destId="{0098E8BB-D693-42F7-B284-FF51C998BA42}" srcOrd="24" destOrd="0" parTransId="{7F8A81F4-D109-441A-AA8C-9ABA1CE38608}" sibTransId="{C9B88477-DAA2-4AD0-A19E-4ACB303D6599}"/>
    <dgm:cxn modelId="{3316DD63-0015-4396-A2F9-36249AA21F27}" type="presOf" srcId="{0098E8BB-D693-42F7-B284-FF51C998BA42}" destId="{D1117521-1B06-4D65-9796-376BE579B1F6}" srcOrd="0" destOrd="0" presId="urn:microsoft.com/office/officeart/2005/8/layout/pyramid2"/>
    <dgm:cxn modelId="{29AA2A45-023A-4E30-A61E-899FAD1B930A}" type="presOf" srcId="{A1E5CDFC-E796-471F-8CE2-A0356B1FCBD8}" destId="{7505D4B7-7CA9-45F6-9767-899D2CB22220}" srcOrd="0" destOrd="0" presId="urn:microsoft.com/office/officeart/2005/8/layout/pyramid2"/>
    <dgm:cxn modelId="{5387E466-8C2B-4A59-96EE-931CB28A6E7C}" type="presOf" srcId="{E6C65707-AF38-4B61-BDB6-39F727863056}" destId="{D271DB53-ED4A-42A6-A998-A8054D74CA50}" srcOrd="0" destOrd="0" presId="urn:microsoft.com/office/officeart/2005/8/layout/pyramid2"/>
    <dgm:cxn modelId="{73DAF747-DFE0-4D10-833C-E27EB5244394}" type="presOf" srcId="{935F5D40-1E7B-4F8C-B6F6-EF0A27CDC359}" destId="{3A197D69-4563-401A-999F-86293EBF3207}" srcOrd="0" destOrd="0" presId="urn:microsoft.com/office/officeart/2005/8/layout/pyramid2"/>
    <dgm:cxn modelId="{F1D49848-9D2D-4E53-A4D4-6A0BFE2B4DB8}" type="presOf" srcId="{B71379F6-D6DA-4D4A-B9D4-35445577F166}" destId="{B2D01B06-A547-4391-84D8-03F170BAE73C}" srcOrd="0" destOrd="0" presId="urn:microsoft.com/office/officeart/2005/8/layout/pyramid2"/>
    <dgm:cxn modelId="{FC13EB4A-6D55-4895-A4B5-F3A89B89D553}" srcId="{A1E5CDFC-E796-471F-8CE2-A0356B1FCBD8}" destId="{736EE6A6-1AE0-4A9F-9907-75BFBFBB4531}" srcOrd="18" destOrd="0" parTransId="{863CA5E5-762B-4342-987D-560A42DAD3E1}" sibTransId="{F00C1AE5-88CE-4599-AFC2-0E4725309647}"/>
    <dgm:cxn modelId="{50C79E6B-EAD5-4B08-B65D-2004A31E6A3B}" srcId="{A1E5CDFC-E796-471F-8CE2-A0356B1FCBD8}" destId="{9E1C789B-4E51-4C2C-97D0-C525CAB1B80D}" srcOrd="25" destOrd="0" parTransId="{10547961-16F9-410D-B539-2F91D38B4AA3}" sibTransId="{FCEB6549-74E2-4495-A9CC-E1018ABD4B40}"/>
    <dgm:cxn modelId="{6580C56B-6425-412E-8B31-3D5C637866FE}" type="presOf" srcId="{231D67B9-F7A4-4DEE-8BCF-4F739A22D866}" destId="{A283D88A-721C-4AEB-B36C-B9E580B6B903}" srcOrd="0" destOrd="0" presId="urn:microsoft.com/office/officeart/2005/8/layout/pyramid2"/>
    <dgm:cxn modelId="{A0C36851-4CD5-4921-98D5-EC93410EA124}" srcId="{A1E5CDFC-E796-471F-8CE2-A0356B1FCBD8}" destId="{B5D7CF7A-7140-4E8B-99AD-5E27ED8D60B8}" srcOrd="8" destOrd="0" parTransId="{ECAC6CCD-488C-4867-8A6C-3E0938F2A993}" sibTransId="{7A99FF3B-9C01-46E0-B13B-034BFB8198D5}"/>
    <dgm:cxn modelId="{BE765E53-5FFA-4841-A090-670C1BF26D71}" srcId="{A1E5CDFC-E796-471F-8CE2-A0356B1FCBD8}" destId="{B71379F6-D6DA-4D4A-B9D4-35445577F166}" srcOrd="30" destOrd="0" parTransId="{B8AD031C-7F56-4955-8B00-2ED7E54CC287}" sibTransId="{51C8FE56-F49D-4061-9D4A-15E093A14CC2}"/>
    <dgm:cxn modelId="{8E779E56-6E3F-4DD2-8CDA-7FDB5136E3CA}" srcId="{A1E5CDFC-E796-471F-8CE2-A0356B1FCBD8}" destId="{6558CEDC-C892-4C68-8DC9-94CDA4202424}" srcOrd="21" destOrd="0" parTransId="{CE0DB129-85C0-43F1-9924-C53CAE75F59D}" sibTransId="{1602AFD6-A11B-4543-B9B7-E9833C89DE30}"/>
    <dgm:cxn modelId="{8895A756-D5C9-43A0-B94D-B16DAA2A7E15}" srcId="{A1E5CDFC-E796-471F-8CE2-A0356B1FCBD8}" destId="{BB180F50-0120-40F2-93C1-AA3EDB4B5D48}" srcOrd="27" destOrd="0" parTransId="{B2497DB1-5BB5-4551-9305-03B546BD89B4}" sibTransId="{8F956D2E-6B1C-4ACF-AA62-E9CA85D04D78}"/>
    <dgm:cxn modelId="{DAE6B556-8A73-49E1-9C5C-68185141D4B9}" srcId="{A1E5CDFC-E796-471F-8CE2-A0356B1FCBD8}" destId="{9794EFC9-B2E5-4BE1-9418-DD8AC8631EDF}" srcOrd="3" destOrd="0" parTransId="{EE61A7D8-226E-469C-B0F6-D0CADCA9A7DB}" sibTransId="{83CB0338-94FE-4F97-A4FD-697654302AF9}"/>
    <dgm:cxn modelId="{3B9B8258-2FB4-4B07-992C-E86D0A63B5A1}" srcId="{A1E5CDFC-E796-471F-8CE2-A0356B1FCBD8}" destId="{935F5D40-1E7B-4F8C-B6F6-EF0A27CDC359}" srcOrd="32" destOrd="0" parTransId="{9FC2DAC6-2874-46BE-B750-D84B538677F3}" sibTransId="{40F007C4-58F0-4F30-B050-D57ACFCE8A0C}"/>
    <dgm:cxn modelId="{457F9278-0DAE-405C-9C05-503030B71CAF}" srcId="{A1E5CDFC-E796-471F-8CE2-A0356B1FCBD8}" destId="{C1F555C3-35B0-4BCD-8900-50FB66EE800D}" srcOrd="23" destOrd="0" parTransId="{191AB00A-5F24-4C9D-B0EB-37A72E6FAB98}" sibTransId="{CF4F96D0-FFB1-47D7-884A-AAA8A1ACEC1E}"/>
    <dgm:cxn modelId="{E2405D7A-809F-43E2-AEE4-253D2AC0640F}" type="presOf" srcId="{736EE6A6-1AE0-4A9F-9907-75BFBFBB4531}" destId="{39C86322-A4D6-485E-BA9C-40BFD506CDD0}" srcOrd="0" destOrd="0" presId="urn:microsoft.com/office/officeart/2005/8/layout/pyramid2"/>
    <dgm:cxn modelId="{066A2981-8D6C-4314-9FE0-AF4B59D6967E}" srcId="{A1E5CDFC-E796-471F-8CE2-A0356B1FCBD8}" destId="{8B785B9C-ED82-4C63-828D-E7D72D908DB8}" srcOrd="10" destOrd="0" parTransId="{ED0A2DEB-613C-49A4-9579-EE7190C548DC}" sibTransId="{D537BF29-A385-4A66-809B-445240603D5F}"/>
    <dgm:cxn modelId="{0A9B7489-D26F-4CA6-A489-D34FE1F19290}" type="presOf" srcId="{AF6B2B3A-7D7D-4065-96F3-F7C088A78C0D}" destId="{FA3C0D13-1F56-4C9A-9DFA-7B42632B7E4F}" srcOrd="0" destOrd="0" presId="urn:microsoft.com/office/officeart/2005/8/layout/pyramid2"/>
    <dgm:cxn modelId="{8C6C4695-FC09-465B-81E6-0C03A066F8E1}" srcId="{A1E5CDFC-E796-471F-8CE2-A0356B1FCBD8}" destId="{128327B9-D21D-421F-A5E6-2F664B9BFC85}" srcOrd="22" destOrd="0" parTransId="{7B7EAD80-674E-411D-A0D6-D62CDBD0D0D1}" sibTransId="{EA4B292F-A5BD-43C5-B8A1-33FB061DE6F4}"/>
    <dgm:cxn modelId="{5ACE9B9D-E8EE-4E0B-BBDA-DEE1B73CE57F}" type="presOf" srcId="{BE366F4F-000F-4E9E-B4B2-F3244BAFB90C}" destId="{189C6BA1-027F-4EA4-9926-92E73665E430}" srcOrd="0" destOrd="0" presId="urn:microsoft.com/office/officeart/2005/8/layout/pyramid2"/>
    <dgm:cxn modelId="{B0BDB09E-0B67-497C-AFCB-56B01EE38AB3}" srcId="{A1E5CDFC-E796-471F-8CE2-A0356B1FCBD8}" destId="{A8D42F64-9879-4FA2-A06C-301903D42213}" srcOrd="15" destOrd="0" parTransId="{D34026EF-790B-4A27-9D36-713DDA2E391E}" sibTransId="{90E66F3F-1F56-4F2F-9752-80F7C6258035}"/>
    <dgm:cxn modelId="{D496B69F-80A9-44BA-9929-E26CB69BE13D}" type="presOf" srcId="{0F11BF8A-F54F-4250-B2C9-C966B8B182A7}" destId="{5BAFA41A-B46E-40F9-ABCA-0668BAB770FB}" srcOrd="0" destOrd="0" presId="urn:microsoft.com/office/officeart/2005/8/layout/pyramid2"/>
    <dgm:cxn modelId="{255C6AA2-233D-4F24-91BB-08A5CE69CB87}" srcId="{A1E5CDFC-E796-471F-8CE2-A0356B1FCBD8}" destId="{AF6B2B3A-7D7D-4065-96F3-F7C088A78C0D}" srcOrd="1" destOrd="0" parTransId="{C51D1A1A-97C8-4932-BCD9-DA3377E4E274}" sibTransId="{9311CB14-E535-4717-A43E-A84AE59988EE}"/>
    <dgm:cxn modelId="{29CB44A6-A630-49DD-9D66-5D9DE2B8CB09}" type="presOf" srcId="{A8D42F64-9879-4FA2-A06C-301903D42213}" destId="{047214C6-80F6-400B-8C90-E19969D50C64}" srcOrd="0" destOrd="0" presId="urn:microsoft.com/office/officeart/2005/8/layout/pyramid2"/>
    <dgm:cxn modelId="{47B8B6AB-2D5F-48EA-BBDD-1FD219CEE2EA}" srcId="{A1E5CDFC-E796-471F-8CE2-A0356B1FCBD8}" destId="{380EB0A2-7886-47EF-8A7B-4D5CC48A436B}" srcOrd="19" destOrd="0" parTransId="{A197A4C3-A2C7-4C75-AEE3-5FF4DD41F7CA}" sibTransId="{D7A50CB3-5E52-4429-933A-819BEA62FAEA}"/>
    <dgm:cxn modelId="{FF4814AC-2AE9-4418-B606-A81894995D2C}" type="presOf" srcId="{089BFF5E-2DE3-47EA-A9A8-A651DD2CE907}" destId="{7B8F9C7A-FDF5-459A-A1C2-B4420D281F57}" srcOrd="0" destOrd="0" presId="urn:microsoft.com/office/officeart/2005/8/layout/pyramid2"/>
    <dgm:cxn modelId="{1D11C0AD-4B66-4481-936F-01BD24D5CE18}" type="presOf" srcId="{8B785B9C-ED82-4C63-828D-E7D72D908DB8}" destId="{2920EF75-5FB8-461C-83FD-0B9D6AF708F2}" srcOrd="0" destOrd="0" presId="urn:microsoft.com/office/officeart/2005/8/layout/pyramid2"/>
    <dgm:cxn modelId="{E7D4ECAD-F238-4706-BC32-2FCF08C7EB39}" type="presOf" srcId="{B5D7CF7A-7140-4E8B-99AD-5E27ED8D60B8}" destId="{D88A12B5-7CAA-44C2-B607-5ED2C98414B5}" srcOrd="0" destOrd="0" presId="urn:microsoft.com/office/officeart/2005/8/layout/pyramid2"/>
    <dgm:cxn modelId="{604DF7B3-14F3-4091-83B0-B9519B6F444E}" srcId="{A1E5CDFC-E796-471F-8CE2-A0356B1FCBD8}" destId="{257C7982-AFAB-4424-B168-BD12EFB29BD2}" srcOrd="12" destOrd="0" parTransId="{FDBB94C5-D8B9-43DF-8C4D-59BD51A19BD4}" sibTransId="{169AF1FA-AC80-463F-A39C-E333E7098D9C}"/>
    <dgm:cxn modelId="{5866E2B5-E62E-49C4-AB7C-0C52561735E6}" srcId="{A1E5CDFC-E796-471F-8CE2-A0356B1FCBD8}" destId="{089BFF5E-2DE3-47EA-A9A8-A651DD2CE907}" srcOrd="20" destOrd="0" parTransId="{2935C726-1E17-4574-BFC1-9D6EFE80F334}" sibTransId="{4A80B15A-6B5D-4422-ACBD-06CA395577F7}"/>
    <dgm:cxn modelId="{E8B6D3BA-B726-4DB4-909C-A75C8B16F34D}" srcId="{A1E5CDFC-E796-471F-8CE2-A0356B1FCBD8}" destId="{DF047F56-3A4B-4375-9B59-EBDE061DECD2}" srcOrd="31" destOrd="0" parTransId="{FE1BD134-678B-4720-9EE0-5B7BD2754C2D}" sibTransId="{AA461E89-EF33-4936-BBE8-3B3DA836825E}"/>
    <dgm:cxn modelId="{9A3017BC-E9B6-4FA2-B061-282A707407AB}" srcId="{A1E5CDFC-E796-471F-8CE2-A0356B1FCBD8}" destId="{661B8A88-BA1C-4FD6-AEBD-550E987FA161}" srcOrd="26" destOrd="0" parTransId="{2828ED91-C3C5-4AA0-A8FF-1CA4381C745B}" sibTransId="{43479FF0-DB41-4276-9311-1E92456F74EA}"/>
    <dgm:cxn modelId="{4A1B8CC9-BC9C-4921-B64E-A5F32B75C970}" srcId="{A1E5CDFC-E796-471F-8CE2-A0356B1FCBD8}" destId="{BE366F4F-000F-4E9E-B4B2-F3244BAFB90C}" srcOrd="0" destOrd="0" parTransId="{726DF9C6-BA12-4AB9-9B83-6A51DF88C2C4}" sibTransId="{CDF48D0D-1EAB-4E31-B6E6-7C7A5CE34B84}"/>
    <dgm:cxn modelId="{FE5699CF-1935-4BD6-B310-2B34C9A2D9DF}" type="presOf" srcId="{2CA7A085-40FB-4E02-A4F1-A851AABB5D72}" destId="{C23A702F-9F16-4166-9990-C4EB445BC10B}" srcOrd="0" destOrd="0" presId="urn:microsoft.com/office/officeart/2005/8/layout/pyramid2"/>
    <dgm:cxn modelId="{68C711D0-7006-4326-A2A5-8C7E13CEF7C0}" type="presOf" srcId="{DF047F56-3A4B-4375-9B59-EBDE061DECD2}" destId="{3DE97399-5AA8-4AD5-B16E-A8F78EA2AFC7}" srcOrd="0" destOrd="0" presId="urn:microsoft.com/office/officeart/2005/8/layout/pyramid2"/>
    <dgm:cxn modelId="{CA69D3D1-A409-4A35-97F9-B718CADAA157}" type="presOf" srcId="{380EB0A2-7886-47EF-8A7B-4D5CC48A436B}" destId="{7C6B3EA3-3A31-4B46-BAFC-33E90258CF87}" srcOrd="0" destOrd="0" presId="urn:microsoft.com/office/officeart/2005/8/layout/pyramid2"/>
    <dgm:cxn modelId="{0DBC84D6-2F98-4E5B-AFFE-7D65CF5ADF18}" srcId="{A1E5CDFC-E796-471F-8CE2-A0356B1FCBD8}" destId="{B9ACFA05-3AAE-4E54-A89B-26B28A076D72}" srcOrd="14" destOrd="0" parTransId="{2DFADA83-493A-40A7-BD44-694A744F1523}" sibTransId="{AA904D45-E65E-4BC9-A20F-45581B6E8D1C}"/>
    <dgm:cxn modelId="{D4EB23DB-FF74-4A85-8C36-C7410C0FC76F}" type="presOf" srcId="{88F2B957-D1C8-4294-BF11-303EDD1317C7}" destId="{B9028FF0-BE1F-47AA-B7DD-DDFCD987C14E}" srcOrd="0" destOrd="0" presId="urn:microsoft.com/office/officeart/2005/8/layout/pyramid2"/>
    <dgm:cxn modelId="{BD212FDB-AC7C-4D24-A3FD-075A6D5BC536}" type="presOf" srcId="{BB180F50-0120-40F2-93C1-AA3EDB4B5D48}" destId="{ADEFB511-2BB2-46C2-BA19-8A667E57287E}" srcOrd="0" destOrd="0" presId="urn:microsoft.com/office/officeart/2005/8/layout/pyramid2"/>
    <dgm:cxn modelId="{B12A3CE5-90D3-4F6A-A8B5-92057BB0E596}" srcId="{A1E5CDFC-E796-471F-8CE2-A0356B1FCBD8}" destId="{AC3CE47C-7CEA-4D82-8CAD-A05D31F79ADB}" srcOrd="11" destOrd="0" parTransId="{F49B9AF2-2AFE-4D97-8EA4-239252FDBAD0}" sibTransId="{74F0D1E5-F191-46F3-9D99-73C3F110847A}"/>
    <dgm:cxn modelId="{A5407DEE-8819-40D8-AF76-07F651EF6247}" srcId="{A1E5CDFC-E796-471F-8CE2-A0356B1FCBD8}" destId="{99941ECA-8DBF-459A-89A8-DB17D00ECA72}" srcOrd="4" destOrd="0" parTransId="{A86041A0-619F-485C-B7A9-7246649244C4}" sibTransId="{E0433DE9-8C8A-44B5-9618-8C5E4C6328A3}"/>
    <dgm:cxn modelId="{D14352F1-D7FA-495A-AA2B-BCFAC9B96786}" srcId="{A1E5CDFC-E796-471F-8CE2-A0356B1FCBD8}" destId="{5F10A1D3-0F3C-4713-AD38-C72DB140FC91}" srcOrd="16" destOrd="0" parTransId="{D1AF4073-1C79-4959-AAA1-4146E699A3FB}" sibTransId="{2C101F7D-DB0C-4635-B413-D444FB9095C9}"/>
    <dgm:cxn modelId="{AC2BC7F1-A702-4E22-9F81-E38EACC41749}" type="presOf" srcId="{661B8A88-BA1C-4FD6-AEBD-550E987FA161}" destId="{9C38DF9F-0964-40BB-8858-11479DC3D1A4}" srcOrd="0" destOrd="0" presId="urn:microsoft.com/office/officeart/2005/8/layout/pyramid2"/>
    <dgm:cxn modelId="{3418B6F2-FE9E-4699-A491-C4B53E7BBAC0}" type="presOf" srcId="{6558CEDC-C892-4C68-8DC9-94CDA4202424}" destId="{4001DEC0-0232-41A6-883E-094D2F2AADF8}" srcOrd="0" destOrd="0" presId="urn:microsoft.com/office/officeart/2005/8/layout/pyramid2"/>
    <dgm:cxn modelId="{27342CF4-7BFC-4D44-83C0-27949BCA16BA}" srcId="{A1E5CDFC-E796-471F-8CE2-A0356B1FCBD8}" destId="{0F11BF8A-F54F-4250-B2C9-C966B8B182A7}" srcOrd="9" destOrd="0" parTransId="{5008A1EC-E257-4496-90C8-C4C461435E47}" sibTransId="{6F555F93-B1EA-4C7C-B43C-32EB71AAD9C5}"/>
    <dgm:cxn modelId="{F34D51F7-C687-4341-AFF7-672E919E3808}" type="presOf" srcId="{99941ECA-8DBF-459A-89A8-DB17D00ECA72}" destId="{D3BB54A7-49AF-4043-9A3D-03C0065888E4}" srcOrd="0" destOrd="0" presId="urn:microsoft.com/office/officeart/2005/8/layout/pyramid2"/>
    <dgm:cxn modelId="{C5B3D6F9-22AE-4177-9677-CA3270D467AB}" type="presOf" srcId="{9794EFC9-B2E5-4BE1-9418-DD8AC8631EDF}" destId="{89F10C6F-C5EC-4B2A-80B5-829E80BA50A0}" srcOrd="0" destOrd="0" presId="urn:microsoft.com/office/officeart/2005/8/layout/pyramid2"/>
    <dgm:cxn modelId="{55A63EFA-7FCC-437F-8DE7-067C14495E13}" srcId="{A1E5CDFC-E796-471F-8CE2-A0356B1FCBD8}" destId="{2CA7A085-40FB-4E02-A4F1-A851AABB5D72}" srcOrd="13" destOrd="0" parTransId="{3695F35F-1571-471D-BA7A-46E6C54BAF35}" sibTransId="{2621D8CC-75CF-48B7-B0B3-FDEE0F2C0574}"/>
    <dgm:cxn modelId="{311F83FC-C3BF-4EF5-AFDD-8AFCAD9DFCAD}" type="presOf" srcId="{128327B9-D21D-421F-A5E6-2F664B9BFC85}" destId="{26C9424B-3BD9-4D6F-8948-94D21E39562C}" srcOrd="0" destOrd="0" presId="urn:microsoft.com/office/officeart/2005/8/layout/pyramid2"/>
    <dgm:cxn modelId="{A8FC60E6-E95F-4511-9813-36650DF138A3}" type="presParOf" srcId="{7505D4B7-7CA9-45F6-9767-899D2CB22220}" destId="{D244540D-A565-4920-80CE-30D542A2FBE9}" srcOrd="0" destOrd="0" presId="urn:microsoft.com/office/officeart/2005/8/layout/pyramid2"/>
    <dgm:cxn modelId="{D32896E2-347D-44D9-A1E7-A7782901CB74}" type="presParOf" srcId="{7505D4B7-7CA9-45F6-9767-899D2CB22220}" destId="{4DB015E4-BA98-4F6F-B2C4-0A1F46A63C20}" srcOrd="1" destOrd="0" presId="urn:microsoft.com/office/officeart/2005/8/layout/pyramid2"/>
    <dgm:cxn modelId="{F24EDEA9-FF26-42B0-B212-DAE7FCB0EDC9}" type="presParOf" srcId="{4DB015E4-BA98-4F6F-B2C4-0A1F46A63C20}" destId="{189C6BA1-027F-4EA4-9926-92E73665E430}" srcOrd="0" destOrd="0" presId="urn:microsoft.com/office/officeart/2005/8/layout/pyramid2"/>
    <dgm:cxn modelId="{3ED2E241-5770-468E-9D31-60FAA8A437B6}" type="presParOf" srcId="{4DB015E4-BA98-4F6F-B2C4-0A1F46A63C20}" destId="{651C2B6C-8243-470B-84BE-8ED0EAC05D2A}" srcOrd="1" destOrd="0" presId="urn:microsoft.com/office/officeart/2005/8/layout/pyramid2"/>
    <dgm:cxn modelId="{F2682711-E927-4B72-AAE3-C51BFAD5C070}" type="presParOf" srcId="{4DB015E4-BA98-4F6F-B2C4-0A1F46A63C20}" destId="{FA3C0D13-1F56-4C9A-9DFA-7B42632B7E4F}" srcOrd="2" destOrd="0" presId="urn:microsoft.com/office/officeart/2005/8/layout/pyramid2"/>
    <dgm:cxn modelId="{FDBBE0AF-AA83-41BC-BCD3-691322D2E9A8}" type="presParOf" srcId="{4DB015E4-BA98-4F6F-B2C4-0A1F46A63C20}" destId="{0E55DDF9-E567-4596-9422-B3BC3002D456}" srcOrd="3" destOrd="0" presId="urn:microsoft.com/office/officeart/2005/8/layout/pyramid2"/>
    <dgm:cxn modelId="{609B8301-DB67-4047-B36F-E09BD89B85F5}" type="presParOf" srcId="{4DB015E4-BA98-4F6F-B2C4-0A1F46A63C20}" destId="{B9028FF0-BE1F-47AA-B7DD-DDFCD987C14E}" srcOrd="4" destOrd="0" presId="urn:microsoft.com/office/officeart/2005/8/layout/pyramid2"/>
    <dgm:cxn modelId="{D5B5C654-F22A-4159-A350-D52BD774BC38}" type="presParOf" srcId="{4DB015E4-BA98-4F6F-B2C4-0A1F46A63C20}" destId="{D5B3D5BD-68B2-46A2-AF8F-8EE0963DDCD6}" srcOrd="5" destOrd="0" presId="urn:microsoft.com/office/officeart/2005/8/layout/pyramid2"/>
    <dgm:cxn modelId="{DF39D2EB-6A19-420F-82D5-3AE3BCC6ACFF}" type="presParOf" srcId="{4DB015E4-BA98-4F6F-B2C4-0A1F46A63C20}" destId="{89F10C6F-C5EC-4B2A-80B5-829E80BA50A0}" srcOrd="6" destOrd="0" presId="urn:microsoft.com/office/officeart/2005/8/layout/pyramid2"/>
    <dgm:cxn modelId="{4DC173F7-6F2C-4A40-9CFE-50EA3C30A67B}" type="presParOf" srcId="{4DB015E4-BA98-4F6F-B2C4-0A1F46A63C20}" destId="{703CCC29-75C4-43CB-9DB2-28A248B4661E}" srcOrd="7" destOrd="0" presId="urn:microsoft.com/office/officeart/2005/8/layout/pyramid2"/>
    <dgm:cxn modelId="{ED102970-EBEC-453B-892C-B7FAC67056D1}" type="presParOf" srcId="{4DB015E4-BA98-4F6F-B2C4-0A1F46A63C20}" destId="{D3BB54A7-49AF-4043-9A3D-03C0065888E4}" srcOrd="8" destOrd="0" presId="urn:microsoft.com/office/officeart/2005/8/layout/pyramid2"/>
    <dgm:cxn modelId="{B61DB171-1828-4CB7-985A-CEC059C6AF42}" type="presParOf" srcId="{4DB015E4-BA98-4F6F-B2C4-0A1F46A63C20}" destId="{F67CE3F7-CD5C-411E-970D-8CB1E2EFC42A}" srcOrd="9" destOrd="0" presId="urn:microsoft.com/office/officeart/2005/8/layout/pyramid2"/>
    <dgm:cxn modelId="{F809A017-D8CD-491F-80B7-A8698F6B6438}" type="presParOf" srcId="{4DB015E4-BA98-4F6F-B2C4-0A1F46A63C20}" destId="{A283D88A-721C-4AEB-B36C-B9E580B6B903}" srcOrd="10" destOrd="0" presId="urn:microsoft.com/office/officeart/2005/8/layout/pyramid2"/>
    <dgm:cxn modelId="{3859B401-683F-405A-B3FC-9C2A07A21F2D}" type="presParOf" srcId="{4DB015E4-BA98-4F6F-B2C4-0A1F46A63C20}" destId="{9F7C6AFE-1F09-4D97-81BB-06D9D6246E4D}" srcOrd="11" destOrd="0" presId="urn:microsoft.com/office/officeart/2005/8/layout/pyramid2"/>
    <dgm:cxn modelId="{CF2FCB86-8611-42C4-9EF0-6C253987F54B}" type="presParOf" srcId="{4DB015E4-BA98-4F6F-B2C4-0A1F46A63C20}" destId="{43400C20-CC21-4CEF-A79F-D0B18A9FC3D6}" srcOrd="12" destOrd="0" presId="urn:microsoft.com/office/officeart/2005/8/layout/pyramid2"/>
    <dgm:cxn modelId="{9502240E-8EAC-4000-B72B-D889800D25F6}" type="presParOf" srcId="{4DB015E4-BA98-4F6F-B2C4-0A1F46A63C20}" destId="{73CE5834-9B47-460F-BD63-C1F4FCFC4A0B}" srcOrd="13" destOrd="0" presId="urn:microsoft.com/office/officeart/2005/8/layout/pyramid2"/>
    <dgm:cxn modelId="{4CEFCF04-30D0-4A7E-A23F-CFF95200C54A}" type="presParOf" srcId="{4DB015E4-BA98-4F6F-B2C4-0A1F46A63C20}" destId="{10CA2466-1EDF-4C1D-A77F-5EF7639624A0}" srcOrd="14" destOrd="0" presId="urn:microsoft.com/office/officeart/2005/8/layout/pyramid2"/>
    <dgm:cxn modelId="{501DE8C2-19BD-42B7-9121-6723BBD2D44C}" type="presParOf" srcId="{4DB015E4-BA98-4F6F-B2C4-0A1F46A63C20}" destId="{03A75839-B676-4A7A-9818-62D5AC727CBE}" srcOrd="15" destOrd="0" presId="urn:microsoft.com/office/officeart/2005/8/layout/pyramid2"/>
    <dgm:cxn modelId="{F85B42C0-4610-4EAD-99F0-6C468457E093}" type="presParOf" srcId="{4DB015E4-BA98-4F6F-B2C4-0A1F46A63C20}" destId="{D88A12B5-7CAA-44C2-B607-5ED2C98414B5}" srcOrd="16" destOrd="0" presId="urn:microsoft.com/office/officeart/2005/8/layout/pyramid2"/>
    <dgm:cxn modelId="{A2008034-2769-4815-B7C4-4A869F132795}" type="presParOf" srcId="{4DB015E4-BA98-4F6F-B2C4-0A1F46A63C20}" destId="{B4E1CF53-446C-4269-AEED-2117D97DDE92}" srcOrd="17" destOrd="0" presId="urn:microsoft.com/office/officeart/2005/8/layout/pyramid2"/>
    <dgm:cxn modelId="{3DC6686E-BC5D-4DE4-BF11-75C2AB9A78CC}" type="presParOf" srcId="{4DB015E4-BA98-4F6F-B2C4-0A1F46A63C20}" destId="{5BAFA41A-B46E-40F9-ABCA-0668BAB770FB}" srcOrd="18" destOrd="0" presId="urn:microsoft.com/office/officeart/2005/8/layout/pyramid2"/>
    <dgm:cxn modelId="{740AF7F8-A06D-489D-8DCB-2BC064751EC1}" type="presParOf" srcId="{4DB015E4-BA98-4F6F-B2C4-0A1F46A63C20}" destId="{870970DA-FF85-47C9-B271-0858F4242CA6}" srcOrd="19" destOrd="0" presId="urn:microsoft.com/office/officeart/2005/8/layout/pyramid2"/>
    <dgm:cxn modelId="{F0CA645D-2D07-46A3-BEEB-E31F723EAED1}" type="presParOf" srcId="{4DB015E4-BA98-4F6F-B2C4-0A1F46A63C20}" destId="{2920EF75-5FB8-461C-83FD-0B9D6AF708F2}" srcOrd="20" destOrd="0" presId="urn:microsoft.com/office/officeart/2005/8/layout/pyramid2"/>
    <dgm:cxn modelId="{CEC343A0-26BF-41B7-84D6-765CCC6D9E1E}" type="presParOf" srcId="{4DB015E4-BA98-4F6F-B2C4-0A1F46A63C20}" destId="{7CA4EF20-E7B4-4501-98C1-19A67C4BE664}" srcOrd="21" destOrd="0" presId="urn:microsoft.com/office/officeart/2005/8/layout/pyramid2"/>
    <dgm:cxn modelId="{1CF2EB78-5C07-421E-8742-D94C29F0EF8A}" type="presParOf" srcId="{4DB015E4-BA98-4F6F-B2C4-0A1F46A63C20}" destId="{1A4E1133-147F-47FE-949C-0F27800F3BFF}" srcOrd="22" destOrd="0" presId="urn:microsoft.com/office/officeart/2005/8/layout/pyramid2"/>
    <dgm:cxn modelId="{CC68AC52-AC27-43FF-96BF-963073B73BA1}" type="presParOf" srcId="{4DB015E4-BA98-4F6F-B2C4-0A1F46A63C20}" destId="{28EB2B35-C049-4DDC-8805-93AD926EC9E2}" srcOrd="23" destOrd="0" presId="urn:microsoft.com/office/officeart/2005/8/layout/pyramid2"/>
    <dgm:cxn modelId="{6D8D9913-439D-4B36-B2F6-2F36B9F9A7A2}" type="presParOf" srcId="{4DB015E4-BA98-4F6F-B2C4-0A1F46A63C20}" destId="{8F638713-EF3E-458E-B33D-7408972B007B}" srcOrd="24" destOrd="0" presId="urn:microsoft.com/office/officeart/2005/8/layout/pyramid2"/>
    <dgm:cxn modelId="{76C584D9-EFE9-4519-893B-A108450E091B}" type="presParOf" srcId="{4DB015E4-BA98-4F6F-B2C4-0A1F46A63C20}" destId="{C50DED30-E147-4DCE-BBF8-1175FB395BAF}" srcOrd="25" destOrd="0" presId="urn:microsoft.com/office/officeart/2005/8/layout/pyramid2"/>
    <dgm:cxn modelId="{850B57F5-301D-4083-96B5-3554BBF9F3E5}" type="presParOf" srcId="{4DB015E4-BA98-4F6F-B2C4-0A1F46A63C20}" destId="{C23A702F-9F16-4166-9990-C4EB445BC10B}" srcOrd="26" destOrd="0" presId="urn:microsoft.com/office/officeart/2005/8/layout/pyramid2"/>
    <dgm:cxn modelId="{2D7CAFFF-6680-4E94-80B8-410B9AFF1152}" type="presParOf" srcId="{4DB015E4-BA98-4F6F-B2C4-0A1F46A63C20}" destId="{9A9D9E9C-EF7F-41CB-BBCE-2AFE436586E4}" srcOrd="27" destOrd="0" presId="urn:microsoft.com/office/officeart/2005/8/layout/pyramid2"/>
    <dgm:cxn modelId="{29478ED7-509A-44E5-A5EB-2120CBD56B84}" type="presParOf" srcId="{4DB015E4-BA98-4F6F-B2C4-0A1F46A63C20}" destId="{2DBC735F-9BC4-40DE-B5E6-40E0641A7C4B}" srcOrd="28" destOrd="0" presId="urn:microsoft.com/office/officeart/2005/8/layout/pyramid2"/>
    <dgm:cxn modelId="{2544062F-BF0F-4011-A2C2-218BC416E742}" type="presParOf" srcId="{4DB015E4-BA98-4F6F-B2C4-0A1F46A63C20}" destId="{F991A059-FCCD-41A3-9179-4AEB560DAD59}" srcOrd="29" destOrd="0" presId="urn:microsoft.com/office/officeart/2005/8/layout/pyramid2"/>
    <dgm:cxn modelId="{10878AEC-A74F-4536-BAB6-1FEA596DE625}" type="presParOf" srcId="{4DB015E4-BA98-4F6F-B2C4-0A1F46A63C20}" destId="{047214C6-80F6-400B-8C90-E19969D50C64}" srcOrd="30" destOrd="0" presId="urn:microsoft.com/office/officeart/2005/8/layout/pyramid2"/>
    <dgm:cxn modelId="{822319EF-7199-40F6-8314-F28644CCEE08}" type="presParOf" srcId="{4DB015E4-BA98-4F6F-B2C4-0A1F46A63C20}" destId="{61482AA9-4D74-4216-AA3E-0D47247C74D4}" srcOrd="31" destOrd="0" presId="urn:microsoft.com/office/officeart/2005/8/layout/pyramid2"/>
    <dgm:cxn modelId="{09B03FE4-C781-49D8-AC31-D9C9849EE842}" type="presParOf" srcId="{4DB015E4-BA98-4F6F-B2C4-0A1F46A63C20}" destId="{67BF9AEB-4914-4CF5-9BAC-111DD8CFAACA}" srcOrd="32" destOrd="0" presId="urn:microsoft.com/office/officeart/2005/8/layout/pyramid2"/>
    <dgm:cxn modelId="{13D72961-08E1-45EB-9DD7-F092C165BFB4}" type="presParOf" srcId="{4DB015E4-BA98-4F6F-B2C4-0A1F46A63C20}" destId="{E04C00F1-955E-4768-8ADA-4075C0BDCF06}" srcOrd="33" destOrd="0" presId="urn:microsoft.com/office/officeart/2005/8/layout/pyramid2"/>
    <dgm:cxn modelId="{8B55D433-85A1-4379-B052-2AFB17F7E262}" type="presParOf" srcId="{4DB015E4-BA98-4F6F-B2C4-0A1F46A63C20}" destId="{F9BD211F-0833-40B2-9F00-608411AA6AB0}" srcOrd="34" destOrd="0" presId="urn:microsoft.com/office/officeart/2005/8/layout/pyramid2"/>
    <dgm:cxn modelId="{7E85E9BC-9CE6-4CE8-9645-E17B39BA2172}" type="presParOf" srcId="{4DB015E4-BA98-4F6F-B2C4-0A1F46A63C20}" destId="{9763A9E0-7229-4CB1-9401-D5A6C23E19F8}" srcOrd="35" destOrd="0" presId="urn:microsoft.com/office/officeart/2005/8/layout/pyramid2"/>
    <dgm:cxn modelId="{9AA6439F-ACA3-42B9-B0B5-CD32ECCA3773}" type="presParOf" srcId="{4DB015E4-BA98-4F6F-B2C4-0A1F46A63C20}" destId="{39C86322-A4D6-485E-BA9C-40BFD506CDD0}" srcOrd="36" destOrd="0" presId="urn:microsoft.com/office/officeart/2005/8/layout/pyramid2"/>
    <dgm:cxn modelId="{6A61F0FC-BAD3-41DD-B907-6299A1C1832A}" type="presParOf" srcId="{4DB015E4-BA98-4F6F-B2C4-0A1F46A63C20}" destId="{AF7F0FE1-E277-4936-AAC4-BF0F424CB032}" srcOrd="37" destOrd="0" presId="urn:microsoft.com/office/officeart/2005/8/layout/pyramid2"/>
    <dgm:cxn modelId="{1A149D4C-19C5-4F3C-BD66-70FA647C0657}" type="presParOf" srcId="{4DB015E4-BA98-4F6F-B2C4-0A1F46A63C20}" destId="{7C6B3EA3-3A31-4B46-BAFC-33E90258CF87}" srcOrd="38" destOrd="0" presId="urn:microsoft.com/office/officeart/2005/8/layout/pyramid2"/>
    <dgm:cxn modelId="{005365CF-15F5-4E8B-8CB9-176607653E4A}" type="presParOf" srcId="{4DB015E4-BA98-4F6F-B2C4-0A1F46A63C20}" destId="{19549BF8-F84A-43A4-9E60-57A4A87A7460}" srcOrd="39" destOrd="0" presId="urn:microsoft.com/office/officeart/2005/8/layout/pyramid2"/>
    <dgm:cxn modelId="{A8DE027A-EBB4-44F1-A30A-0CD7722FBC75}" type="presParOf" srcId="{4DB015E4-BA98-4F6F-B2C4-0A1F46A63C20}" destId="{7B8F9C7A-FDF5-459A-A1C2-B4420D281F57}" srcOrd="40" destOrd="0" presId="urn:microsoft.com/office/officeart/2005/8/layout/pyramid2"/>
    <dgm:cxn modelId="{94EDD482-4B02-464C-9E90-B5F574D9161F}" type="presParOf" srcId="{4DB015E4-BA98-4F6F-B2C4-0A1F46A63C20}" destId="{E446D8F5-69A6-4294-991C-5219EE801123}" srcOrd="41" destOrd="0" presId="urn:microsoft.com/office/officeart/2005/8/layout/pyramid2"/>
    <dgm:cxn modelId="{7F2830E9-FF80-48D7-8F88-C96B5E5A9B60}" type="presParOf" srcId="{4DB015E4-BA98-4F6F-B2C4-0A1F46A63C20}" destId="{4001DEC0-0232-41A6-883E-094D2F2AADF8}" srcOrd="42" destOrd="0" presId="urn:microsoft.com/office/officeart/2005/8/layout/pyramid2"/>
    <dgm:cxn modelId="{32854C38-E763-4F24-B0E4-7E9B6F899E30}" type="presParOf" srcId="{4DB015E4-BA98-4F6F-B2C4-0A1F46A63C20}" destId="{4CBEB174-FF7C-46D7-BC2B-F4506733084C}" srcOrd="43" destOrd="0" presId="urn:microsoft.com/office/officeart/2005/8/layout/pyramid2"/>
    <dgm:cxn modelId="{3B196EE5-627F-455A-B52B-214C10C08E16}" type="presParOf" srcId="{4DB015E4-BA98-4F6F-B2C4-0A1F46A63C20}" destId="{26C9424B-3BD9-4D6F-8948-94D21E39562C}" srcOrd="44" destOrd="0" presId="urn:microsoft.com/office/officeart/2005/8/layout/pyramid2"/>
    <dgm:cxn modelId="{86B651DA-F909-4F34-ADD2-A49DC8B9A135}" type="presParOf" srcId="{4DB015E4-BA98-4F6F-B2C4-0A1F46A63C20}" destId="{84DD54C6-B946-4FBD-A66E-813BEEF54F4F}" srcOrd="45" destOrd="0" presId="urn:microsoft.com/office/officeart/2005/8/layout/pyramid2"/>
    <dgm:cxn modelId="{B6385AD3-E926-42DF-9E99-12F2A9F62DCD}" type="presParOf" srcId="{4DB015E4-BA98-4F6F-B2C4-0A1F46A63C20}" destId="{6E94297A-63FD-48E6-9057-25F739B7D6BE}" srcOrd="46" destOrd="0" presId="urn:microsoft.com/office/officeart/2005/8/layout/pyramid2"/>
    <dgm:cxn modelId="{3885C001-50A7-4C12-8724-3D7021D5F57E}" type="presParOf" srcId="{4DB015E4-BA98-4F6F-B2C4-0A1F46A63C20}" destId="{3EB1567B-D4EA-4256-9239-1AD4F36ED56E}" srcOrd="47" destOrd="0" presId="urn:microsoft.com/office/officeart/2005/8/layout/pyramid2"/>
    <dgm:cxn modelId="{9A86370A-A2BB-490F-85C4-B7332C21B453}" type="presParOf" srcId="{4DB015E4-BA98-4F6F-B2C4-0A1F46A63C20}" destId="{D1117521-1B06-4D65-9796-376BE579B1F6}" srcOrd="48" destOrd="0" presId="urn:microsoft.com/office/officeart/2005/8/layout/pyramid2"/>
    <dgm:cxn modelId="{30CA9DC0-11F0-4892-BA5C-A16665726182}" type="presParOf" srcId="{4DB015E4-BA98-4F6F-B2C4-0A1F46A63C20}" destId="{0946D878-DCC7-4C0E-BD97-9B1F3D82B886}" srcOrd="49" destOrd="0" presId="urn:microsoft.com/office/officeart/2005/8/layout/pyramid2"/>
    <dgm:cxn modelId="{1A096701-73A5-42B1-B6F8-A459A77C4A17}" type="presParOf" srcId="{4DB015E4-BA98-4F6F-B2C4-0A1F46A63C20}" destId="{231A1BBA-FFB2-4C02-A2C6-24A82E99EF68}" srcOrd="50" destOrd="0" presId="urn:microsoft.com/office/officeart/2005/8/layout/pyramid2"/>
    <dgm:cxn modelId="{FCFAA19F-ADCB-49C1-9F32-0202CDADDCC3}" type="presParOf" srcId="{4DB015E4-BA98-4F6F-B2C4-0A1F46A63C20}" destId="{14429B7B-0659-4E56-8521-053F606602CA}" srcOrd="51" destOrd="0" presId="urn:microsoft.com/office/officeart/2005/8/layout/pyramid2"/>
    <dgm:cxn modelId="{70F67BFB-57E9-4561-A8EC-F57F516FB5B9}" type="presParOf" srcId="{4DB015E4-BA98-4F6F-B2C4-0A1F46A63C20}" destId="{9C38DF9F-0964-40BB-8858-11479DC3D1A4}" srcOrd="52" destOrd="0" presId="urn:microsoft.com/office/officeart/2005/8/layout/pyramid2"/>
    <dgm:cxn modelId="{627D3010-4872-4FAD-834A-E9E3159734D9}" type="presParOf" srcId="{4DB015E4-BA98-4F6F-B2C4-0A1F46A63C20}" destId="{E9F50F17-18FC-4947-A0FE-6C8C3865D007}" srcOrd="53" destOrd="0" presId="urn:microsoft.com/office/officeart/2005/8/layout/pyramid2"/>
    <dgm:cxn modelId="{DB1CC6D1-A0FC-438D-AB69-B9408A10341F}" type="presParOf" srcId="{4DB015E4-BA98-4F6F-B2C4-0A1F46A63C20}" destId="{ADEFB511-2BB2-46C2-BA19-8A667E57287E}" srcOrd="54" destOrd="0" presId="urn:microsoft.com/office/officeart/2005/8/layout/pyramid2"/>
    <dgm:cxn modelId="{D43B9781-6E82-45E2-A08A-7FE041ED9386}" type="presParOf" srcId="{4DB015E4-BA98-4F6F-B2C4-0A1F46A63C20}" destId="{78E061D8-6818-4167-A652-969BD1F17E42}" srcOrd="55" destOrd="0" presId="urn:microsoft.com/office/officeart/2005/8/layout/pyramid2"/>
    <dgm:cxn modelId="{776F9D6A-D062-4260-8015-2ED3133C42BF}" type="presParOf" srcId="{4DB015E4-BA98-4F6F-B2C4-0A1F46A63C20}" destId="{D271DB53-ED4A-42A6-A998-A8054D74CA50}" srcOrd="56" destOrd="0" presId="urn:microsoft.com/office/officeart/2005/8/layout/pyramid2"/>
    <dgm:cxn modelId="{FDECD157-5E50-469B-B52E-BB2FBF9274BF}" type="presParOf" srcId="{4DB015E4-BA98-4F6F-B2C4-0A1F46A63C20}" destId="{95996BE9-6897-47FC-84F9-64E60F5FA116}" srcOrd="57" destOrd="0" presId="urn:microsoft.com/office/officeart/2005/8/layout/pyramid2"/>
    <dgm:cxn modelId="{90431BC7-162C-4554-8AED-FFED017C054B}" type="presParOf" srcId="{4DB015E4-BA98-4F6F-B2C4-0A1F46A63C20}" destId="{A6B95EDC-0A0C-4E17-8642-1B2B617B48B0}" srcOrd="58" destOrd="0" presId="urn:microsoft.com/office/officeart/2005/8/layout/pyramid2"/>
    <dgm:cxn modelId="{56AC9343-2DFC-45AC-9B0A-B870C650F4AA}" type="presParOf" srcId="{4DB015E4-BA98-4F6F-B2C4-0A1F46A63C20}" destId="{4FA88BE3-94D1-4869-828B-9BD221252523}" srcOrd="59" destOrd="0" presId="urn:microsoft.com/office/officeart/2005/8/layout/pyramid2"/>
    <dgm:cxn modelId="{DFADB581-A06B-4D3F-980E-E4651604621A}" type="presParOf" srcId="{4DB015E4-BA98-4F6F-B2C4-0A1F46A63C20}" destId="{B2D01B06-A547-4391-84D8-03F170BAE73C}" srcOrd="60" destOrd="0" presId="urn:microsoft.com/office/officeart/2005/8/layout/pyramid2"/>
    <dgm:cxn modelId="{145237EB-AA72-48BE-A9BB-7BF05E57BB7F}" type="presParOf" srcId="{4DB015E4-BA98-4F6F-B2C4-0A1F46A63C20}" destId="{831A11FE-145D-4173-BD42-1C162D8A1FF9}" srcOrd="61" destOrd="0" presId="urn:microsoft.com/office/officeart/2005/8/layout/pyramid2"/>
    <dgm:cxn modelId="{885F0C25-CB44-4EF3-8FC3-E20C77F0F00B}" type="presParOf" srcId="{4DB015E4-BA98-4F6F-B2C4-0A1F46A63C20}" destId="{3DE97399-5AA8-4AD5-B16E-A8F78EA2AFC7}" srcOrd="62" destOrd="0" presId="urn:microsoft.com/office/officeart/2005/8/layout/pyramid2"/>
    <dgm:cxn modelId="{F13DCFDD-E08A-401D-87B2-77E0B52F60E8}" type="presParOf" srcId="{4DB015E4-BA98-4F6F-B2C4-0A1F46A63C20}" destId="{3E53B1C3-7019-42C1-BF87-FC2C0A970063}" srcOrd="63" destOrd="0" presId="urn:microsoft.com/office/officeart/2005/8/layout/pyramid2"/>
    <dgm:cxn modelId="{EC96F2DB-C0FD-4985-9297-9307E81E8B83}" type="presParOf" srcId="{4DB015E4-BA98-4F6F-B2C4-0A1F46A63C20}" destId="{3A197D69-4563-401A-999F-86293EBF3207}" srcOrd="64" destOrd="0" presId="urn:microsoft.com/office/officeart/2005/8/layout/pyramid2"/>
    <dgm:cxn modelId="{3E3A72FD-E0BA-46F8-8FE2-97DA30E7162B}" type="presParOf" srcId="{4DB015E4-BA98-4F6F-B2C4-0A1F46A63C20}" destId="{F407154F-F2EB-44DB-B8D7-1C844549211B}" srcOrd="6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CA2A2-11BD-4F50-A53F-CD8F2DF04324}">
      <dsp:nvSpPr>
        <dsp:cNvPr id="0" name=""/>
        <dsp:cNvSpPr/>
      </dsp:nvSpPr>
      <dsp:spPr>
        <a:xfrm>
          <a:off x="1248509" y="361091"/>
          <a:ext cx="1151342" cy="11513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0EFB2E-F557-401D-AFD5-6B710CD4248C}">
      <dsp:nvSpPr>
        <dsp:cNvPr id="0" name=""/>
        <dsp:cNvSpPr/>
      </dsp:nvSpPr>
      <dsp:spPr>
        <a:xfrm>
          <a:off x="544911" y="1878877"/>
          <a:ext cx="255853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Adopts a </a:t>
          </a:r>
          <a:r>
            <a:rPr lang="en-US" sz="2400" kern="1200" dirty="0"/>
            <a:t>co-op</a:t>
          </a:r>
          <a:r>
            <a:rPr lang="en-US" sz="1800" kern="1200" dirty="0"/>
            <a:t> model.</a:t>
          </a:r>
        </a:p>
      </dsp:txBody>
      <dsp:txXfrm>
        <a:off x="544911" y="1878877"/>
        <a:ext cx="2558537" cy="855000"/>
      </dsp:txXfrm>
    </dsp:sp>
    <dsp:sp modelId="{DA2B905B-B6B8-4353-AEAF-5AC5767C090A}">
      <dsp:nvSpPr>
        <dsp:cNvPr id="0" name=""/>
        <dsp:cNvSpPr/>
      </dsp:nvSpPr>
      <dsp:spPr>
        <a:xfrm>
          <a:off x="4254791" y="361091"/>
          <a:ext cx="1151342" cy="11513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1E4ED7-57FF-44AB-94C0-3AAAA7516AF0}">
      <dsp:nvSpPr>
        <dsp:cNvPr id="0" name=""/>
        <dsp:cNvSpPr/>
      </dsp:nvSpPr>
      <dsp:spPr>
        <a:xfrm>
          <a:off x="3551193" y="1878877"/>
          <a:ext cx="255853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Fractional and co-op models to meet quality and price targets</a:t>
          </a:r>
          <a:r>
            <a:rPr lang="en-US" sz="1400" kern="1200" dirty="0"/>
            <a:t>.</a:t>
          </a:r>
        </a:p>
      </dsp:txBody>
      <dsp:txXfrm>
        <a:off x="3551193" y="1878877"/>
        <a:ext cx="2558537" cy="855000"/>
      </dsp:txXfrm>
    </dsp:sp>
    <dsp:sp modelId="{DBE21CB3-52FB-4FA4-B79C-B9FC4785CE4D}">
      <dsp:nvSpPr>
        <dsp:cNvPr id="0" name=""/>
        <dsp:cNvSpPr/>
      </dsp:nvSpPr>
      <dsp:spPr>
        <a:xfrm>
          <a:off x="1248509" y="3373511"/>
          <a:ext cx="1151342" cy="11513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587780-3A1E-46CB-9131-C4053FAB988D}">
      <dsp:nvSpPr>
        <dsp:cNvPr id="0" name=""/>
        <dsp:cNvSpPr/>
      </dsp:nvSpPr>
      <dsp:spPr>
        <a:xfrm>
          <a:off x="544911" y="4891297"/>
          <a:ext cx="255853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All engagements and delivery are done 100% digital.</a:t>
          </a:r>
        </a:p>
      </dsp:txBody>
      <dsp:txXfrm>
        <a:off x="544911" y="4891297"/>
        <a:ext cx="2558537" cy="855000"/>
      </dsp:txXfrm>
    </dsp:sp>
    <dsp:sp modelId="{C861E089-DE50-4BAD-B277-708B87E6ED58}">
      <dsp:nvSpPr>
        <dsp:cNvPr id="0" name=""/>
        <dsp:cNvSpPr/>
      </dsp:nvSpPr>
      <dsp:spPr>
        <a:xfrm>
          <a:off x="4254791" y="3373511"/>
          <a:ext cx="1151342" cy="11513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E411FE-B8CE-4AE0-ABC9-2A6910E69F0B}">
      <dsp:nvSpPr>
        <dsp:cNvPr id="0" name=""/>
        <dsp:cNvSpPr/>
      </dsp:nvSpPr>
      <dsp:spPr>
        <a:xfrm>
          <a:off x="3551193" y="4891297"/>
          <a:ext cx="255853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Focus on a 100% remote model.</a:t>
          </a:r>
        </a:p>
      </dsp:txBody>
      <dsp:txXfrm>
        <a:off x="3551193" y="4891297"/>
        <a:ext cx="2558537"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DD368-BB87-41CB-8D80-B203AF525FA4}">
      <dsp:nvSpPr>
        <dsp:cNvPr id="0" name=""/>
        <dsp:cNvSpPr/>
      </dsp:nvSpPr>
      <dsp:spPr>
        <a:xfrm>
          <a:off x="366424" y="453195"/>
          <a:ext cx="1587889" cy="1480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E0AB4F-5EED-4778-B82C-9AED00EF3C64}">
      <dsp:nvSpPr>
        <dsp:cNvPr id="0" name=""/>
        <dsp:cNvSpPr/>
      </dsp:nvSpPr>
      <dsp:spPr>
        <a:xfrm>
          <a:off x="180255" y="2055366"/>
          <a:ext cx="1960227" cy="1499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Disrupt Professional Services.</a:t>
          </a:r>
        </a:p>
      </dsp:txBody>
      <dsp:txXfrm>
        <a:off x="180255" y="2055366"/>
        <a:ext cx="1960227" cy="1499633"/>
      </dsp:txXfrm>
    </dsp:sp>
    <dsp:sp modelId="{C2AE598C-19C6-4BC8-88E8-3ADC725FA83A}">
      <dsp:nvSpPr>
        <dsp:cNvPr id="0" name=""/>
        <dsp:cNvSpPr/>
      </dsp:nvSpPr>
      <dsp:spPr>
        <a:xfrm>
          <a:off x="2587743" y="363410"/>
          <a:ext cx="1751784" cy="18401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63D58-3611-4E4D-8C2C-41BC2FCD26C4}">
      <dsp:nvSpPr>
        <dsp:cNvPr id="0" name=""/>
        <dsp:cNvSpPr/>
      </dsp:nvSpPr>
      <dsp:spPr>
        <a:xfrm>
          <a:off x="2483522" y="2145150"/>
          <a:ext cx="1960227" cy="1499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Offer a path to ownership and pride.</a:t>
          </a:r>
        </a:p>
      </dsp:txBody>
      <dsp:txXfrm>
        <a:off x="2483522" y="2145150"/>
        <a:ext cx="1960227" cy="1499633"/>
      </dsp:txXfrm>
    </dsp:sp>
    <dsp:sp modelId="{F97B78DE-60AE-4E07-92C5-4DD3E3D9345B}">
      <dsp:nvSpPr>
        <dsp:cNvPr id="0" name=""/>
        <dsp:cNvSpPr/>
      </dsp:nvSpPr>
      <dsp:spPr>
        <a:xfrm>
          <a:off x="4989007" y="411956"/>
          <a:ext cx="1555790" cy="16459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63AB1D-AA22-4187-817A-3404713B7300}">
      <dsp:nvSpPr>
        <dsp:cNvPr id="0" name=""/>
        <dsp:cNvSpPr/>
      </dsp:nvSpPr>
      <dsp:spPr>
        <a:xfrm>
          <a:off x="4786789" y="2096604"/>
          <a:ext cx="1960227" cy="1499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Drive community (break the silos).</a:t>
          </a:r>
        </a:p>
      </dsp:txBody>
      <dsp:txXfrm>
        <a:off x="4786789" y="2096604"/>
        <a:ext cx="1960227" cy="1499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74200-F85B-4FC0-858F-6465FD49C86B}">
      <dsp:nvSpPr>
        <dsp:cNvPr id="0" name=""/>
        <dsp:cNvSpPr/>
      </dsp:nvSpPr>
      <dsp:spPr>
        <a:xfrm>
          <a:off x="0" y="767714"/>
          <a:ext cx="5779895" cy="14173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94519-AD89-4EAD-A989-D6798EF5A510}">
      <dsp:nvSpPr>
        <dsp:cNvPr id="0" name=""/>
        <dsp:cNvSpPr/>
      </dsp:nvSpPr>
      <dsp:spPr>
        <a:xfrm>
          <a:off x="428739" y="1086611"/>
          <a:ext cx="779525" cy="7795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58D280-61AF-4643-9D27-E7E2B84D4401}">
      <dsp:nvSpPr>
        <dsp:cNvPr id="0" name=""/>
        <dsp:cNvSpPr/>
      </dsp:nvSpPr>
      <dsp:spPr>
        <a:xfrm>
          <a:off x="1637004" y="767714"/>
          <a:ext cx="4142891" cy="1417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00" tIns="150000" rIns="150000" bIns="150000" numCol="1" spcCol="1270" anchor="ctr" anchorCtr="0">
          <a:noAutofit/>
        </a:bodyPr>
        <a:lstStyle/>
        <a:p>
          <a:pPr marL="0" lvl="0" indent="0" algn="l" defTabSz="1066800">
            <a:lnSpc>
              <a:spcPct val="100000"/>
            </a:lnSpc>
            <a:spcBef>
              <a:spcPct val="0"/>
            </a:spcBef>
            <a:spcAft>
              <a:spcPct val="35000"/>
            </a:spcAft>
            <a:buNone/>
          </a:pPr>
          <a:r>
            <a:rPr lang="en-US" sz="2400" kern="1200" dirty="0"/>
            <a:t>Create a vibrant community united by passion &amp; excellence.</a:t>
          </a:r>
        </a:p>
      </dsp:txBody>
      <dsp:txXfrm>
        <a:off x="1637004" y="767714"/>
        <a:ext cx="4142891" cy="1417319"/>
      </dsp:txXfrm>
    </dsp:sp>
    <dsp:sp modelId="{56B83D1C-37AC-4207-9531-A1825728F106}">
      <dsp:nvSpPr>
        <dsp:cNvPr id="0" name=""/>
        <dsp:cNvSpPr/>
      </dsp:nvSpPr>
      <dsp:spPr>
        <a:xfrm>
          <a:off x="0" y="2539364"/>
          <a:ext cx="5779895" cy="14173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10C5E-4D5D-4F7B-AFB6-FFC1C50DE200}">
      <dsp:nvSpPr>
        <dsp:cNvPr id="0" name=""/>
        <dsp:cNvSpPr/>
      </dsp:nvSpPr>
      <dsp:spPr>
        <a:xfrm>
          <a:off x="428739" y="2858261"/>
          <a:ext cx="779525" cy="7795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14952A-D7D6-42DD-8273-96E35F12AE12}">
      <dsp:nvSpPr>
        <dsp:cNvPr id="0" name=""/>
        <dsp:cNvSpPr/>
      </dsp:nvSpPr>
      <dsp:spPr>
        <a:xfrm>
          <a:off x="1637004" y="2539364"/>
          <a:ext cx="4142891" cy="1417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00" tIns="150000" rIns="150000" bIns="150000" numCol="1" spcCol="1270" anchor="ctr" anchorCtr="0">
          <a:noAutofit/>
        </a:bodyPr>
        <a:lstStyle/>
        <a:p>
          <a:pPr marL="0" lvl="0" indent="0" algn="l" defTabSz="1066800">
            <a:lnSpc>
              <a:spcPct val="100000"/>
            </a:lnSpc>
            <a:spcBef>
              <a:spcPct val="0"/>
            </a:spcBef>
            <a:spcAft>
              <a:spcPct val="35000"/>
            </a:spcAft>
            <a:buNone/>
          </a:pPr>
          <a:r>
            <a:rPr lang="en-US" sz="2400" kern="1200"/>
            <a:t>Provide a collaborative ecosystem that fosters learning, and growth.</a:t>
          </a:r>
        </a:p>
      </dsp:txBody>
      <dsp:txXfrm>
        <a:off x="1637004" y="2539364"/>
        <a:ext cx="4142891" cy="14173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E07B8-43D6-4EE5-BA87-9C336045ADB9}">
      <dsp:nvSpPr>
        <dsp:cNvPr id="0" name=""/>
        <dsp:cNvSpPr/>
      </dsp:nvSpPr>
      <dsp:spPr>
        <a:xfrm>
          <a:off x="0" y="65645"/>
          <a:ext cx="6364224"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Owner-Operator Structure.</a:t>
          </a:r>
          <a:endParaRPr lang="en-US" sz="3400" kern="1200" dirty="0"/>
        </a:p>
      </dsp:txBody>
      <dsp:txXfrm>
        <a:off x="39809" y="105454"/>
        <a:ext cx="6284606" cy="735872"/>
      </dsp:txXfrm>
    </dsp:sp>
    <dsp:sp modelId="{894A434A-97C4-40C4-96E9-DE6112043E32}">
      <dsp:nvSpPr>
        <dsp:cNvPr id="0" name=""/>
        <dsp:cNvSpPr/>
      </dsp:nvSpPr>
      <dsp:spPr>
        <a:xfrm>
          <a:off x="0" y="979056"/>
          <a:ext cx="6364224" cy="81549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Power of Cooperation.</a:t>
          </a:r>
          <a:endParaRPr lang="en-US" sz="3400" kern="1200" dirty="0"/>
        </a:p>
      </dsp:txBody>
      <dsp:txXfrm>
        <a:off x="39809" y="1018865"/>
        <a:ext cx="6284606" cy="735872"/>
      </dsp:txXfrm>
    </dsp:sp>
    <dsp:sp modelId="{F71837E1-35D8-4B09-AECA-F7DBED79D750}">
      <dsp:nvSpPr>
        <dsp:cNvPr id="0" name=""/>
        <dsp:cNvSpPr/>
      </dsp:nvSpPr>
      <dsp:spPr>
        <a:xfrm>
          <a:off x="0" y="1892466"/>
          <a:ext cx="6364224" cy="81549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Community-Centric Approach.</a:t>
          </a:r>
          <a:endParaRPr lang="en-US" sz="3400" kern="1200" dirty="0"/>
        </a:p>
      </dsp:txBody>
      <dsp:txXfrm>
        <a:off x="39809" y="1932275"/>
        <a:ext cx="6284606" cy="735872"/>
      </dsp:txXfrm>
    </dsp:sp>
    <dsp:sp modelId="{4BF71F5F-613C-4BA5-9E2B-31DEE3AFE97F}">
      <dsp:nvSpPr>
        <dsp:cNvPr id="0" name=""/>
        <dsp:cNvSpPr/>
      </dsp:nvSpPr>
      <dsp:spPr>
        <a:xfrm>
          <a:off x="0" y="2805876"/>
          <a:ext cx="6364224" cy="81549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Inclusivity and Diversity.</a:t>
          </a:r>
          <a:endParaRPr lang="en-US" sz="3400" kern="1200" dirty="0"/>
        </a:p>
      </dsp:txBody>
      <dsp:txXfrm>
        <a:off x="39809" y="2845685"/>
        <a:ext cx="6284606" cy="735872"/>
      </dsp:txXfrm>
    </dsp:sp>
    <dsp:sp modelId="{1CB6DAE7-A138-47E2-A3D5-30FF80FA7B90}">
      <dsp:nvSpPr>
        <dsp:cNvPr id="0" name=""/>
        <dsp:cNvSpPr/>
      </dsp:nvSpPr>
      <dsp:spPr>
        <a:xfrm>
          <a:off x="0" y="3719286"/>
          <a:ext cx="6364224" cy="81549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Sustainable and Ethical Practices</a:t>
          </a:r>
          <a:r>
            <a:rPr lang="en-US" sz="3400" kern="1200" dirty="0"/>
            <a:t>. </a:t>
          </a:r>
        </a:p>
      </dsp:txBody>
      <dsp:txXfrm>
        <a:off x="39809" y="3759095"/>
        <a:ext cx="6284606" cy="735872"/>
      </dsp:txXfrm>
    </dsp:sp>
    <dsp:sp modelId="{7FBF36F9-A720-487D-A38C-C87634A8012E}">
      <dsp:nvSpPr>
        <dsp:cNvPr id="0" name=""/>
        <dsp:cNvSpPr/>
      </dsp:nvSpPr>
      <dsp:spPr>
        <a:xfrm>
          <a:off x="0" y="4632696"/>
          <a:ext cx="6364224"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Client-Centricity and True Value.</a:t>
          </a:r>
          <a:endParaRPr lang="en-US" sz="3400" kern="1200" dirty="0"/>
        </a:p>
      </dsp:txBody>
      <dsp:txXfrm>
        <a:off x="39809" y="4672505"/>
        <a:ext cx="6284606" cy="735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9EF96-ECC6-40F6-B8F4-453E66D71A83}">
      <dsp:nvSpPr>
        <dsp:cNvPr id="0" name=""/>
        <dsp:cNvSpPr/>
      </dsp:nvSpPr>
      <dsp:spPr>
        <a:xfrm>
          <a:off x="4900584" y="2018621"/>
          <a:ext cx="1092459" cy="91440"/>
        </a:xfrm>
        <a:custGeom>
          <a:avLst/>
          <a:gdLst/>
          <a:ahLst/>
          <a:cxnLst/>
          <a:rect l="0" t="0" r="0" b="0"/>
          <a:pathLst>
            <a:path>
              <a:moveTo>
                <a:pt x="0" y="45720"/>
              </a:moveTo>
              <a:lnTo>
                <a:pt x="1092459" y="45720"/>
              </a:lnTo>
            </a:path>
          </a:pathLst>
        </a:custGeom>
        <a:noFill/>
        <a:ln w="571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8738" y="2058720"/>
        <a:ext cx="56152" cy="11241"/>
      </dsp:txXfrm>
    </dsp:sp>
    <dsp:sp modelId="{CC56E772-DC45-4DD3-A570-D303294EDDAB}">
      <dsp:nvSpPr>
        <dsp:cNvPr id="0" name=""/>
        <dsp:cNvSpPr/>
      </dsp:nvSpPr>
      <dsp:spPr>
        <a:xfrm>
          <a:off x="19515" y="2257"/>
          <a:ext cx="4882869" cy="41241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265" tIns="251150" rIns="239265" bIns="251150" numCol="1" spcCol="1270" anchor="ctr" anchorCtr="0">
          <a:noAutofit/>
        </a:bodyPr>
        <a:lstStyle/>
        <a:p>
          <a:pPr marL="0" lvl="0" indent="0" algn="l" defTabSz="711200">
            <a:lnSpc>
              <a:spcPct val="150000"/>
            </a:lnSpc>
            <a:spcBef>
              <a:spcPct val="0"/>
            </a:spcBef>
            <a:spcAft>
              <a:spcPct val="35000"/>
            </a:spcAft>
            <a:buNone/>
          </a:pPr>
          <a:r>
            <a:rPr lang="en-US" sz="1600" kern="1200" dirty="0"/>
            <a:t>1. The consulting industry is undergoing a paradigm shift, with a growing demand for agile, specialized, and innovative solutions. </a:t>
          </a:r>
        </a:p>
        <a:p>
          <a:pPr marL="0" lvl="0" indent="0" algn="l" defTabSz="711200">
            <a:lnSpc>
              <a:spcPct val="150000"/>
            </a:lnSpc>
            <a:spcBef>
              <a:spcPct val="0"/>
            </a:spcBef>
            <a:spcAft>
              <a:spcPct val="35000"/>
            </a:spcAft>
            <a:buNone/>
          </a:pPr>
          <a:r>
            <a:rPr lang="en-US" sz="1600" kern="1200" dirty="0"/>
            <a:t>2. Clients are demanding value, transparency, and price sensitivity.</a:t>
          </a:r>
        </a:p>
        <a:p>
          <a:pPr marL="0" lvl="0" indent="0" algn="l" defTabSz="711200">
            <a:lnSpc>
              <a:spcPct val="150000"/>
            </a:lnSpc>
            <a:spcBef>
              <a:spcPct val="0"/>
            </a:spcBef>
            <a:spcAft>
              <a:spcPct val="35000"/>
            </a:spcAft>
            <a:buNone/>
          </a:pPr>
          <a:r>
            <a:rPr lang="en-US" sz="1600" kern="1200" dirty="0"/>
            <a:t>3. Talent is disheartened, burnt out, and discouraged by the current industry setup of profit-taking and extreme individuality – capitalism.</a:t>
          </a:r>
        </a:p>
      </dsp:txBody>
      <dsp:txXfrm>
        <a:off x="19515" y="2257"/>
        <a:ext cx="4882869" cy="4124168"/>
      </dsp:txXfrm>
    </dsp:sp>
    <dsp:sp modelId="{D1AFDE64-77AE-4F43-B850-81A970287290}">
      <dsp:nvSpPr>
        <dsp:cNvPr id="0" name=""/>
        <dsp:cNvSpPr/>
      </dsp:nvSpPr>
      <dsp:spPr>
        <a:xfrm>
          <a:off x="6025444" y="4498"/>
          <a:ext cx="4882869" cy="41196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265" tIns="251150" rIns="239265" bIns="251150" numCol="1" spcCol="1270" anchor="ctr" anchorCtr="0">
          <a:noAutofit/>
        </a:bodyPr>
        <a:lstStyle/>
        <a:p>
          <a:pPr marL="0" lvl="0" indent="0" algn="l" defTabSz="622300">
            <a:lnSpc>
              <a:spcPct val="150000"/>
            </a:lnSpc>
            <a:spcBef>
              <a:spcPct val="0"/>
            </a:spcBef>
            <a:spcAft>
              <a:spcPct val="35000"/>
            </a:spcAft>
            <a:buNone/>
          </a:pPr>
          <a:r>
            <a:rPr lang="en-US" sz="1400" b="1" kern="1200" dirty="0"/>
            <a:t>UCA Offers:</a:t>
          </a:r>
        </a:p>
        <a:p>
          <a:pPr marL="0" lvl="0" indent="0" algn="l" defTabSz="622300">
            <a:lnSpc>
              <a:spcPct val="150000"/>
            </a:lnSpc>
            <a:spcBef>
              <a:spcPct val="0"/>
            </a:spcBef>
            <a:spcAft>
              <a:spcPct val="35000"/>
            </a:spcAft>
            <a:buNone/>
          </a:pPr>
          <a:r>
            <a:rPr lang="en-US" sz="1400" b="1" kern="1200" dirty="0"/>
            <a:t>1. One-Stop Shop.</a:t>
          </a:r>
        </a:p>
        <a:p>
          <a:pPr marL="0" lvl="0" indent="0" algn="l" defTabSz="622300">
            <a:lnSpc>
              <a:spcPct val="150000"/>
            </a:lnSpc>
            <a:spcBef>
              <a:spcPct val="0"/>
            </a:spcBef>
            <a:spcAft>
              <a:spcPct val="35000"/>
            </a:spcAft>
            <a:buNone/>
          </a:pPr>
          <a:r>
            <a:rPr lang="en-US" sz="1400" b="1" kern="1200" dirty="0"/>
            <a:t>2. Convenience and Speed with a fully digital, agile, and remote approach.</a:t>
          </a:r>
        </a:p>
        <a:p>
          <a:pPr marL="0" lvl="0" indent="0" algn="l" defTabSz="622300">
            <a:lnSpc>
              <a:spcPct val="150000"/>
            </a:lnSpc>
            <a:spcBef>
              <a:spcPct val="0"/>
            </a:spcBef>
            <a:spcAft>
              <a:spcPct val="35000"/>
            </a:spcAft>
            <a:buNone/>
          </a:pPr>
          <a:r>
            <a:rPr lang="en-US" sz="1400" b="1" kern="1200" dirty="0"/>
            <a:t>3. Fractional approach offers the best people for specific stages of matter fulfillment at very competitive prices.</a:t>
          </a:r>
        </a:p>
        <a:p>
          <a:pPr marL="0" lvl="0" indent="0" algn="l" defTabSz="622300">
            <a:lnSpc>
              <a:spcPct val="150000"/>
            </a:lnSpc>
            <a:spcBef>
              <a:spcPct val="0"/>
            </a:spcBef>
            <a:spcAft>
              <a:spcPct val="35000"/>
            </a:spcAft>
            <a:buNone/>
          </a:pPr>
          <a:r>
            <a:rPr lang="en-US" sz="1400" b="1" kern="1200" dirty="0"/>
            <a:t>4. Automated quality assurance and checks through both automation, client NPS and transaction managers.</a:t>
          </a:r>
        </a:p>
        <a:p>
          <a:pPr marL="0" lvl="0" indent="0" algn="l" defTabSz="622300">
            <a:lnSpc>
              <a:spcPct val="150000"/>
            </a:lnSpc>
            <a:spcBef>
              <a:spcPct val="0"/>
            </a:spcBef>
            <a:spcAft>
              <a:spcPct val="35000"/>
            </a:spcAft>
            <a:buNone/>
          </a:pPr>
          <a:r>
            <a:rPr lang="en-US" sz="1400" b="1" kern="1200" dirty="0"/>
            <a:t>5. Equity and owner mindset for consultants.</a:t>
          </a:r>
        </a:p>
        <a:p>
          <a:pPr marL="0" lvl="0" indent="0" algn="l" defTabSz="622300">
            <a:lnSpc>
              <a:spcPct val="150000"/>
            </a:lnSpc>
            <a:spcBef>
              <a:spcPct val="0"/>
            </a:spcBef>
            <a:spcAft>
              <a:spcPct val="35000"/>
            </a:spcAft>
            <a:buNone/>
          </a:pPr>
          <a:r>
            <a:rPr lang="en-US" sz="1400" b="1" kern="1200" dirty="0"/>
            <a:t>6. Quality of life, happiness, making friends, gaining exposure and experience, and making a lot of money!!.</a:t>
          </a:r>
        </a:p>
        <a:p>
          <a:pPr marL="0" lvl="0" indent="0" algn="ctr" defTabSz="622300">
            <a:lnSpc>
              <a:spcPct val="90000"/>
            </a:lnSpc>
            <a:spcBef>
              <a:spcPct val="0"/>
            </a:spcBef>
            <a:spcAft>
              <a:spcPct val="35000"/>
            </a:spcAft>
            <a:buNone/>
          </a:pPr>
          <a:endParaRPr lang="en-US" sz="1200" kern="1200" dirty="0"/>
        </a:p>
      </dsp:txBody>
      <dsp:txXfrm>
        <a:off x="6025444" y="4498"/>
        <a:ext cx="4882869" cy="41196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62E46-7346-4CE3-B26C-A99B5D3B5945}">
      <dsp:nvSpPr>
        <dsp:cNvPr id="0" name=""/>
        <dsp:cNvSpPr/>
      </dsp:nvSpPr>
      <dsp:spPr>
        <a:xfrm>
          <a:off x="0" y="1510"/>
          <a:ext cx="5414475" cy="7655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A8FAEB-701E-42A0-A8EE-268776C7DF0C}">
      <dsp:nvSpPr>
        <dsp:cNvPr id="0" name=""/>
        <dsp:cNvSpPr/>
      </dsp:nvSpPr>
      <dsp:spPr>
        <a:xfrm>
          <a:off x="231572" y="173754"/>
          <a:ext cx="421041" cy="4210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17980-8C12-4222-AC74-43F8763536D7}">
      <dsp:nvSpPr>
        <dsp:cNvPr id="0" name=""/>
        <dsp:cNvSpPr/>
      </dsp:nvSpPr>
      <dsp:spPr>
        <a:xfrm>
          <a:off x="884187" y="1510"/>
          <a:ext cx="4530287" cy="765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19" tIns="81019" rIns="81019" bIns="81019" numCol="1" spcCol="1270" anchor="ctr" anchorCtr="0">
          <a:noAutofit/>
        </a:bodyPr>
        <a:lstStyle/>
        <a:p>
          <a:pPr marL="0" lvl="0" indent="0" algn="l" defTabSz="755650">
            <a:lnSpc>
              <a:spcPct val="100000"/>
            </a:lnSpc>
            <a:spcBef>
              <a:spcPct val="0"/>
            </a:spcBef>
            <a:spcAft>
              <a:spcPct val="35000"/>
            </a:spcAft>
            <a:buNone/>
          </a:pPr>
          <a:r>
            <a:rPr lang="en-US" sz="1700" kern="1200"/>
            <a:t>Build Gen-X and progressive millennial consultant talent pool.</a:t>
          </a:r>
        </a:p>
      </dsp:txBody>
      <dsp:txXfrm>
        <a:off x="884187" y="1510"/>
        <a:ext cx="4530287" cy="765530"/>
      </dsp:txXfrm>
    </dsp:sp>
    <dsp:sp modelId="{4FEDCEF6-787A-4DDA-9C47-888EAFF7B156}">
      <dsp:nvSpPr>
        <dsp:cNvPr id="0" name=""/>
        <dsp:cNvSpPr/>
      </dsp:nvSpPr>
      <dsp:spPr>
        <a:xfrm>
          <a:off x="0" y="958423"/>
          <a:ext cx="5414475" cy="7655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CA6D4-83B2-48C5-811E-EB72EB665FC4}">
      <dsp:nvSpPr>
        <dsp:cNvPr id="0" name=""/>
        <dsp:cNvSpPr/>
      </dsp:nvSpPr>
      <dsp:spPr>
        <a:xfrm>
          <a:off x="231572" y="1130667"/>
          <a:ext cx="421041" cy="4210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A701C5-2CAF-4013-9E25-27C454329D7E}">
      <dsp:nvSpPr>
        <dsp:cNvPr id="0" name=""/>
        <dsp:cNvSpPr/>
      </dsp:nvSpPr>
      <dsp:spPr>
        <a:xfrm>
          <a:off x="884187" y="958423"/>
          <a:ext cx="4530287" cy="765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19" tIns="81019" rIns="81019" bIns="81019" numCol="1" spcCol="1270" anchor="ctr" anchorCtr="0">
          <a:noAutofit/>
        </a:bodyPr>
        <a:lstStyle/>
        <a:p>
          <a:pPr marL="0" lvl="0" indent="0" algn="l" defTabSz="755650">
            <a:lnSpc>
              <a:spcPct val="100000"/>
            </a:lnSpc>
            <a:spcBef>
              <a:spcPct val="0"/>
            </a:spcBef>
            <a:spcAft>
              <a:spcPct val="35000"/>
            </a:spcAft>
            <a:buNone/>
          </a:pPr>
          <a:r>
            <a:rPr lang="en-US" sz="1700" kern="1200"/>
            <a:t>Max out content marketing (YouTube, TikTok, LinkedIn, and SEO) for recruitment and concept.</a:t>
          </a:r>
        </a:p>
      </dsp:txBody>
      <dsp:txXfrm>
        <a:off x="884187" y="958423"/>
        <a:ext cx="4530287" cy="765530"/>
      </dsp:txXfrm>
    </dsp:sp>
    <dsp:sp modelId="{C0F695C1-CFFD-4CFD-9B47-C04BDD2F2937}">
      <dsp:nvSpPr>
        <dsp:cNvPr id="0" name=""/>
        <dsp:cNvSpPr/>
      </dsp:nvSpPr>
      <dsp:spPr>
        <a:xfrm>
          <a:off x="0" y="1915335"/>
          <a:ext cx="5414475" cy="7655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6B8EAF-9640-4E99-B123-8F11B0E06736}">
      <dsp:nvSpPr>
        <dsp:cNvPr id="0" name=""/>
        <dsp:cNvSpPr/>
      </dsp:nvSpPr>
      <dsp:spPr>
        <a:xfrm>
          <a:off x="231572" y="2087580"/>
          <a:ext cx="421041" cy="4210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121F6-089F-4ADE-9764-E872AD9BE944}">
      <dsp:nvSpPr>
        <dsp:cNvPr id="0" name=""/>
        <dsp:cNvSpPr/>
      </dsp:nvSpPr>
      <dsp:spPr>
        <a:xfrm>
          <a:off x="884187" y="1915335"/>
          <a:ext cx="4530287" cy="765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19" tIns="81019" rIns="81019" bIns="81019" numCol="1" spcCol="1270" anchor="ctr" anchorCtr="0">
          <a:noAutofit/>
        </a:bodyPr>
        <a:lstStyle/>
        <a:p>
          <a:pPr marL="0" lvl="0" indent="0" algn="l" defTabSz="755650">
            <a:lnSpc>
              <a:spcPct val="100000"/>
            </a:lnSpc>
            <a:spcBef>
              <a:spcPct val="0"/>
            </a:spcBef>
            <a:spcAft>
              <a:spcPct val="35000"/>
            </a:spcAft>
            <a:buNone/>
          </a:pPr>
          <a:r>
            <a:rPr lang="en-US" sz="1700" kern="1200"/>
            <a:t>Tech-only approach in all processes.</a:t>
          </a:r>
        </a:p>
      </dsp:txBody>
      <dsp:txXfrm>
        <a:off x="884187" y="1915335"/>
        <a:ext cx="4530287" cy="765530"/>
      </dsp:txXfrm>
    </dsp:sp>
    <dsp:sp modelId="{E53A2284-B13F-46FC-915D-17EB5FDBA949}">
      <dsp:nvSpPr>
        <dsp:cNvPr id="0" name=""/>
        <dsp:cNvSpPr/>
      </dsp:nvSpPr>
      <dsp:spPr>
        <a:xfrm>
          <a:off x="0" y="2872248"/>
          <a:ext cx="5414475" cy="7655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9E3AA8-F2F2-477D-A506-91B1A5546A05}">
      <dsp:nvSpPr>
        <dsp:cNvPr id="0" name=""/>
        <dsp:cNvSpPr/>
      </dsp:nvSpPr>
      <dsp:spPr>
        <a:xfrm>
          <a:off x="231572" y="3044492"/>
          <a:ext cx="421041" cy="4210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6C10D8-3F92-4807-ACCE-38B532FB322E}">
      <dsp:nvSpPr>
        <dsp:cNvPr id="0" name=""/>
        <dsp:cNvSpPr/>
      </dsp:nvSpPr>
      <dsp:spPr>
        <a:xfrm>
          <a:off x="884187" y="2872248"/>
          <a:ext cx="4530287" cy="765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019" tIns="81019" rIns="81019" bIns="81019" numCol="1" spcCol="1270" anchor="ctr" anchorCtr="0">
          <a:noAutofit/>
        </a:bodyPr>
        <a:lstStyle/>
        <a:p>
          <a:pPr marL="0" lvl="0" indent="0" algn="l" defTabSz="755650">
            <a:lnSpc>
              <a:spcPct val="100000"/>
            </a:lnSpc>
            <a:spcBef>
              <a:spcPct val="0"/>
            </a:spcBef>
            <a:spcAft>
              <a:spcPct val="35000"/>
            </a:spcAft>
            <a:buNone/>
          </a:pPr>
          <a:r>
            <a:rPr lang="en-US" sz="1700" kern="1200"/>
            <a:t>Partner with friendly (and free) talent to drive exposure for webinars, podcast etc.</a:t>
          </a:r>
        </a:p>
      </dsp:txBody>
      <dsp:txXfrm>
        <a:off x="884187" y="2872248"/>
        <a:ext cx="4530287" cy="7655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320DA-2BB1-4C88-B925-8BA5245541F0}">
      <dsp:nvSpPr>
        <dsp:cNvPr id="0" name=""/>
        <dsp:cNvSpPr/>
      </dsp:nvSpPr>
      <dsp:spPr>
        <a:xfrm>
          <a:off x="0" y="0"/>
          <a:ext cx="1085761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3B3EC42-3E71-452F-AAB7-12023E9D9E33}">
      <dsp:nvSpPr>
        <dsp:cNvPr id="0" name=""/>
        <dsp:cNvSpPr/>
      </dsp:nvSpPr>
      <dsp:spPr>
        <a:xfrm>
          <a:off x="0" y="0"/>
          <a:ext cx="2408373" cy="5178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i="1" kern="1200">
              <a:solidFill>
                <a:schemeClr val="accent1">
                  <a:lumMod val="75000"/>
                </a:schemeClr>
              </a:solidFill>
            </a:rPr>
            <a:t>UCA Parent Limited Company</a:t>
          </a:r>
          <a:endParaRPr lang="en-US" sz="4300" i="1" kern="1200" dirty="0">
            <a:solidFill>
              <a:schemeClr val="accent1">
                <a:lumMod val="75000"/>
              </a:schemeClr>
            </a:solidFill>
          </a:endParaRPr>
        </a:p>
      </dsp:txBody>
      <dsp:txXfrm>
        <a:off x="0" y="0"/>
        <a:ext cx="2408373" cy="5178055"/>
      </dsp:txXfrm>
    </dsp:sp>
    <dsp:sp modelId="{1731CBDE-C428-436E-B67A-9BC7F7341E45}">
      <dsp:nvSpPr>
        <dsp:cNvPr id="0" name=""/>
        <dsp:cNvSpPr/>
      </dsp:nvSpPr>
      <dsp:spPr>
        <a:xfrm>
          <a:off x="2566784" y="17540"/>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solidFill>
                <a:schemeClr val="accent1">
                  <a:lumMod val="75000"/>
                </a:schemeClr>
              </a:solidFill>
            </a:rPr>
            <a:t>UCA Paralegal &amp; Law Clerks Coop</a:t>
          </a:r>
        </a:p>
      </dsp:txBody>
      <dsp:txXfrm>
        <a:off x="2566784" y="17540"/>
        <a:ext cx="8290170" cy="350808"/>
      </dsp:txXfrm>
    </dsp:sp>
    <dsp:sp modelId="{D00DF3AB-AE40-44F9-A667-2400B8693471}">
      <dsp:nvSpPr>
        <dsp:cNvPr id="0" name=""/>
        <dsp:cNvSpPr/>
      </dsp:nvSpPr>
      <dsp:spPr>
        <a:xfrm>
          <a:off x="2408373" y="368348"/>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2BD088FE-49CB-4855-A13F-0BDC9FBD62B7}">
      <dsp:nvSpPr>
        <dsp:cNvPr id="0" name=""/>
        <dsp:cNvSpPr/>
      </dsp:nvSpPr>
      <dsp:spPr>
        <a:xfrm>
          <a:off x="2566784" y="385888"/>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Tech Coop</a:t>
          </a:r>
          <a:endParaRPr lang="en-US" sz="1600" i="1" kern="1200" dirty="0">
            <a:solidFill>
              <a:schemeClr val="accent1">
                <a:lumMod val="75000"/>
              </a:schemeClr>
            </a:solidFill>
          </a:endParaRPr>
        </a:p>
      </dsp:txBody>
      <dsp:txXfrm>
        <a:off x="2566784" y="385888"/>
        <a:ext cx="8290170" cy="350808"/>
      </dsp:txXfrm>
    </dsp:sp>
    <dsp:sp modelId="{6BA8C5F7-7B8E-45D5-A1DF-1D5C513AAAA4}">
      <dsp:nvSpPr>
        <dsp:cNvPr id="0" name=""/>
        <dsp:cNvSpPr/>
      </dsp:nvSpPr>
      <dsp:spPr>
        <a:xfrm>
          <a:off x="2408373" y="736697"/>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93E89693-E9D1-45E6-A323-3515F3A0F75D}">
      <dsp:nvSpPr>
        <dsp:cNvPr id="0" name=""/>
        <dsp:cNvSpPr/>
      </dsp:nvSpPr>
      <dsp:spPr>
        <a:xfrm>
          <a:off x="2566784" y="754237"/>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Accounting Coop</a:t>
          </a:r>
          <a:endParaRPr lang="en-US" sz="1600" i="1" kern="1200" dirty="0">
            <a:solidFill>
              <a:schemeClr val="accent1">
                <a:lumMod val="75000"/>
              </a:schemeClr>
            </a:solidFill>
          </a:endParaRPr>
        </a:p>
      </dsp:txBody>
      <dsp:txXfrm>
        <a:off x="2566784" y="754237"/>
        <a:ext cx="8290170" cy="350808"/>
      </dsp:txXfrm>
    </dsp:sp>
    <dsp:sp modelId="{BE58C3A4-BA2D-4BFB-ACD3-7060A34DCFAD}">
      <dsp:nvSpPr>
        <dsp:cNvPr id="0" name=""/>
        <dsp:cNvSpPr/>
      </dsp:nvSpPr>
      <dsp:spPr>
        <a:xfrm>
          <a:off x="2408373" y="1105045"/>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5C62DBAC-F1D3-4A1F-8A71-AD120CB8709D}">
      <dsp:nvSpPr>
        <dsp:cNvPr id="0" name=""/>
        <dsp:cNvSpPr/>
      </dsp:nvSpPr>
      <dsp:spPr>
        <a:xfrm>
          <a:off x="2566784" y="1122586"/>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Marketing Coop</a:t>
          </a:r>
          <a:endParaRPr lang="en-US" sz="1600" i="1" kern="1200" dirty="0">
            <a:solidFill>
              <a:schemeClr val="accent1">
                <a:lumMod val="75000"/>
              </a:schemeClr>
            </a:solidFill>
          </a:endParaRPr>
        </a:p>
      </dsp:txBody>
      <dsp:txXfrm>
        <a:off x="2566784" y="1122586"/>
        <a:ext cx="8290170" cy="350808"/>
      </dsp:txXfrm>
    </dsp:sp>
    <dsp:sp modelId="{DB8566F3-9C64-4B9C-B5D4-AA5C9DEDA358}">
      <dsp:nvSpPr>
        <dsp:cNvPr id="0" name=""/>
        <dsp:cNvSpPr/>
      </dsp:nvSpPr>
      <dsp:spPr>
        <a:xfrm>
          <a:off x="2408373" y="1473394"/>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9813A28B-8BB4-4AC7-A3AB-2D6391742F59}">
      <dsp:nvSpPr>
        <dsp:cNvPr id="0" name=""/>
        <dsp:cNvSpPr/>
      </dsp:nvSpPr>
      <dsp:spPr>
        <a:xfrm>
          <a:off x="2566784" y="1490934"/>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HR Coop</a:t>
          </a:r>
          <a:endParaRPr lang="en-US" sz="1600" i="1" kern="1200" dirty="0">
            <a:solidFill>
              <a:schemeClr val="accent1">
                <a:lumMod val="75000"/>
              </a:schemeClr>
            </a:solidFill>
          </a:endParaRPr>
        </a:p>
      </dsp:txBody>
      <dsp:txXfrm>
        <a:off x="2566784" y="1490934"/>
        <a:ext cx="8290170" cy="350808"/>
      </dsp:txXfrm>
    </dsp:sp>
    <dsp:sp modelId="{AD5952F8-3213-48DF-B975-CC6C96F41A86}">
      <dsp:nvSpPr>
        <dsp:cNvPr id="0" name=""/>
        <dsp:cNvSpPr/>
      </dsp:nvSpPr>
      <dsp:spPr>
        <a:xfrm>
          <a:off x="2408373" y="1841742"/>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3BBB1B54-9627-482D-BC79-66B4E6E90659}">
      <dsp:nvSpPr>
        <dsp:cNvPr id="0" name=""/>
        <dsp:cNvSpPr/>
      </dsp:nvSpPr>
      <dsp:spPr>
        <a:xfrm>
          <a:off x="2566784" y="1859283"/>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Project Management Coop</a:t>
          </a:r>
          <a:endParaRPr lang="en-US" sz="1600" i="1" kern="1200" dirty="0">
            <a:solidFill>
              <a:schemeClr val="accent1">
                <a:lumMod val="75000"/>
              </a:schemeClr>
            </a:solidFill>
          </a:endParaRPr>
        </a:p>
      </dsp:txBody>
      <dsp:txXfrm>
        <a:off x="2566784" y="1859283"/>
        <a:ext cx="8290170" cy="350808"/>
      </dsp:txXfrm>
    </dsp:sp>
    <dsp:sp modelId="{0136D485-1E89-452B-B4F5-DD0036C4FCE4}">
      <dsp:nvSpPr>
        <dsp:cNvPr id="0" name=""/>
        <dsp:cNvSpPr/>
      </dsp:nvSpPr>
      <dsp:spPr>
        <a:xfrm>
          <a:off x="2408373" y="2210091"/>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AA194F1A-DCCB-4FEA-BECA-D88CFD02AD9F}">
      <dsp:nvSpPr>
        <dsp:cNvPr id="0" name=""/>
        <dsp:cNvSpPr/>
      </dsp:nvSpPr>
      <dsp:spPr>
        <a:xfrm>
          <a:off x="2566784" y="2227631"/>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Financial Services Coop</a:t>
          </a:r>
          <a:endParaRPr lang="en-US" sz="1600" i="1" kern="1200" dirty="0">
            <a:solidFill>
              <a:schemeClr val="accent1">
                <a:lumMod val="75000"/>
              </a:schemeClr>
            </a:solidFill>
          </a:endParaRPr>
        </a:p>
      </dsp:txBody>
      <dsp:txXfrm>
        <a:off x="2566784" y="2227631"/>
        <a:ext cx="8290170" cy="350808"/>
      </dsp:txXfrm>
    </dsp:sp>
    <dsp:sp modelId="{8412072E-DA77-415F-ADA7-63AC0B6D5649}">
      <dsp:nvSpPr>
        <dsp:cNvPr id="0" name=""/>
        <dsp:cNvSpPr/>
      </dsp:nvSpPr>
      <dsp:spPr>
        <a:xfrm>
          <a:off x="2408373" y="2578440"/>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C66F56C9-D84F-4E6F-A85B-E9B02FE38782}">
      <dsp:nvSpPr>
        <dsp:cNvPr id="0" name=""/>
        <dsp:cNvSpPr/>
      </dsp:nvSpPr>
      <dsp:spPr>
        <a:xfrm>
          <a:off x="2566784" y="2595980"/>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Real Estate and Construction Coop</a:t>
          </a:r>
          <a:endParaRPr lang="en-US" sz="1600" i="1" kern="1200" dirty="0">
            <a:solidFill>
              <a:schemeClr val="accent1">
                <a:lumMod val="75000"/>
              </a:schemeClr>
            </a:solidFill>
          </a:endParaRPr>
        </a:p>
      </dsp:txBody>
      <dsp:txXfrm>
        <a:off x="2566784" y="2595980"/>
        <a:ext cx="8290170" cy="350808"/>
      </dsp:txXfrm>
    </dsp:sp>
    <dsp:sp modelId="{A2444284-47CC-41C3-B4CE-9F229F23EBFA}">
      <dsp:nvSpPr>
        <dsp:cNvPr id="0" name=""/>
        <dsp:cNvSpPr/>
      </dsp:nvSpPr>
      <dsp:spPr>
        <a:xfrm>
          <a:off x="2408373" y="2946788"/>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109127CE-F5EC-4E0E-949C-0E0C80EB5833}">
      <dsp:nvSpPr>
        <dsp:cNvPr id="0" name=""/>
        <dsp:cNvSpPr/>
      </dsp:nvSpPr>
      <dsp:spPr>
        <a:xfrm>
          <a:off x="2566784" y="2964329"/>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Business Consulting Coop</a:t>
          </a:r>
          <a:endParaRPr lang="en-US" sz="1600" i="1" kern="1200" dirty="0">
            <a:solidFill>
              <a:schemeClr val="accent1">
                <a:lumMod val="75000"/>
              </a:schemeClr>
            </a:solidFill>
          </a:endParaRPr>
        </a:p>
      </dsp:txBody>
      <dsp:txXfrm>
        <a:off x="2566784" y="2964329"/>
        <a:ext cx="8290170" cy="350808"/>
      </dsp:txXfrm>
    </dsp:sp>
    <dsp:sp modelId="{76538DDF-6819-4961-89DD-6813BF648297}">
      <dsp:nvSpPr>
        <dsp:cNvPr id="0" name=""/>
        <dsp:cNvSpPr/>
      </dsp:nvSpPr>
      <dsp:spPr>
        <a:xfrm>
          <a:off x="2408373" y="3315137"/>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99D902B1-F91E-45CE-8346-741171364F89}">
      <dsp:nvSpPr>
        <dsp:cNvPr id="0" name=""/>
        <dsp:cNvSpPr/>
      </dsp:nvSpPr>
      <dsp:spPr>
        <a:xfrm>
          <a:off x="2566784" y="3332677"/>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Forensic Investigation Coop</a:t>
          </a:r>
          <a:endParaRPr lang="en-US" sz="1600" i="1" kern="1200" dirty="0">
            <a:solidFill>
              <a:schemeClr val="accent1">
                <a:lumMod val="75000"/>
              </a:schemeClr>
            </a:solidFill>
          </a:endParaRPr>
        </a:p>
      </dsp:txBody>
      <dsp:txXfrm>
        <a:off x="2566784" y="3332677"/>
        <a:ext cx="8290170" cy="350808"/>
      </dsp:txXfrm>
    </dsp:sp>
    <dsp:sp modelId="{D3C07951-58C1-472A-944B-4837E7AC52CB}">
      <dsp:nvSpPr>
        <dsp:cNvPr id="0" name=""/>
        <dsp:cNvSpPr/>
      </dsp:nvSpPr>
      <dsp:spPr>
        <a:xfrm>
          <a:off x="2408373" y="3683485"/>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40F35E0C-C4E2-41AA-8369-24CBC178A594}">
      <dsp:nvSpPr>
        <dsp:cNvPr id="0" name=""/>
        <dsp:cNvSpPr/>
      </dsp:nvSpPr>
      <dsp:spPr>
        <a:xfrm>
          <a:off x="2566784" y="3701026"/>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Compliance and Risk Management Coop</a:t>
          </a:r>
          <a:endParaRPr lang="en-US" sz="1600" i="1" kern="1200" dirty="0">
            <a:solidFill>
              <a:schemeClr val="accent1">
                <a:lumMod val="75000"/>
              </a:schemeClr>
            </a:solidFill>
          </a:endParaRPr>
        </a:p>
      </dsp:txBody>
      <dsp:txXfrm>
        <a:off x="2566784" y="3701026"/>
        <a:ext cx="8290170" cy="350808"/>
      </dsp:txXfrm>
    </dsp:sp>
    <dsp:sp modelId="{D2BB657A-6E80-4880-9445-4F89123FB130}">
      <dsp:nvSpPr>
        <dsp:cNvPr id="0" name=""/>
        <dsp:cNvSpPr/>
      </dsp:nvSpPr>
      <dsp:spPr>
        <a:xfrm>
          <a:off x="2408373" y="4051834"/>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19946632-51B3-4F3D-AF5C-C21B2646A784}">
      <dsp:nvSpPr>
        <dsp:cNvPr id="0" name=""/>
        <dsp:cNvSpPr/>
      </dsp:nvSpPr>
      <dsp:spPr>
        <a:xfrm>
          <a:off x="2566784" y="4069374"/>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Training and Development Coop</a:t>
          </a:r>
          <a:endParaRPr lang="en-US" sz="1600" i="1" kern="1200" dirty="0">
            <a:solidFill>
              <a:schemeClr val="accent1">
                <a:lumMod val="75000"/>
              </a:schemeClr>
            </a:solidFill>
          </a:endParaRPr>
        </a:p>
      </dsp:txBody>
      <dsp:txXfrm>
        <a:off x="2566784" y="4069374"/>
        <a:ext cx="8290170" cy="350808"/>
      </dsp:txXfrm>
    </dsp:sp>
    <dsp:sp modelId="{3B69D1FA-8635-4385-B3DD-92E8FFE65773}">
      <dsp:nvSpPr>
        <dsp:cNvPr id="0" name=""/>
        <dsp:cNvSpPr/>
      </dsp:nvSpPr>
      <dsp:spPr>
        <a:xfrm>
          <a:off x="2408373" y="4420182"/>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A09647D3-D393-4270-ACA7-366A037D1F5F}">
      <dsp:nvSpPr>
        <dsp:cNvPr id="0" name=""/>
        <dsp:cNvSpPr/>
      </dsp:nvSpPr>
      <dsp:spPr>
        <a:xfrm>
          <a:off x="2566784" y="4437723"/>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Security Services Coop</a:t>
          </a:r>
          <a:endParaRPr lang="en-US" sz="1600" i="1" kern="1200" dirty="0">
            <a:solidFill>
              <a:schemeClr val="accent1">
                <a:lumMod val="75000"/>
              </a:schemeClr>
            </a:solidFill>
          </a:endParaRPr>
        </a:p>
      </dsp:txBody>
      <dsp:txXfrm>
        <a:off x="2566784" y="4437723"/>
        <a:ext cx="8290170" cy="350808"/>
      </dsp:txXfrm>
    </dsp:sp>
    <dsp:sp modelId="{BD1E8F61-CB56-458A-A6DF-8D7F2A7FD487}">
      <dsp:nvSpPr>
        <dsp:cNvPr id="0" name=""/>
        <dsp:cNvSpPr/>
      </dsp:nvSpPr>
      <dsp:spPr>
        <a:xfrm>
          <a:off x="2408373" y="4788531"/>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C87362C0-A358-44FB-BE92-2728D1B0E589}">
      <dsp:nvSpPr>
        <dsp:cNvPr id="0" name=""/>
        <dsp:cNvSpPr/>
      </dsp:nvSpPr>
      <dsp:spPr>
        <a:xfrm>
          <a:off x="2566784" y="4806071"/>
          <a:ext cx="8290170" cy="350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a:solidFill>
                <a:schemeClr val="accent1">
                  <a:lumMod val="75000"/>
                </a:schemeClr>
              </a:solidFill>
            </a:rPr>
            <a:t>UCA Other Coops (Add any additional coops or services as needed)</a:t>
          </a:r>
          <a:endParaRPr lang="en-US" sz="1600" i="1" kern="1200" dirty="0">
            <a:solidFill>
              <a:schemeClr val="accent1">
                <a:lumMod val="75000"/>
              </a:schemeClr>
            </a:solidFill>
          </a:endParaRPr>
        </a:p>
      </dsp:txBody>
      <dsp:txXfrm>
        <a:off x="2566784" y="4806071"/>
        <a:ext cx="8290170" cy="350808"/>
      </dsp:txXfrm>
    </dsp:sp>
    <dsp:sp modelId="{9855A4B9-2FD2-4CFF-A910-14032D85F7EE}">
      <dsp:nvSpPr>
        <dsp:cNvPr id="0" name=""/>
        <dsp:cNvSpPr/>
      </dsp:nvSpPr>
      <dsp:spPr>
        <a:xfrm>
          <a:off x="2408373" y="5156880"/>
          <a:ext cx="8448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4540D-A565-4920-80CE-30D542A2FBE9}">
      <dsp:nvSpPr>
        <dsp:cNvPr id="0" name=""/>
        <dsp:cNvSpPr/>
      </dsp:nvSpPr>
      <dsp:spPr>
        <a:xfrm>
          <a:off x="2755780" y="0"/>
          <a:ext cx="4351338" cy="4351338"/>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9C6BA1-027F-4EA4-9926-92E73665E430}">
      <dsp:nvSpPr>
        <dsp:cNvPr id="0" name=""/>
        <dsp:cNvSpPr/>
      </dsp:nvSpPr>
      <dsp:spPr>
        <a:xfrm>
          <a:off x="4931449" y="436395"/>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UCA Legal Coop Governance Structure:</a:t>
          </a:r>
        </a:p>
      </dsp:txBody>
      <dsp:txXfrm>
        <a:off x="4936023" y="440969"/>
        <a:ext cx="2819221" cy="84550"/>
      </dsp:txXfrm>
    </dsp:sp>
    <dsp:sp modelId="{FA3C0D13-1F56-4C9A-9DFA-7B42632B7E4F}">
      <dsp:nvSpPr>
        <dsp:cNvPr id="0" name=""/>
        <dsp:cNvSpPr/>
      </dsp:nvSpPr>
      <dsp:spPr>
        <a:xfrm>
          <a:off x="4931449" y="541805"/>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1. General Assembly:</a:t>
          </a:r>
        </a:p>
      </dsp:txBody>
      <dsp:txXfrm>
        <a:off x="4936023" y="546379"/>
        <a:ext cx="2819221" cy="84550"/>
      </dsp:txXfrm>
    </dsp:sp>
    <dsp:sp modelId="{B9028FF0-BE1F-47AA-B7DD-DDFCD987C14E}">
      <dsp:nvSpPr>
        <dsp:cNvPr id="0" name=""/>
        <dsp:cNvSpPr/>
      </dsp:nvSpPr>
      <dsp:spPr>
        <a:xfrm>
          <a:off x="4931449" y="647216"/>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All members of UCA Legal Coop participate in the General Assembly.</a:t>
          </a:r>
        </a:p>
      </dsp:txBody>
      <dsp:txXfrm>
        <a:off x="4936023" y="651790"/>
        <a:ext cx="2819221" cy="84550"/>
      </dsp:txXfrm>
    </dsp:sp>
    <dsp:sp modelId="{89F10C6F-C5EC-4B2A-80B5-829E80BA50A0}">
      <dsp:nvSpPr>
        <dsp:cNvPr id="0" name=""/>
        <dsp:cNvSpPr/>
      </dsp:nvSpPr>
      <dsp:spPr>
        <a:xfrm>
          <a:off x="4931449" y="752626"/>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Key decision-making body where members discuss and vote on major Coop matters.</a:t>
          </a:r>
        </a:p>
      </dsp:txBody>
      <dsp:txXfrm>
        <a:off x="4936023" y="757200"/>
        <a:ext cx="2819221" cy="84550"/>
      </dsp:txXfrm>
    </dsp:sp>
    <dsp:sp modelId="{D3BB54A7-49AF-4043-9A3D-03C0065888E4}">
      <dsp:nvSpPr>
        <dsp:cNvPr id="0" name=""/>
        <dsp:cNvSpPr/>
      </dsp:nvSpPr>
      <dsp:spPr>
        <a:xfrm>
          <a:off x="4931449" y="858037"/>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Annual meetings to review progress, elect board members, and approve budgets.</a:t>
          </a:r>
        </a:p>
      </dsp:txBody>
      <dsp:txXfrm>
        <a:off x="4936023" y="862611"/>
        <a:ext cx="2819221" cy="84550"/>
      </dsp:txXfrm>
    </dsp:sp>
    <dsp:sp modelId="{A283D88A-721C-4AEB-B36C-B9E580B6B903}">
      <dsp:nvSpPr>
        <dsp:cNvPr id="0" name=""/>
        <dsp:cNvSpPr/>
      </dsp:nvSpPr>
      <dsp:spPr>
        <a:xfrm>
          <a:off x="4931449" y="963447"/>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2. Board of Directors:</a:t>
          </a:r>
        </a:p>
      </dsp:txBody>
      <dsp:txXfrm>
        <a:off x="4936023" y="968021"/>
        <a:ext cx="2819221" cy="84550"/>
      </dsp:txXfrm>
    </dsp:sp>
    <dsp:sp modelId="{43400C20-CC21-4CEF-A79F-D0B18A9FC3D6}">
      <dsp:nvSpPr>
        <dsp:cNvPr id="0" name=""/>
        <dsp:cNvSpPr/>
      </dsp:nvSpPr>
      <dsp:spPr>
        <a:xfrm>
          <a:off x="4931449" y="1068858"/>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Elected by the General Assembly from among UCA Legal Coop members.</a:t>
          </a:r>
        </a:p>
      </dsp:txBody>
      <dsp:txXfrm>
        <a:off x="4936023" y="1073432"/>
        <a:ext cx="2819221" cy="84550"/>
      </dsp:txXfrm>
    </dsp:sp>
    <dsp:sp modelId="{10CA2466-1EDF-4C1D-A77F-5EF7639624A0}">
      <dsp:nvSpPr>
        <dsp:cNvPr id="0" name=""/>
        <dsp:cNvSpPr/>
      </dsp:nvSpPr>
      <dsp:spPr>
        <a:xfrm>
          <a:off x="4931449" y="1174269"/>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Responsible for strategic planning, policy development, and overseeing Coop operations.</a:t>
          </a:r>
        </a:p>
      </dsp:txBody>
      <dsp:txXfrm>
        <a:off x="4936023" y="1178843"/>
        <a:ext cx="2819221" cy="84550"/>
      </dsp:txXfrm>
    </dsp:sp>
    <dsp:sp modelId="{D88A12B5-7CAA-44C2-B607-5ED2C98414B5}">
      <dsp:nvSpPr>
        <dsp:cNvPr id="0" name=""/>
        <dsp:cNvSpPr/>
      </dsp:nvSpPr>
      <dsp:spPr>
        <a:xfrm>
          <a:off x="4931449" y="1279679"/>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Ensures alignment with UCA's mission and values.</a:t>
          </a:r>
        </a:p>
      </dsp:txBody>
      <dsp:txXfrm>
        <a:off x="4936023" y="1284253"/>
        <a:ext cx="2819221" cy="84550"/>
      </dsp:txXfrm>
    </dsp:sp>
    <dsp:sp modelId="{5BAFA41A-B46E-40F9-ABCA-0668BAB770FB}">
      <dsp:nvSpPr>
        <dsp:cNvPr id="0" name=""/>
        <dsp:cNvSpPr/>
      </dsp:nvSpPr>
      <dsp:spPr>
        <a:xfrm>
          <a:off x="4931449" y="1385090"/>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3. Chairperson:</a:t>
          </a:r>
        </a:p>
      </dsp:txBody>
      <dsp:txXfrm>
        <a:off x="4936023" y="1389664"/>
        <a:ext cx="2819221" cy="84550"/>
      </dsp:txXfrm>
    </dsp:sp>
    <dsp:sp modelId="{2920EF75-5FB8-461C-83FD-0B9D6AF708F2}">
      <dsp:nvSpPr>
        <dsp:cNvPr id="0" name=""/>
        <dsp:cNvSpPr/>
      </dsp:nvSpPr>
      <dsp:spPr>
        <a:xfrm>
          <a:off x="4931449" y="1490500"/>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Head of the Board of Directors.</a:t>
          </a:r>
        </a:p>
      </dsp:txBody>
      <dsp:txXfrm>
        <a:off x="4936023" y="1495074"/>
        <a:ext cx="2819221" cy="84550"/>
      </dsp:txXfrm>
    </dsp:sp>
    <dsp:sp modelId="{1A4E1133-147F-47FE-949C-0F27800F3BFF}">
      <dsp:nvSpPr>
        <dsp:cNvPr id="0" name=""/>
        <dsp:cNvSpPr/>
      </dsp:nvSpPr>
      <dsp:spPr>
        <a:xfrm>
          <a:off x="4931449" y="1595911"/>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Presides over board meetings and ensures effective governance.</a:t>
          </a:r>
        </a:p>
      </dsp:txBody>
      <dsp:txXfrm>
        <a:off x="4936023" y="1600485"/>
        <a:ext cx="2819221" cy="84550"/>
      </dsp:txXfrm>
    </dsp:sp>
    <dsp:sp modelId="{8F638713-EF3E-458E-B33D-7408972B007B}">
      <dsp:nvSpPr>
        <dsp:cNvPr id="0" name=""/>
        <dsp:cNvSpPr/>
      </dsp:nvSpPr>
      <dsp:spPr>
        <a:xfrm>
          <a:off x="4931449" y="1701321"/>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Represents UCA Legal Coop externally and in collaborations.</a:t>
          </a:r>
        </a:p>
      </dsp:txBody>
      <dsp:txXfrm>
        <a:off x="4936023" y="1705895"/>
        <a:ext cx="2819221" cy="84550"/>
      </dsp:txXfrm>
    </dsp:sp>
    <dsp:sp modelId="{C23A702F-9F16-4166-9990-C4EB445BC10B}">
      <dsp:nvSpPr>
        <dsp:cNvPr id="0" name=""/>
        <dsp:cNvSpPr/>
      </dsp:nvSpPr>
      <dsp:spPr>
        <a:xfrm>
          <a:off x="4931449" y="1806732"/>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4. Committees:</a:t>
          </a:r>
        </a:p>
      </dsp:txBody>
      <dsp:txXfrm>
        <a:off x="4936023" y="1811306"/>
        <a:ext cx="2819221" cy="84550"/>
      </dsp:txXfrm>
    </dsp:sp>
    <dsp:sp modelId="{2DBC735F-9BC4-40DE-B5E6-40E0641A7C4B}">
      <dsp:nvSpPr>
        <dsp:cNvPr id="0" name=""/>
        <dsp:cNvSpPr/>
      </dsp:nvSpPr>
      <dsp:spPr>
        <a:xfrm>
          <a:off x="4931449" y="1912142"/>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Specialized groups focused on specific areas (e.g., Finance, Marketing, Ethics).</a:t>
          </a:r>
        </a:p>
      </dsp:txBody>
      <dsp:txXfrm>
        <a:off x="4936023" y="1916716"/>
        <a:ext cx="2819221" cy="84550"/>
      </dsp:txXfrm>
    </dsp:sp>
    <dsp:sp modelId="{047214C6-80F6-400B-8C90-E19969D50C64}">
      <dsp:nvSpPr>
        <dsp:cNvPr id="0" name=""/>
        <dsp:cNvSpPr/>
      </dsp:nvSpPr>
      <dsp:spPr>
        <a:xfrm>
          <a:off x="4931449" y="2017553"/>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Made up of UCA Legal Coop members with expertise in relevant fields.</a:t>
          </a:r>
        </a:p>
      </dsp:txBody>
      <dsp:txXfrm>
        <a:off x="4936023" y="2022127"/>
        <a:ext cx="2819221" cy="84550"/>
      </dsp:txXfrm>
    </dsp:sp>
    <dsp:sp modelId="{67BF9AEB-4914-4CF5-9BAC-111DD8CFAACA}">
      <dsp:nvSpPr>
        <dsp:cNvPr id="0" name=""/>
        <dsp:cNvSpPr/>
      </dsp:nvSpPr>
      <dsp:spPr>
        <a:xfrm>
          <a:off x="4931449" y="2122963"/>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Assist in decision-making, provide recommendations, and implement initiatives.</a:t>
          </a:r>
        </a:p>
      </dsp:txBody>
      <dsp:txXfrm>
        <a:off x="4936023" y="2127537"/>
        <a:ext cx="2819221" cy="84550"/>
      </dsp:txXfrm>
    </dsp:sp>
    <dsp:sp modelId="{F9BD211F-0833-40B2-9F00-608411AA6AB0}">
      <dsp:nvSpPr>
        <dsp:cNvPr id="0" name=""/>
        <dsp:cNvSpPr/>
      </dsp:nvSpPr>
      <dsp:spPr>
        <a:xfrm>
          <a:off x="4931449" y="2228374"/>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5. Coop Manager:</a:t>
          </a:r>
        </a:p>
      </dsp:txBody>
      <dsp:txXfrm>
        <a:off x="4936023" y="2232948"/>
        <a:ext cx="2819221" cy="84550"/>
      </dsp:txXfrm>
    </dsp:sp>
    <dsp:sp modelId="{39C86322-A4D6-485E-BA9C-40BFD506CDD0}">
      <dsp:nvSpPr>
        <dsp:cNvPr id="0" name=""/>
        <dsp:cNvSpPr/>
      </dsp:nvSpPr>
      <dsp:spPr>
        <a:xfrm>
          <a:off x="4931449" y="2333784"/>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Responsible for day-to-day operations of UCA Legal Coop.</a:t>
          </a:r>
        </a:p>
      </dsp:txBody>
      <dsp:txXfrm>
        <a:off x="4936023" y="2338358"/>
        <a:ext cx="2819221" cy="84550"/>
      </dsp:txXfrm>
    </dsp:sp>
    <dsp:sp modelId="{7C6B3EA3-3A31-4B46-BAFC-33E90258CF87}">
      <dsp:nvSpPr>
        <dsp:cNvPr id="0" name=""/>
        <dsp:cNvSpPr/>
      </dsp:nvSpPr>
      <dsp:spPr>
        <a:xfrm>
          <a:off x="4931449" y="2439195"/>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Ensures that projects and services are executed efficiently and effectively.</a:t>
          </a:r>
        </a:p>
      </dsp:txBody>
      <dsp:txXfrm>
        <a:off x="4936023" y="2443769"/>
        <a:ext cx="2819221" cy="84550"/>
      </dsp:txXfrm>
    </dsp:sp>
    <dsp:sp modelId="{7B8F9C7A-FDF5-459A-A1C2-B4420D281F57}">
      <dsp:nvSpPr>
        <dsp:cNvPr id="0" name=""/>
        <dsp:cNvSpPr/>
      </dsp:nvSpPr>
      <dsp:spPr>
        <a:xfrm>
          <a:off x="4931449" y="2544605"/>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Reports to the Board of Directors and the General Assembly.</a:t>
          </a:r>
        </a:p>
      </dsp:txBody>
      <dsp:txXfrm>
        <a:off x="4936023" y="2549179"/>
        <a:ext cx="2819221" cy="84550"/>
      </dsp:txXfrm>
    </dsp:sp>
    <dsp:sp modelId="{4001DEC0-0232-41A6-883E-094D2F2AADF8}">
      <dsp:nvSpPr>
        <dsp:cNvPr id="0" name=""/>
        <dsp:cNvSpPr/>
      </dsp:nvSpPr>
      <dsp:spPr>
        <a:xfrm>
          <a:off x="4931449" y="2650016"/>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6. Members:</a:t>
          </a:r>
        </a:p>
      </dsp:txBody>
      <dsp:txXfrm>
        <a:off x="4936023" y="2654590"/>
        <a:ext cx="2819221" cy="84550"/>
      </dsp:txXfrm>
    </dsp:sp>
    <dsp:sp modelId="{26C9424B-3BD9-4D6F-8948-94D21E39562C}">
      <dsp:nvSpPr>
        <dsp:cNvPr id="0" name=""/>
        <dsp:cNvSpPr/>
      </dsp:nvSpPr>
      <dsp:spPr>
        <a:xfrm>
          <a:off x="4931449" y="2755426"/>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Lawyers and legal professionals who are part of UCA Legal Coop.</a:t>
          </a:r>
        </a:p>
      </dsp:txBody>
      <dsp:txXfrm>
        <a:off x="4936023" y="2760000"/>
        <a:ext cx="2819221" cy="84550"/>
      </dsp:txXfrm>
    </dsp:sp>
    <dsp:sp modelId="{6E94297A-63FD-48E6-9057-25F739B7D6BE}">
      <dsp:nvSpPr>
        <dsp:cNvPr id="0" name=""/>
        <dsp:cNvSpPr/>
      </dsp:nvSpPr>
      <dsp:spPr>
        <a:xfrm>
          <a:off x="4931449" y="2860837"/>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Participate in Coop activities, projects, and contribute to the Coop's success.</a:t>
          </a:r>
        </a:p>
      </dsp:txBody>
      <dsp:txXfrm>
        <a:off x="4936023" y="2865411"/>
        <a:ext cx="2819221" cy="84550"/>
      </dsp:txXfrm>
    </dsp:sp>
    <dsp:sp modelId="{D1117521-1B06-4D65-9796-376BE579B1F6}">
      <dsp:nvSpPr>
        <dsp:cNvPr id="0" name=""/>
        <dsp:cNvSpPr/>
      </dsp:nvSpPr>
      <dsp:spPr>
        <a:xfrm>
          <a:off x="4931449" y="2966247"/>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Have voting rights in the General Assembly for major decisions.</a:t>
          </a:r>
        </a:p>
      </dsp:txBody>
      <dsp:txXfrm>
        <a:off x="4936023" y="2970821"/>
        <a:ext cx="2819221" cy="84550"/>
      </dsp:txXfrm>
    </dsp:sp>
    <dsp:sp modelId="{231A1BBA-FFB2-4C02-A2C6-24A82E99EF68}">
      <dsp:nvSpPr>
        <dsp:cNvPr id="0" name=""/>
        <dsp:cNvSpPr/>
      </dsp:nvSpPr>
      <dsp:spPr>
        <a:xfrm>
          <a:off x="4931449" y="3071658"/>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7. External Consultants and Advisors:</a:t>
          </a:r>
        </a:p>
      </dsp:txBody>
      <dsp:txXfrm>
        <a:off x="4936023" y="3076232"/>
        <a:ext cx="2819221" cy="84550"/>
      </dsp:txXfrm>
    </dsp:sp>
    <dsp:sp modelId="{9C38DF9F-0964-40BB-8858-11479DC3D1A4}">
      <dsp:nvSpPr>
        <dsp:cNvPr id="0" name=""/>
        <dsp:cNvSpPr/>
      </dsp:nvSpPr>
      <dsp:spPr>
        <a:xfrm>
          <a:off x="4931449" y="3177068"/>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Legal experts and consultants who may be invited to provide input and guidance.</a:t>
          </a:r>
        </a:p>
      </dsp:txBody>
      <dsp:txXfrm>
        <a:off x="4936023" y="3181642"/>
        <a:ext cx="2819221" cy="84550"/>
      </dsp:txXfrm>
    </dsp:sp>
    <dsp:sp modelId="{ADEFB511-2BB2-46C2-BA19-8A667E57287E}">
      <dsp:nvSpPr>
        <dsp:cNvPr id="0" name=""/>
        <dsp:cNvSpPr/>
      </dsp:nvSpPr>
      <dsp:spPr>
        <a:xfrm>
          <a:off x="4931449" y="3282479"/>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Offer expertise to support Coop's objectives and initiatives.</a:t>
          </a:r>
        </a:p>
      </dsp:txBody>
      <dsp:txXfrm>
        <a:off x="4936023" y="3287053"/>
        <a:ext cx="2819221" cy="84550"/>
      </dsp:txXfrm>
    </dsp:sp>
    <dsp:sp modelId="{D271DB53-ED4A-42A6-A998-A8054D74CA50}">
      <dsp:nvSpPr>
        <dsp:cNvPr id="0" name=""/>
        <dsp:cNvSpPr/>
      </dsp:nvSpPr>
      <dsp:spPr>
        <a:xfrm>
          <a:off x="4931449" y="3387890"/>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Don't have voting rights but contribute valuable insights.</a:t>
          </a:r>
        </a:p>
      </dsp:txBody>
      <dsp:txXfrm>
        <a:off x="4936023" y="3392464"/>
        <a:ext cx="2819221" cy="84550"/>
      </dsp:txXfrm>
    </dsp:sp>
    <dsp:sp modelId="{A6B95EDC-0A0C-4E17-8642-1B2B617B48B0}">
      <dsp:nvSpPr>
        <dsp:cNvPr id="0" name=""/>
        <dsp:cNvSpPr/>
      </dsp:nvSpPr>
      <dsp:spPr>
        <a:xfrm>
          <a:off x="4931449" y="3493300"/>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8. Membership Committee:</a:t>
          </a:r>
        </a:p>
      </dsp:txBody>
      <dsp:txXfrm>
        <a:off x="4936023" y="3497874"/>
        <a:ext cx="2819221" cy="84550"/>
      </dsp:txXfrm>
    </dsp:sp>
    <dsp:sp modelId="{B2D01B06-A547-4391-84D8-03F170BAE73C}">
      <dsp:nvSpPr>
        <dsp:cNvPr id="0" name=""/>
        <dsp:cNvSpPr/>
      </dsp:nvSpPr>
      <dsp:spPr>
        <a:xfrm>
          <a:off x="4931449" y="3598711"/>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Oversees the process of admitting new members into UCA Legal Coop.</a:t>
          </a:r>
        </a:p>
      </dsp:txBody>
      <dsp:txXfrm>
        <a:off x="4936023" y="3603285"/>
        <a:ext cx="2819221" cy="84550"/>
      </dsp:txXfrm>
    </dsp:sp>
    <dsp:sp modelId="{3DE97399-5AA8-4AD5-B16E-A8F78EA2AFC7}">
      <dsp:nvSpPr>
        <dsp:cNvPr id="0" name=""/>
        <dsp:cNvSpPr/>
      </dsp:nvSpPr>
      <dsp:spPr>
        <a:xfrm>
          <a:off x="4931449" y="3704121"/>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Evaluates applications and ensures alignment with Coop's values and expertise.</a:t>
          </a:r>
        </a:p>
      </dsp:txBody>
      <dsp:txXfrm>
        <a:off x="4936023" y="3708695"/>
        <a:ext cx="2819221" cy="84550"/>
      </dsp:txXfrm>
    </dsp:sp>
    <dsp:sp modelId="{3A197D69-4563-401A-999F-86293EBF3207}">
      <dsp:nvSpPr>
        <dsp:cNvPr id="0" name=""/>
        <dsp:cNvSpPr/>
      </dsp:nvSpPr>
      <dsp:spPr>
        <a:xfrm>
          <a:off x="4931449" y="3809532"/>
          <a:ext cx="2828369" cy="936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a:t>- Ensures a diverse and skilled group of legal professionals.</a:t>
          </a:r>
        </a:p>
      </dsp:txBody>
      <dsp:txXfrm>
        <a:off x="4936023" y="3814106"/>
        <a:ext cx="2819221" cy="845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9A92-146E-3720-DC38-4B7C9541E7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8BBEFC-DC50-8CAC-500E-E61136919E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7D0FCD-A559-41C8-CA25-996634CFDE2A}"/>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9149FCA0-A48D-7723-553C-FDDC80C93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6AD30-337F-3200-43D3-478D2D983C56}"/>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242948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5917-C3ED-B48D-C188-75A2E51006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400094-07C5-5C05-93CB-ACF9B6D38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D78EF-B993-B2CE-A8D9-A97A63D643FA}"/>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3E161B42-42F8-EB93-8012-4F300BADD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AFEEA-0EBF-741A-FF70-01F7642BC3B7}"/>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19675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47B633-8D8D-6C63-E95C-356DDBD602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072FA9-560D-BAF8-1B1C-7FC6C1056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2777B-353D-F79A-D2C1-2E07168D6468}"/>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11AA37C8-1043-EB2E-EEF4-54556F58B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075A6-EA44-6A86-AF51-560BA0412574}"/>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246893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6C12-4660-F844-FBB6-08778C7133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607C0-3852-FD64-0698-F064A795D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9E6ED-5D0B-7354-74AD-74C949F767AB}"/>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9FE4DDDB-4266-85E3-EAF0-82AD6E7E6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CF232-3A5F-6FAC-5426-6394C359F9DA}"/>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2331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DE7D-CCFC-754E-9C26-FF1E40925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A9522F-CC0C-63BF-703F-88A72B92C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20FC24-2F34-B6D0-774E-43E454C8498A}"/>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BE5832B3-7B69-7D62-6198-275A37090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F04D5-71E9-6A04-1FE2-817608C4F9B8}"/>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106380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9A2A-B4B1-54AA-F655-FFD77465D5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CE34E-269A-C0D8-D5AC-CB4BA679BE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2693EC-8A0E-D271-081D-3A0BF15564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29DBDD-B885-2006-BB70-781BEC9029CB}"/>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6" name="Footer Placeholder 5">
            <a:extLst>
              <a:ext uri="{FF2B5EF4-FFF2-40B4-BE49-F238E27FC236}">
                <a16:creationId xmlns:a16="http://schemas.microsoft.com/office/drawing/2014/main" id="{67B8A4F8-CA2E-66EA-1BF1-137326E8F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BED5B-C096-DDAF-4EBA-2E51EEDD2310}"/>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326728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FA20-3D2A-54B9-C640-C8630B0ACC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3B5BDB-2318-F6A2-6E64-DC19E843F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666117-3B9D-C548-CBF7-AB6E29572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9FA194-2172-66E1-0476-8464A96C8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215EE-AF5B-73FF-A4EE-66DE0FD150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8DBBFE-4A5E-C767-3E02-CFD203884A1C}"/>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8" name="Footer Placeholder 7">
            <a:extLst>
              <a:ext uri="{FF2B5EF4-FFF2-40B4-BE49-F238E27FC236}">
                <a16:creationId xmlns:a16="http://schemas.microsoft.com/office/drawing/2014/main" id="{710D7723-CA3A-EC7F-5F8E-E4D491B4F5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6AADBC-CD5F-3CF7-21DF-EDDCABF8FF27}"/>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30896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E9D7-878F-7EA7-36CA-DC256B8E7C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E41E9F-B39B-3499-E1CC-20C8215012D1}"/>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4" name="Footer Placeholder 3">
            <a:extLst>
              <a:ext uri="{FF2B5EF4-FFF2-40B4-BE49-F238E27FC236}">
                <a16:creationId xmlns:a16="http://schemas.microsoft.com/office/drawing/2014/main" id="{E041E4CE-3088-9013-14F6-0A7316319F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6582F-B105-F474-860A-BC35106226E1}"/>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34126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2DDE3-1055-05FE-13A3-1614F8A78C2D}"/>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3" name="Footer Placeholder 2">
            <a:extLst>
              <a:ext uri="{FF2B5EF4-FFF2-40B4-BE49-F238E27FC236}">
                <a16:creationId xmlns:a16="http://schemas.microsoft.com/office/drawing/2014/main" id="{C55CBBD2-DFDC-FAA9-5352-33F3ADD37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3D0C-9FC1-0B0D-3DE2-F12F564999CE}"/>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191987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5F07-E69A-FC70-623C-F2FD2E924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FE1AD-B2BD-686B-0508-D77B383AB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CCE8A4-E96D-2433-41E1-66E94AA74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B8D51-A3A2-0E35-A09F-C1BE6B8DFE78}"/>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6" name="Footer Placeholder 5">
            <a:extLst>
              <a:ext uri="{FF2B5EF4-FFF2-40B4-BE49-F238E27FC236}">
                <a16:creationId xmlns:a16="http://schemas.microsoft.com/office/drawing/2014/main" id="{FE5AE756-1FD4-2731-C19C-C100E5A95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2A7AD-5F71-5202-AFE9-B69A6A443E5A}"/>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2316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D9197-8313-3141-6BD7-0AD0667B8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BCC806-3740-F0B7-E212-C090639ED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BC26C4-A122-7980-A4AD-58CF0B1AA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A16BA-E20B-0920-B829-6D880AB3081A}"/>
              </a:ext>
            </a:extLst>
          </p:cNvPr>
          <p:cNvSpPr>
            <a:spLocks noGrp="1"/>
          </p:cNvSpPr>
          <p:nvPr>
            <p:ph type="dt" sz="half" idx="10"/>
          </p:nvPr>
        </p:nvSpPr>
        <p:spPr/>
        <p:txBody>
          <a:bodyPr/>
          <a:lstStyle/>
          <a:p>
            <a:fld id="{E3631B69-3A10-4849-831D-1351BC9674A2}" type="datetimeFigureOut">
              <a:rPr lang="en-US" smtClean="0"/>
              <a:t>7/23/2023</a:t>
            </a:fld>
            <a:endParaRPr lang="en-US"/>
          </a:p>
        </p:txBody>
      </p:sp>
      <p:sp>
        <p:nvSpPr>
          <p:cNvPr id="6" name="Footer Placeholder 5">
            <a:extLst>
              <a:ext uri="{FF2B5EF4-FFF2-40B4-BE49-F238E27FC236}">
                <a16:creationId xmlns:a16="http://schemas.microsoft.com/office/drawing/2014/main" id="{9971BA52-B239-A185-01A9-A038F374D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735DA-A232-47E5-4556-A6360EFBEA21}"/>
              </a:ext>
            </a:extLst>
          </p:cNvPr>
          <p:cNvSpPr>
            <a:spLocks noGrp="1"/>
          </p:cNvSpPr>
          <p:nvPr>
            <p:ph type="sldNum" sz="quarter" idx="12"/>
          </p:nvPr>
        </p:nvSpPr>
        <p:spPr/>
        <p:txBody>
          <a:bodyPr/>
          <a:lstStyle/>
          <a:p>
            <a:fld id="{2B316B13-E8D6-47E8-86C8-6E9056AA2A5B}" type="slidenum">
              <a:rPr lang="en-US" smtClean="0"/>
              <a:t>‹#›</a:t>
            </a:fld>
            <a:endParaRPr lang="en-US"/>
          </a:p>
        </p:txBody>
      </p:sp>
    </p:spTree>
    <p:extLst>
      <p:ext uri="{BB962C8B-B14F-4D97-AF65-F5344CB8AC3E}">
        <p14:creationId xmlns:p14="http://schemas.microsoft.com/office/powerpoint/2010/main" val="262260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F3BFA-83F7-BBF2-7EFB-E47CE4B64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BDB39F-7CBD-D386-32E8-9DE6453C4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98824-528C-1FE9-4924-7263275C77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31B69-3A10-4849-831D-1351BC9674A2}" type="datetimeFigureOut">
              <a:rPr lang="en-US" smtClean="0"/>
              <a:t>7/23/2023</a:t>
            </a:fld>
            <a:endParaRPr lang="en-US"/>
          </a:p>
        </p:txBody>
      </p:sp>
      <p:sp>
        <p:nvSpPr>
          <p:cNvPr id="5" name="Footer Placeholder 4">
            <a:extLst>
              <a:ext uri="{FF2B5EF4-FFF2-40B4-BE49-F238E27FC236}">
                <a16:creationId xmlns:a16="http://schemas.microsoft.com/office/drawing/2014/main" id="{BFFFD4E6-C1AE-B97E-E981-B785A49E9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443701-5590-4D8A-6E02-7EC0F8351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16B13-E8D6-47E8-86C8-6E9056AA2A5B}" type="slidenum">
              <a:rPr lang="en-US" smtClean="0"/>
              <a:t>‹#›</a:t>
            </a:fld>
            <a:endParaRPr lang="en-US"/>
          </a:p>
        </p:txBody>
      </p:sp>
    </p:spTree>
    <p:extLst>
      <p:ext uri="{BB962C8B-B14F-4D97-AF65-F5344CB8AC3E}">
        <p14:creationId xmlns:p14="http://schemas.microsoft.com/office/powerpoint/2010/main" val="1352943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svg"/><Relationship Id="rId7" Type="http://schemas.openxmlformats.org/officeDocument/2006/relationships/diagramColors" Target="../diagrams/colors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7.svg"/><Relationship Id="rId7" Type="http://schemas.openxmlformats.org/officeDocument/2006/relationships/diagramColors" Target="../diagrams/colors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1.svg"/><Relationship Id="rId7" Type="http://schemas.openxmlformats.org/officeDocument/2006/relationships/diagramColors" Target="../diagrams/colors6.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E9FC70-8A26-4CF2-8E04-EBDADB8B8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Subtitle 2">
            <a:extLst>
              <a:ext uri="{FF2B5EF4-FFF2-40B4-BE49-F238E27FC236}">
                <a16:creationId xmlns:a16="http://schemas.microsoft.com/office/drawing/2014/main" id="{63A3E00B-640A-C937-9FB5-52176A0D27CF}"/>
              </a:ext>
            </a:extLst>
          </p:cNvPr>
          <p:cNvSpPr>
            <a:spLocks noGrp="1"/>
          </p:cNvSpPr>
          <p:nvPr>
            <p:ph type="subTitle" idx="1"/>
          </p:nvPr>
        </p:nvSpPr>
        <p:spPr>
          <a:xfrm>
            <a:off x="2402425" y="4623753"/>
            <a:ext cx="7284706" cy="1811206"/>
          </a:xfrm>
        </p:spPr>
        <p:txBody>
          <a:bodyPr>
            <a:normAutofit/>
          </a:bodyPr>
          <a:lstStyle/>
          <a:p>
            <a:r>
              <a:rPr lang="en-US" sz="3600" dirty="0">
                <a:solidFill>
                  <a:srgbClr val="FFFFFF"/>
                </a:solidFill>
              </a:rPr>
              <a:t>The</a:t>
            </a:r>
            <a:r>
              <a:rPr lang="en-US" sz="3600" b="1" dirty="0">
                <a:solidFill>
                  <a:srgbClr val="FFFFFF"/>
                </a:solidFill>
              </a:rPr>
              <a:t> Unified Consultant Alliance </a:t>
            </a:r>
            <a:r>
              <a:rPr lang="en-US" sz="3600" dirty="0">
                <a:solidFill>
                  <a:srgbClr val="FFFFFF"/>
                </a:solidFill>
              </a:rPr>
              <a:t>Platform</a:t>
            </a:r>
          </a:p>
          <a:p>
            <a:r>
              <a:rPr lang="en-US" sz="2000" i="1" dirty="0">
                <a:solidFill>
                  <a:srgbClr val="FFFFFF"/>
                </a:solidFill>
              </a:rPr>
              <a:t>Enabling Independent Member Owned, Consultant Co-ops.</a:t>
            </a: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971EA57-0D21-3424-3532-B36E890E1E1B}"/>
              </a:ext>
            </a:extLst>
          </p:cNvPr>
          <p:cNvPicPr>
            <a:picLocks noChangeAspect="1"/>
          </p:cNvPicPr>
          <p:nvPr/>
        </p:nvPicPr>
        <p:blipFill rotWithShape="1">
          <a:blip r:embed="rId2"/>
          <a:srcRect l="5475" t="27636" r="7858" b="28970"/>
          <a:stretch/>
        </p:blipFill>
        <p:spPr>
          <a:xfrm>
            <a:off x="2955513" y="1189630"/>
            <a:ext cx="6178530" cy="3093576"/>
          </a:xfrm>
          <a:prstGeom prst="rect">
            <a:avLst/>
          </a:prstGeom>
          <a:ln>
            <a:noFill/>
          </a:ln>
          <a:effectLst>
            <a:outerShdw blurRad="292100" dist="139700" dir="2700000" algn="tl" rotWithShape="0">
              <a:srgbClr val="333333">
                <a:alpha val="65000"/>
              </a:srgbClr>
            </a:outerShdw>
          </a:effectLst>
        </p:spPr>
      </p:pic>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514226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C23-1EEB-3D22-6FA4-4748F6B217A7}"/>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8AA64DCB-58E0-3164-A988-51C2A055A46C}"/>
              </a:ext>
            </a:extLst>
          </p:cNvPr>
          <p:cNvGraphicFramePr>
            <a:graphicFrameLocks noGrp="1"/>
          </p:cNvGraphicFramePr>
          <p:nvPr>
            <p:ph idx="1"/>
            <p:extLst>
              <p:ext uri="{D42A27DB-BD31-4B8C-83A1-F6EECF244321}">
                <p14:modId xmlns:p14="http://schemas.microsoft.com/office/powerpoint/2010/main" val="16957713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285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BD71-C963-E6F1-B60B-8FF9B71D3834}"/>
              </a:ext>
            </a:extLst>
          </p:cNvPr>
          <p:cNvSpPr>
            <a:spLocks noGrp="1"/>
          </p:cNvSpPr>
          <p:nvPr>
            <p:ph type="title"/>
          </p:nvPr>
        </p:nvSpPr>
        <p:spPr/>
        <p:txBody>
          <a:bodyPr/>
          <a:lstStyle/>
          <a:p>
            <a:r>
              <a:rPr lang="en-US" dirty="0"/>
              <a:t>Financial Projections</a:t>
            </a:r>
          </a:p>
        </p:txBody>
      </p:sp>
      <p:sp>
        <p:nvSpPr>
          <p:cNvPr id="3" name="Content Placeholder 2">
            <a:extLst>
              <a:ext uri="{FF2B5EF4-FFF2-40B4-BE49-F238E27FC236}">
                <a16:creationId xmlns:a16="http://schemas.microsoft.com/office/drawing/2014/main" id="{F845AB6E-0729-47F0-7855-9AEAFC2BB47C}"/>
              </a:ext>
            </a:extLst>
          </p:cNvPr>
          <p:cNvSpPr>
            <a:spLocks noGrp="1"/>
          </p:cNvSpPr>
          <p:nvPr>
            <p:ph idx="1"/>
          </p:nvPr>
        </p:nvSpPr>
        <p:spPr/>
        <p:txBody>
          <a:bodyPr/>
          <a:lstStyle/>
          <a:p>
            <a:r>
              <a:rPr lang="en-US" dirty="0"/>
              <a:t>We have carefully formulated our financial projections, estimating revenue growth, operational expenses, and profitability over the next [X] years. These projections reflect the immense potential and viability of UCA as a thriving cooperative venture.</a:t>
            </a:r>
          </a:p>
        </p:txBody>
      </p:sp>
    </p:spTree>
    <p:extLst>
      <p:ext uri="{BB962C8B-B14F-4D97-AF65-F5344CB8AC3E}">
        <p14:creationId xmlns:p14="http://schemas.microsoft.com/office/powerpoint/2010/main" val="88499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07EC0B-6F18-4CC6-A161-42CC6FAB2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C2C7B-A6E3-28A4-D00C-0C721F7A6ABF}"/>
              </a:ext>
            </a:extLst>
          </p:cNvPr>
          <p:cNvSpPr>
            <a:spLocks noGrp="1"/>
          </p:cNvSpPr>
          <p:nvPr>
            <p:ph type="title"/>
          </p:nvPr>
        </p:nvSpPr>
        <p:spPr>
          <a:xfrm>
            <a:off x="6751320" y="4586599"/>
            <a:ext cx="4869179" cy="1325563"/>
          </a:xfrm>
        </p:spPr>
        <p:txBody>
          <a:bodyPr anchor="t">
            <a:normAutofit/>
          </a:bodyPr>
          <a:lstStyle/>
          <a:p>
            <a:r>
              <a:rPr lang="en-US" sz="3600">
                <a:solidFill>
                  <a:schemeClr val="tx2"/>
                </a:solidFill>
              </a:rPr>
              <a:t>Investment Opportunity</a:t>
            </a:r>
          </a:p>
        </p:txBody>
      </p:sp>
      <p:pic>
        <p:nvPicPr>
          <p:cNvPr id="5" name="Picture 4" descr="Rolling hills of agriculture at sunset">
            <a:extLst>
              <a:ext uri="{FF2B5EF4-FFF2-40B4-BE49-F238E27FC236}">
                <a16:creationId xmlns:a16="http://schemas.microsoft.com/office/drawing/2014/main" id="{9AD1443A-1B1A-96C6-5E58-4DFEC2348A7F}"/>
              </a:ext>
            </a:extLst>
          </p:cNvPr>
          <p:cNvPicPr>
            <a:picLocks noChangeAspect="1"/>
          </p:cNvPicPr>
          <p:nvPr/>
        </p:nvPicPr>
        <p:blipFill rotWithShape="1">
          <a:blip r:embed="rId2"/>
          <a:srcRect l="21304" r="17132" b="1"/>
          <a:stretch/>
        </p:blipFill>
        <p:spPr>
          <a:xfrm>
            <a:off x="-1" y="10"/>
            <a:ext cx="6324601" cy="6857264"/>
          </a:xfrm>
          <a:prstGeom prst="rect">
            <a:avLst/>
          </a:prstGeom>
        </p:spPr>
      </p:pic>
      <p:grpSp>
        <p:nvGrpSpPr>
          <p:cNvPr id="11" name="Group 10">
            <a:extLst>
              <a:ext uri="{FF2B5EF4-FFF2-40B4-BE49-F238E27FC236}">
                <a16:creationId xmlns:a16="http://schemas.microsoft.com/office/drawing/2014/main" id="{2F263D67-9B31-4F2B-B228-27FD3112D7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2" name="Freeform: Shape 11">
              <a:extLst>
                <a:ext uri="{FF2B5EF4-FFF2-40B4-BE49-F238E27FC236}">
                  <a16:creationId xmlns:a16="http://schemas.microsoft.com/office/drawing/2014/main" id="{00DF1CD8-441E-4077-9B3C-7E96D92E0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DE9C0434-209D-4C7E-BE2D-26B74B698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4" name="Freeform: Shape 13">
              <a:extLst>
                <a:ext uri="{FF2B5EF4-FFF2-40B4-BE49-F238E27FC236}">
                  <a16:creationId xmlns:a16="http://schemas.microsoft.com/office/drawing/2014/main" id="{BA29CD07-3C0C-426E-8C5F-2382575AC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BB937BE4-F949-4583-8DF7-F3EE5BA02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6" name="Freeform: Shape 15">
              <a:extLst>
                <a:ext uri="{FF2B5EF4-FFF2-40B4-BE49-F238E27FC236}">
                  <a16:creationId xmlns:a16="http://schemas.microsoft.com/office/drawing/2014/main" id="{B6EBAF51-610B-41B6-9517-1518958C7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3" name="Content Placeholder 2">
            <a:extLst>
              <a:ext uri="{FF2B5EF4-FFF2-40B4-BE49-F238E27FC236}">
                <a16:creationId xmlns:a16="http://schemas.microsoft.com/office/drawing/2014/main" id="{39497E63-18A6-937E-2986-16D9F280EF64}"/>
              </a:ext>
            </a:extLst>
          </p:cNvPr>
          <p:cNvSpPr>
            <a:spLocks noGrp="1"/>
          </p:cNvSpPr>
          <p:nvPr>
            <p:ph idx="1"/>
          </p:nvPr>
        </p:nvSpPr>
        <p:spPr>
          <a:xfrm>
            <a:off x="6751321" y="1382165"/>
            <a:ext cx="4869179" cy="3047946"/>
          </a:xfrm>
        </p:spPr>
        <p:txBody>
          <a:bodyPr anchor="b">
            <a:normAutofit/>
          </a:bodyPr>
          <a:lstStyle/>
          <a:p>
            <a:r>
              <a:rPr lang="en-US" sz="1800" dirty="0">
                <a:solidFill>
                  <a:schemeClr val="tx2"/>
                </a:solidFill>
              </a:rPr>
              <a:t>As an early investor, you have the unique opportunity to be part of UCA's journey from inception to success. We invite you to join us as we revolutionize the consulting landscape and shape the future of work.</a:t>
            </a:r>
          </a:p>
        </p:txBody>
      </p:sp>
    </p:spTree>
    <p:extLst>
      <p:ext uri="{BB962C8B-B14F-4D97-AF65-F5344CB8AC3E}">
        <p14:creationId xmlns:p14="http://schemas.microsoft.com/office/powerpoint/2010/main" val="123653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3" name="Group 2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3" name="Freeform: Shape 2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2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2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2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FD90295-9663-FFA2-6F57-54520B687D17}"/>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Introducing Unified Consulting Alliance (UCA)</a:t>
            </a:r>
          </a:p>
        </p:txBody>
      </p:sp>
      <p:graphicFrame>
        <p:nvGraphicFramePr>
          <p:cNvPr id="29" name="Content Placeholder 2">
            <a:extLst>
              <a:ext uri="{FF2B5EF4-FFF2-40B4-BE49-F238E27FC236}">
                <a16:creationId xmlns:a16="http://schemas.microsoft.com/office/drawing/2014/main" id="{F360FE21-21BE-A12C-E8F9-C97E2236A108}"/>
              </a:ext>
            </a:extLst>
          </p:cNvPr>
          <p:cNvGraphicFramePr>
            <a:graphicFrameLocks noGrp="1"/>
          </p:cNvGraphicFramePr>
          <p:nvPr>
            <p:ph idx="1"/>
            <p:extLst>
              <p:ext uri="{D42A27DB-BD31-4B8C-83A1-F6EECF244321}">
                <p14:modId xmlns:p14="http://schemas.microsoft.com/office/powerpoint/2010/main" val="575339052"/>
              </p:ext>
            </p:extLst>
          </p:nvPr>
        </p:nvGraphicFramePr>
        <p:xfrm>
          <a:off x="5135575" y="555093"/>
          <a:ext cx="6654643" cy="6107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08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073F3-400D-2EB2-597D-F49EF6C49AB0}"/>
              </a:ext>
            </a:extLst>
          </p:cNvPr>
          <p:cNvSpPr>
            <a:spLocks noGrp="1"/>
          </p:cNvSpPr>
          <p:nvPr>
            <p:ph type="title"/>
          </p:nvPr>
        </p:nvSpPr>
        <p:spPr>
          <a:xfrm>
            <a:off x="5596501" y="489508"/>
            <a:ext cx="5754896" cy="1667569"/>
          </a:xfrm>
        </p:spPr>
        <p:txBody>
          <a:bodyPr anchor="b">
            <a:normAutofit/>
          </a:bodyPr>
          <a:lstStyle/>
          <a:p>
            <a:r>
              <a:rPr lang="en-US" sz="4000" dirty="0"/>
              <a:t>The Vision</a:t>
            </a:r>
          </a:p>
        </p:txBody>
      </p:sp>
      <p:pic>
        <p:nvPicPr>
          <p:cNvPr id="7" name="Graphic 6" descr="Connections">
            <a:extLst>
              <a:ext uri="{FF2B5EF4-FFF2-40B4-BE49-F238E27FC236}">
                <a16:creationId xmlns:a16="http://schemas.microsoft.com/office/drawing/2014/main" id="{F52641EB-6820-CC2E-C94E-9F2D943C04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494" y="1490917"/>
            <a:ext cx="3876165" cy="3876165"/>
          </a:xfrm>
          <a:prstGeom prst="rect">
            <a:avLst/>
          </a:prstGeom>
        </p:spPr>
      </p:pic>
      <p:graphicFrame>
        <p:nvGraphicFramePr>
          <p:cNvPr id="30" name="Content Placeholder 2">
            <a:extLst>
              <a:ext uri="{FF2B5EF4-FFF2-40B4-BE49-F238E27FC236}">
                <a16:creationId xmlns:a16="http://schemas.microsoft.com/office/drawing/2014/main" id="{A63FB203-B952-A740-F7DC-BAAF21B532A4}"/>
              </a:ext>
            </a:extLst>
          </p:cNvPr>
          <p:cNvGraphicFramePr>
            <a:graphicFrameLocks noGrp="1"/>
          </p:cNvGraphicFramePr>
          <p:nvPr>
            <p:ph idx="1"/>
            <p:extLst>
              <p:ext uri="{D42A27DB-BD31-4B8C-83A1-F6EECF244321}">
                <p14:modId xmlns:p14="http://schemas.microsoft.com/office/powerpoint/2010/main" val="4048633241"/>
              </p:ext>
            </p:extLst>
          </p:nvPr>
        </p:nvGraphicFramePr>
        <p:xfrm>
          <a:off x="4890655" y="2157077"/>
          <a:ext cx="6927272" cy="40081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 name="Rectangle 2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6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2C129-A46E-F1ED-0EA1-0D038006BF9F}"/>
              </a:ext>
            </a:extLst>
          </p:cNvPr>
          <p:cNvSpPr>
            <a:spLocks noGrp="1"/>
          </p:cNvSpPr>
          <p:nvPr>
            <p:ph type="title"/>
          </p:nvPr>
        </p:nvSpPr>
        <p:spPr>
          <a:xfrm>
            <a:off x="1179576" y="1261423"/>
            <a:ext cx="9829800" cy="773334"/>
          </a:xfrm>
        </p:spPr>
        <p:txBody>
          <a:bodyPr anchor="b">
            <a:normAutofit/>
          </a:bodyPr>
          <a:lstStyle/>
          <a:p>
            <a:pPr algn="ctr"/>
            <a:r>
              <a:rPr lang="en-US" sz="3600" b="1" dirty="0">
                <a:solidFill>
                  <a:schemeClr val="tx2"/>
                </a:solidFill>
              </a:rPr>
              <a:t>Our Mission</a:t>
            </a:r>
          </a:p>
        </p:txBody>
      </p:sp>
      <p:grpSp>
        <p:nvGrpSpPr>
          <p:cNvPr id="30" name="Group 29">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1" name="Freeform: Shape 30">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7" name="Freeform: Shape 36">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Bullseye">
            <a:extLst>
              <a:ext uri="{FF2B5EF4-FFF2-40B4-BE49-F238E27FC236}">
                <a16:creationId xmlns:a16="http://schemas.microsoft.com/office/drawing/2014/main" id="{0F7AC98A-61B2-6D50-FF63-C339B14AB7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7682" y="2347240"/>
            <a:ext cx="3217333" cy="3217333"/>
          </a:xfrm>
          <a:prstGeom prst="rect">
            <a:avLst/>
          </a:prstGeom>
        </p:spPr>
      </p:pic>
      <p:graphicFrame>
        <p:nvGraphicFramePr>
          <p:cNvPr id="21" name="Content Placeholder 2">
            <a:extLst>
              <a:ext uri="{FF2B5EF4-FFF2-40B4-BE49-F238E27FC236}">
                <a16:creationId xmlns:a16="http://schemas.microsoft.com/office/drawing/2014/main" id="{5A18B8FC-5B31-6C3B-7E25-0F6A503BF822}"/>
              </a:ext>
            </a:extLst>
          </p:cNvPr>
          <p:cNvGraphicFramePr>
            <a:graphicFrameLocks noGrp="1"/>
          </p:cNvGraphicFramePr>
          <p:nvPr>
            <p:ph idx="1"/>
            <p:extLst>
              <p:ext uri="{D42A27DB-BD31-4B8C-83A1-F6EECF244321}">
                <p14:modId xmlns:p14="http://schemas.microsoft.com/office/powerpoint/2010/main" val="3055238804"/>
              </p:ext>
            </p:extLst>
          </p:nvPr>
        </p:nvGraphicFramePr>
        <p:xfrm>
          <a:off x="764046" y="2248078"/>
          <a:ext cx="5779896" cy="47243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6215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56FF3F2-9732-9EC5-375F-E5CA3DF7C696}"/>
              </a:ext>
            </a:extLst>
          </p:cNvPr>
          <p:cNvSpPr>
            <a:spLocks noGrp="1"/>
          </p:cNvSpPr>
          <p:nvPr>
            <p:ph type="title"/>
          </p:nvPr>
        </p:nvSpPr>
        <p:spPr>
          <a:xfrm>
            <a:off x="1188069" y="381935"/>
            <a:ext cx="4008583" cy="5974414"/>
          </a:xfrm>
        </p:spPr>
        <p:txBody>
          <a:bodyPr anchor="ctr">
            <a:normAutofit/>
          </a:bodyPr>
          <a:lstStyle/>
          <a:p>
            <a:r>
              <a:rPr lang="en-US" sz="6800">
                <a:solidFill>
                  <a:srgbClr val="FFFFFF"/>
                </a:solidFill>
              </a:rPr>
              <a:t>The UCA Advantage</a:t>
            </a:r>
          </a:p>
        </p:txBody>
      </p:sp>
      <p:grpSp>
        <p:nvGrpSpPr>
          <p:cNvPr id="38" name="Group 37">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D4BD6B0D-7864-A15E-CF46-AA4D724EA0B1}"/>
              </a:ext>
            </a:extLst>
          </p:cNvPr>
          <p:cNvSpPr>
            <a:spLocks noGrp="1"/>
          </p:cNvSpPr>
          <p:nvPr>
            <p:ph idx="1"/>
          </p:nvPr>
        </p:nvSpPr>
        <p:spPr>
          <a:xfrm>
            <a:off x="6297233" y="518400"/>
            <a:ext cx="4771607" cy="5837949"/>
          </a:xfrm>
        </p:spPr>
        <p:txBody>
          <a:bodyPr numCol="1" anchor="ctr">
            <a:normAutofit/>
          </a:bodyPr>
          <a:lstStyle/>
          <a:p>
            <a:pPr marL="0" indent="0">
              <a:lnSpc>
                <a:spcPct val="150000"/>
              </a:lnSpc>
              <a:buNone/>
            </a:pPr>
            <a:r>
              <a:rPr lang="en-US" sz="1800" b="1" dirty="0">
                <a:solidFill>
                  <a:schemeClr val="tx1">
                    <a:alpha val="80000"/>
                  </a:schemeClr>
                </a:solidFill>
              </a:rPr>
              <a:t>UCA’s fractional and cooperative model offers:</a:t>
            </a:r>
          </a:p>
          <a:p>
            <a:pPr lvl="1">
              <a:lnSpc>
                <a:spcPct val="200000"/>
              </a:lnSpc>
              <a:buFont typeface="Wingdings" panose="05000000000000000000" pitchFamily="2" charset="2"/>
              <a:buChar char="ü"/>
            </a:pPr>
            <a:r>
              <a:rPr lang="en-US" sz="1800" i="1" dirty="0">
                <a:solidFill>
                  <a:schemeClr val="tx1">
                    <a:alpha val="80000"/>
                  </a:schemeClr>
                </a:solidFill>
              </a:rPr>
              <a:t>Access to a Diverse Talent Pool.</a:t>
            </a:r>
          </a:p>
          <a:p>
            <a:pPr lvl="1">
              <a:lnSpc>
                <a:spcPct val="200000"/>
              </a:lnSpc>
              <a:buFont typeface="Wingdings" panose="05000000000000000000" pitchFamily="2" charset="2"/>
              <a:buChar char="ü"/>
            </a:pPr>
            <a:r>
              <a:rPr lang="en-US" sz="1800" i="1" dirty="0">
                <a:solidFill>
                  <a:schemeClr val="tx1">
                    <a:alpha val="80000"/>
                  </a:schemeClr>
                </a:solidFill>
              </a:rPr>
              <a:t>Client-Centric Solutions by delivering true value.</a:t>
            </a:r>
          </a:p>
          <a:p>
            <a:pPr lvl="1">
              <a:lnSpc>
                <a:spcPct val="200000"/>
              </a:lnSpc>
              <a:buFont typeface="Wingdings" panose="05000000000000000000" pitchFamily="2" charset="2"/>
              <a:buChar char="ü"/>
            </a:pPr>
            <a:r>
              <a:rPr lang="en-US" sz="1800" i="1" dirty="0">
                <a:solidFill>
                  <a:schemeClr val="tx1">
                    <a:alpha val="80000"/>
                  </a:schemeClr>
                </a:solidFill>
              </a:rPr>
              <a:t>Flexible Engagements.</a:t>
            </a:r>
          </a:p>
          <a:p>
            <a:pPr lvl="1">
              <a:lnSpc>
                <a:spcPct val="200000"/>
              </a:lnSpc>
              <a:buFont typeface="Wingdings" panose="05000000000000000000" pitchFamily="2" charset="2"/>
              <a:buChar char="ü"/>
            </a:pPr>
            <a:r>
              <a:rPr lang="en-US" sz="1800" i="1" dirty="0">
                <a:solidFill>
                  <a:schemeClr val="tx1">
                    <a:alpha val="80000"/>
                  </a:schemeClr>
                </a:solidFill>
              </a:rPr>
              <a:t>Price advantage.</a:t>
            </a:r>
          </a:p>
          <a:p>
            <a:pPr lvl="1">
              <a:lnSpc>
                <a:spcPct val="200000"/>
              </a:lnSpc>
              <a:buFont typeface="Wingdings" panose="05000000000000000000" pitchFamily="2" charset="2"/>
              <a:buChar char="ü"/>
            </a:pPr>
            <a:r>
              <a:rPr lang="en-US" sz="1800" i="1" dirty="0">
                <a:solidFill>
                  <a:schemeClr val="tx1">
                    <a:alpha val="80000"/>
                  </a:schemeClr>
                </a:solidFill>
                <a:effectLst/>
                <a:ea typeface="Calibri" panose="020F0502020204030204" pitchFamily="34" charset="0"/>
                <a:cs typeface="Times New Roman" panose="02020603050405020304" pitchFamily="18" charset="0"/>
              </a:rPr>
              <a:t>Continuous Learning and excellence by challenging each other to be better.</a:t>
            </a:r>
            <a:endParaRPr lang="en-US" sz="1800" i="1" dirty="0">
              <a:solidFill>
                <a:schemeClr val="tx1">
                  <a:alpha val="80000"/>
                </a:schemeClr>
              </a:solidFill>
            </a:endParaRPr>
          </a:p>
        </p:txBody>
      </p:sp>
      <p:cxnSp>
        <p:nvCxnSpPr>
          <p:cNvPr id="43" name="Straight Connector 4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50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6803DB-838C-EB5C-734E-504DADAD58D2}"/>
              </a:ext>
            </a:extLst>
          </p:cNvPr>
          <p:cNvSpPr>
            <a:spLocks noGrp="1"/>
          </p:cNvSpPr>
          <p:nvPr>
            <p:ph type="title"/>
          </p:nvPr>
        </p:nvSpPr>
        <p:spPr>
          <a:xfrm>
            <a:off x="621792" y="1161288"/>
            <a:ext cx="3602736" cy="4526280"/>
          </a:xfrm>
        </p:spPr>
        <p:txBody>
          <a:bodyPr>
            <a:normAutofit/>
          </a:bodyPr>
          <a:lstStyle/>
          <a:p>
            <a:r>
              <a:rPr lang="en-US" sz="4000" b="1" i="0" dirty="0">
                <a:effectLst/>
                <a:latin typeface="Söhne"/>
              </a:rPr>
              <a:t>Why the Co-op Model?</a:t>
            </a:r>
            <a:endParaRPr lang="en-US" sz="4000" dirty="0"/>
          </a:p>
        </p:txBody>
      </p:sp>
      <p:sp>
        <p:nvSpPr>
          <p:cNvPr id="20"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1" name="Content Placeholder 2">
            <a:extLst>
              <a:ext uri="{FF2B5EF4-FFF2-40B4-BE49-F238E27FC236}">
                <a16:creationId xmlns:a16="http://schemas.microsoft.com/office/drawing/2014/main" id="{9F4618DF-6497-8D7C-6521-61347429FD9F}"/>
              </a:ext>
            </a:extLst>
          </p:cNvPr>
          <p:cNvGraphicFramePr>
            <a:graphicFrameLocks noGrp="1"/>
          </p:cNvGraphicFramePr>
          <p:nvPr>
            <p:ph idx="1"/>
            <p:extLst>
              <p:ext uri="{D42A27DB-BD31-4B8C-83A1-F6EECF244321}">
                <p14:modId xmlns:p14="http://schemas.microsoft.com/office/powerpoint/2010/main" val="144624637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04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BF9388-F286-69E5-81FD-FA9B2580117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Market Opportunity</a:t>
            </a:r>
          </a:p>
        </p:txBody>
      </p:sp>
      <p:graphicFrame>
        <p:nvGraphicFramePr>
          <p:cNvPr id="18" name="Content Placeholder 2">
            <a:extLst>
              <a:ext uri="{FF2B5EF4-FFF2-40B4-BE49-F238E27FC236}">
                <a16:creationId xmlns:a16="http://schemas.microsoft.com/office/drawing/2014/main" id="{8557BBCF-FD1C-B8C2-AA6B-F3A5ACEC8BAF}"/>
              </a:ext>
            </a:extLst>
          </p:cNvPr>
          <p:cNvGraphicFramePr>
            <a:graphicFrameLocks noGrp="1"/>
          </p:cNvGraphicFramePr>
          <p:nvPr>
            <p:ph idx="1"/>
            <p:extLst>
              <p:ext uri="{D42A27DB-BD31-4B8C-83A1-F6EECF244321}">
                <p14:modId xmlns:p14="http://schemas.microsoft.com/office/powerpoint/2010/main" val="739049252"/>
              </p:ext>
            </p:extLst>
          </p:nvPr>
        </p:nvGraphicFramePr>
        <p:xfrm>
          <a:off x="632085" y="2380452"/>
          <a:ext cx="10927829" cy="4128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1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5A0A4-E961-D81C-BA41-2DAF8BE9F0F9}"/>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Our Growth Strategy</a:t>
            </a:r>
          </a:p>
        </p:txBody>
      </p:sp>
      <p:pic>
        <p:nvPicPr>
          <p:cNvPr id="7" name="Graphic 6" descr="Connections">
            <a:extLst>
              <a:ext uri="{FF2B5EF4-FFF2-40B4-BE49-F238E27FC236}">
                <a16:creationId xmlns:a16="http://schemas.microsoft.com/office/drawing/2014/main" id="{E47D5214-DF95-06AB-DD00-600390B747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graphicFrame>
        <p:nvGraphicFramePr>
          <p:cNvPr id="21" name="Content Placeholder 2">
            <a:extLst>
              <a:ext uri="{FF2B5EF4-FFF2-40B4-BE49-F238E27FC236}">
                <a16:creationId xmlns:a16="http://schemas.microsoft.com/office/drawing/2014/main" id="{290A1AA2-68E8-8311-EFAD-6BB04642C981}"/>
              </a:ext>
            </a:extLst>
          </p:cNvPr>
          <p:cNvGraphicFramePr>
            <a:graphicFrameLocks noGrp="1"/>
          </p:cNvGraphicFramePr>
          <p:nvPr>
            <p:ph idx="1"/>
          </p:nvPr>
        </p:nvGraphicFramePr>
        <p:xfrm>
          <a:off x="6090574" y="2116882"/>
          <a:ext cx="5414475"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2844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 name="Rectangle 23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Freeform: Shape 24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Rectangle 24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reeform: Shape 24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9" name="Isosceles Triangle 24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Isosceles Triangle 25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2BD71-C963-E6F1-B60B-8FF9B71D3834}"/>
              </a:ext>
            </a:extLst>
          </p:cNvPr>
          <p:cNvSpPr>
            <a:spLocks noGrp="1"/>
          </p:cNvSpPr>
          <p:nvPr>
            <p:ph type="title"/>
          </p:nvPr>
        </p:nvSpPr>
        <p:spPr/>
        <p:txBody>
          <a:bodyPr/>
          <a:lstStyle/>
          <a:p>
            <a:pPr algn="ctr"/>
            <a:r>
              <a:rPr lang="en-US" dirty="0"/>
              <a:t>                 The Group Structure</a:t>
            </a:r>
          </a:p>
        </p:txBody>
      </p:sp>
      <p:graphicFrame>
        <p:nvGraphicFramePr>
          <p:cNvPr id="234" name="Content Placeholder 233">
            <a:extLst>
              <a:ext uri="{FF2B5EF4-FFF2-40B4-BE49-F238E27FC236}">
                <a16:creationId xmlns:a16="http://schemas.microsoft.com/office/drawing/2014/main" id="{CFB6AA79-51FA-977E-5B85-2BE083F90AB3}"/>
              </a:ext>
            </a:extLst>
          </p:cNvPr>
          <p:cNvGraphicFramePr>
            <a:graphicFrameLocks noGrp="1"/>
          </p:cNvGraphicFramePr>
          <p:nvPr>
            <p:ph idx="1"/>
            <p:extLst>
              <p:ext uri="{D42A27DB-BD31-4B8C-83A1-F6EECF244321}">
                <p14:modId xmlns:p14="http://schemas.microsoft.com/office/powerpoint/2010/main" val="1782233574"/>
              </p:ext>
            </p:extLst>
          </p:nvPr>
        </p:nvGraphicFramePr>
        <p:xfrm>
          <a:off x="838200" y="1403498"/>
          <a:ext cx="10857614" cy="5178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754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7bfe9f2-cbc7-48a8-a338-5abc39b1a7cb}" enabled="1" method="Standard" siteId="{5ce0d9fe-6445-4b6d-9d67-a58a09b03ba4}" contentBits="0" removed="0"/>
</clbl:labelList>
</file>

<file path=docProps/app.xml><?xml version="1.0" encoding="utf-8"?>
<Properties xmlns="http://schemas.openxmlformats.org/officeDocument/2006/extended-properties" xmlns:vt="http://schemas.openxmlformats.org/officeDocument/2006/docPropsVTypes">
  <TotalTime>1324</TotalTime>
  <Words>880</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Wingdings</vt:lpstr>
      <vt:lpstr>Office Theme</vt:lpstr>
      <vt:lpstr>PowerPoint Presentation</vt:lpstr>
      <vt:lpstr>Introducing Unified Consulting Alliance (UCA)</vt:lpstr>
      <vt:lpstr>The Vision</vt:lpstr>
      <vt:lpstr>Our Mission</vt:lpstr>
      <vt:lpstr>The UCA Advantage</vt:lpstr>
      <vt:lpstr>Why the Co-op Model?</vt:lpstr>
      <vt:lpstr>Market Opportunity</vt:lpstr>
      <vt:lpstr>Our Growth Strategy</vt:lpstr>
      <vt:lpstr>                 The Group Structure</vt:lpstr>
      <vt:lpstr>PowerPoint Presentation</vt:lpstr>
      <vt:lpstr>Financial Projections</vt:lpstr>
      <vt:lpstr>Investment Opportunity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Kiprono Rugut</dc:creator>
  <cp:lastModifiedBy>Kiprono Rugut</cp:lastModifiedBy>
  <cp:revision>2</cp:revision>
  <dcterms:created xsi:type="dcterms:W3CDTF">2023-07-23T08:23:14Z</dcterms:created>
  <dcterms:modified xsi:type="dcterms:W3CDTF">2023-07-24T06:35:37Z</dcterms:modified>
</cp:coreProperties>
</file>