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>
        <p:scale>
          <a:sx n="110" d="100"/>
          <a:sy n="110" d="100"/>
        </p:scale>
        <p:origin x="6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777C-04AD-4D4D-A44C-8ED3C71E8D6E}" type="datetimeFigureOut">
              <a:rPr lang="en-KE" smtClean="0"/>
              <a:t>29/07/2024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23F5-07AF-1048-B36C-E7507EC3BD2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49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7B5D-A4F0-5175-662A-B51A9F61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KE" sz="6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MOVIE PRESENTATION</a:t>
            </a:r>
            <a:br>
              <a:rPr lang="en-KE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1EBA6-F106-9C75-F5B8-0E0C6E72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33826"/>
            <a:ext cx="8791575" cy="810296"/>
          </a:xfrm>
        </p:spPr>
        <p:txBody>
          <a:bodyPr>
            <a:normAutofit/>
          </a:bodyPr>
          <a:lstStyle/>
          <a:p>
            <a:r>
              <a:rPr lang="en-GB" sz="1800" dirty="0" err="1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EXPLOration</a:t>
            </a:r>
            <a:r>
              <a:rPr lang="en-GB" sz="180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 of various Data for most actionable insights for a new movie studio. </a:t>
            </a:r>
            <a:endParaRPr lang="en-GB" sz="6000" dirty="0">
              <a:effectLst/>
            </a:endParaRPr>
          </a:p>
          <a:p>
            <a:pPr algn="ctr"/>
            <a:endParaRPr lang="en-KE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5" name="Picture 1" descr="page1image58197216">
            <a:extLst>
              <a:ext uri="{FF2B5EF4-FFF2-40B4-BE49-F238E27FC236}">
                <a16:creationId xmlns:a16="http://schemas.microsoft.com/office/drawing/2014/main" id="{D74E074A-1661-5950-6F76-8DDB1578A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35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58197216">
            <a:extLst>
              <a:ext uri="{FF2B5EF4-FFF2-40B4-BE49-F238E27FC236}">
                <a16:creationId xmlns:a16="http://schemas.microsoft.com/office/drawing/2014/main" id="{16E925DC-61B6-558A-7451-23A16268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334963"/>
            <a:ext cx="76835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442-9BDB-C26F-73B2-20E0A270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>
                <a:solidFill>
                  <a:schemeClr val="bg1"/>
                </a:solidFill>
              </a:rPr>
              <a:t>What it entails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B340-CBCD-DF49-BE41-CE1FA51A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31304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2000" dirty="0">
                <a:effectLst/>
              </a:rPr>
              <a:t>Reading into databases relevant to our analysis that have been collected over time to understand the parameters used to analyse movies.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KE" sz="2000" dirty="0"/>
              <a:t>Joining relevant tables together.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2000" dirty="0">
                <a:effectLst/>
              </a:rPr>
              <a:t>Performing data cleaning using relevant methods in SQL (Standard Query Language)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2000" dirty="0">
                <a:effectLst/>
              </a:rPr>
              <a:t>Visualizing Data to give better compariso</a:t>
            </a:r>
            <a:r>
              <a:rPr lang="en-GB" sz="2000" dirty="0"/>
              <a:t>ns.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1800" dirty="0">
                <a:effectLst/>
                <a:latin typeface="Lato" panose="020F0502020204030203" pitchFamily="34" charset="0"/>
              </a:rPr>
              <a:t>Perform different data analysis techniques to draw relevant assumptions that suit the Business question.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1800" dirty="0">
                <a:effectLst/>
                <a:latin typeface="Lato" panose="020F0502020204030203" pitchFamily="34" charset="0"/>
              </a:rPr>
              <a:t>From the results of analysis come up with relevant conclusions on the type of movie the company should focus on producing.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49B693-B50A-D970-AF5B-FDC52EA7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9ABD-1DF8-61BF-9BB5-48177476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KE" altLang="en-KE" sz="36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Raleway" panose="020F0502020204030204" pitchFamily="34" charset="0"/>
              </a:rPr>
              <a:t>Database Connecting, Reading and Cleaning</a:t>
            </a:r>
            <a:endParaRPr lang="en-KE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F81-FEBD-25E4-52E8-F62C18BC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1800" dirty="0">
                <a:effectLst/>
              </a:rPr>
              <a:t>To carry out this analysis various datasets were acquired from Box office movies company movie basics and movie ratings. The database used in this case are </a:t>
            </a:r>
            <a:r>
              <a:rPr lang="en-GB" sz="1800" dirty="0" err="1">
                <a:effectLst/>
              </a:rPr>
              <a:t>im.db</a:t>
            </a:r>
            <a:r>
              <a:rPr lang="en-GB" sz="1800" dirty="0">
                <a:effectLst/>
              </a:rPr>
              <a:t> and the </a:t>
            </a:r>
            <a:r>
              <a:rPr lang="en-GB" sz="1800" dirty="0" err="1">
                <a:effectLst/>
              </a:rPr>
              <a:t>bom.movie_gross.csv.gz</a:t>
            </a:r>
            <a:r>
              <a:rPr lang="en-GB" sz="1800" dirty="0">
                <a:effectLst/>
              </a:rPr>
              <a:t>. </a:t>
            </a:r>
          </a:p>
          <a:p>
            <a:r>
              <a:rPr lang="en-GB" sz="180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Import necessary libraries present in the python working environment and other SQL modules. 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Make a connection using sqlite3</a:t>
            </a:r>
            <a:endParaRPr lang="en-GB" dirty="0"/>
          </a:p>
          <a:p>
            <a:r>
              <a:rPr lang="en-GB" dirty="0">
                <a:effectLst/>
              </a:rPr>
              <a:t>Read database using pandas</a:t>
            </a:r>
          </a:p>
          <a:p>
            <a:r>
              <a:rPr lang="en-GB" dirty="0"/>
              <a:t>Using </a:t>
            </a:r>
            <a:r>
              <a:rPr lang="en-GB" dirty="0" err="1"/>
              <a:t>sql</a:t>
            </a:r>
            <a:r>
              <a:rPr lang="en-GB" dirty="0"/>
              <a:t> queries to join the database using a common identifier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.After joining check for null values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     -convert some values into float/integer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    -clean csv and drop rows with missing values</a:t>
            </a:r>
          </a:p>
          <a:p>
            <a:pPr marL="0" indent="0">
              <a:buNone/>
            </a:pPr>
            <a:r>
              <a:rPr lang="en-GB" dirty="0"/>
              <a:t>    -change format for values so it can be interpretable by machine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</p:txBody>
      </p:sp>
      <p:pic>
        <p:nvPicPr>
          <p:cNvPr id="3073" name="Picture 1" descr="page3image58237472">
            <a:extLst>
              <a:ext uri="{FF2B5EF4-FFF2-40B4-BE49-F238E27FC236}">
                <a16:creationId xmlns:a16="http://schemas.microsoft.com/office/drawing/2014/main" id="{B81C6202-9FEA-5544-E6E7-B4E5C3FF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3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5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AA05-CCE5-6C14-4DE3-9B63FF3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D</a:t>
            </a:r>
            <a:r>
              <a:rPr lang="en-KE" dirty="0">
                <a:solidFill>
                  <a:schemeClr val="accent3"/>
                </a:solidFill>
              </a:rPr>
              <a:t>ata analysis ,exploration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89D7-3447-9702-8514-ADD6BC2F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KE" dirty="0"/>
              <a:t>his being the correlation between movie runtime and movie rating.The correlation gives a negative result indicating an increase in runtime slightly decreases the rating of the movie.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CEC19-0D63-FF77-7602-4E72FF0D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76" y="3750197"/>
            <a:ext cx="4192366" cy="29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F196-1943-BF62-3CA9-B097FE4F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7FF0-3CFB-73DD-C69A-4C97CC88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39732" cy="4608513"/>
          </a:xfrm>
        </p:spPr>
        <p:txBody>
          <a:bodyPr/>
          <a:lstStyle/>
          <a:p>
            <a:r>
              <a:rPr lang="en-KE" dirty="0"/>
              <a:t>2.Exploration of data through visualizing the average rating of movies</a:t>
            </a:r>
          </a:p>
          <a:p>
            <a:pPr marL="0" indent="0">
              <a:buNone/>
            </a:pPr>
            <a:r>
              <a:rPr lang="en-KE" dirty="0"/>
              <a:t>   -average rating of movies in the data set will give us wher most data oints fall.from the histogram you can see that its mostly spread in the centre meaning it’s a normal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0C6CF-5035-6C38-C2DD-EC92D1AC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11" y="4166886"/>
            <a:ext cx="5384800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5DBF-061E-1000-383E-E2BFAA14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131951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KE" dirty="0">
                <a:solidFill>
                  <a:schemeClr val="accent3">
                    <a:lumMod val="50000"/>
                  </a:schemeClr>
                </a:solidFill>
              </a:rPr>
              <a:t>ating base on genre to chose a particular genre for the company</a:t>
            </a:r>
            <a:br>
              <a:rPr lang="en-KE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0768-F6B0-BF92-4FCC-7B172045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582"/>
            <a:ext cx="10074456" cy="5295418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KE" dirty="0"/>
              <a:t>hen the genre average is visualised we can see that the movie genre with that the movie genre with the highest customer base is documentary,drama,biography,comedy and adventure movies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A9DD7-A2B8-8FDA-B367-FAB50556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24" y="3010144"/>
            <a:ext cx="7772400" cy="38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B33F-DD64-1EA8-C2FE-1832370D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923A-A6AE-A9F1-7766-7DBAEE01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808239" cy="460851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KE" dirty="0"/>
              <a:t>he visualizations below relate gross revenues to frequencies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A9D01-CDAA-F1CF-51C6-B6219FB8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49" y="2906703"/>
            <a:ext cx="4012557" cy="3685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41300-0521-6981-C226-BDC82316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086" y="2906702"/>
            <a:ext cx="3651472" cy="3685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5F55B-92CE-F508-4E04-C5826482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77" y="2906703"/>
            <a:ext cx="5359081" cy="36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79A4-0CE2-0151-396C-27B98A8B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4AF8-36E7-8BDB-7599-B4FDEFB3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1.The studio should major on the top five movies with the highest rating most probably documentary movies</a:t>
            </a:r>
          </a:p>
          <a:p>
            <a:r>
              <a:rPr lang="en-KE" dirty="0"/>
              <a:t>2.movies with balanced aspects will do better in the market</a:t>
            </a:r>
          </a:p>
          <a:p>
            <a:r>
              <a:rPr lang="en-KE" dirty="0"/>
              <a:t>3.spend moderately to avoid losses</a:t>
            </a:r>
          </a:p>
        </p:txBody>
      </p:sp>
    </p:spTree>
    <p:extLst>
      <p:ext uri="{BB962C8B-B14F-4D97-AF65-F5344CB8AC3E}">
        <p14:creationId xmlns:p14="http://schemas.microsoft.com/office/powerpoint/2010/main" val="1295420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910</TotalTime>
  <Words>409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Raleway</vt:lpstr>
      <vt:lpstr>Tw Cen MT</vt:lpstr>
      <vt:lpstr>Circuit</vt:lpstr>
      <vt:lpstr>MOVIE PRESENTATION </vt:lpstr>
      <vt:lpstr>What it entails</vt:lpstr>
      <vt:lpstr>Database Connecting, Reading and Cleaning</vt:lpstr>
      <vt:lpstr>Data analysis ,exploration and visualization</vt:lpstr>
      <vt:lpstr>PowerPoint Presentation</vt:lpstr>
      <vt:lpstr>Rating base on genre to chose a particular genre for the company 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PRESENTATION </dc:title>
  <dc:creator>Microsoft Office User</dc:creator>
  <cp:lastModifiedBy>Microsoft Office User</cp:lastModifiedBy>
  <cp:revision>1</cp:revision>
  <dcterms:created xsi:type="dcterms:W3CDTF">2024-07-28T14:31:46Z</dcterms:created>
  <dcterms:modified xsi:type="dcterms:W3CDTF">2024-07-29T05:42:15Z</dcterms:modified>
</cp:coreProperties>
</file>