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8" r:id="rId5"/>
    <p:sldId id="279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00"/>
    <a:srgbClr val="33CC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5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8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1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6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3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2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9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DFAB-3440-4C49-B86E-0F612E44A19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4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2439" y="1436914"/>
            <a:ext cx="6557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ln w="12700">
                  <a:solidFill>
                    <a:schemeClr val="tx1"/>
                  </a:solidFill>
                </a:ln>
                <a:solidFill>
                  <a:srgbClr val="FF33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2D GP Project 2</a:t>
            </a:r>
            <a:r>
              <a:rPr lang="ko-KR" altLang="en-US" sz="6600" spc="-300" dirty="0">
                <a:ln w="12700">
                  <a:solidFill>
                    <a:schemeClr val="tx1"/>
                  </a:solidFill>
                </a:ln>
                <a:solidFill>
                  <a:srgbClr val="FF33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차</a:t>
            </a:r>
            <a:endParaRPr lang="en-US" altLang="ko-KR" sz="6600" spc="-300" dirty="0">
              <a:ln w="12700">
                <a:solidFill>
                  <a:schemeClr val="tx1"/>
                </a:solidFill>
              </a:ln>
              <a:solidFill>
                <a:srgbClr val="FF33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1AA56-475D-4E49-89EE-BED26887DBC2}"/>
              </a:ext>
            </a:extLst>
          </p:cNvPr>
          <p:cNvSpPr txBox="1"/>
          <p:nvPr/>
        </p:nvSpPr>
        <p:spPr>
          <a:xfrm>
            <a:off x="9370394" y="3429000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2018180033 </a:t>
            </a:r>
            <a:r>
              <a:rPr lang="ko-KR" altLang="en-US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이세철</a:t>
            </a:r>
            <a:endParaRPr lang="en-US" altLang="ko-KR" sz="2800" spc="-300" dirty="0">
              <a:ln w="1270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6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38105"/>
              </p:ext>
            </p:extLst>
          </p:nvPr>
        </p:nvGraphicFramePr>
        <p:xfrm>
          <a:off x="669525" y="1269017"/>
          <a:ext cx="10852950" cy="475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063700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리소스</a:t>
                      </a:r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맵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리소스 수집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배경 매핑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150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게임 세팅</a:t>
                      </a:r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컨트롤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캐릭터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키 설정으로 캐릭터 동작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점프 시 효과음 추가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 err="1">
                          <a:latin typeface="+mn-ea"/>
                          <a:ea typeface="+mn-ea"/>
                        </a:rPr>
                        <a:t>배경음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104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구조물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공중 발판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파이프 혹은 블록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751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적 오브젝트</a:t>
                      </a:r>
                      <a:endParaRPr lang="en-US" altLang="ko-KR" sz="2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일정 범위를 돌아다니는 적 설정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적마다 처치 판정 설정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  <a:tr h="751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873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E5618-2A88-4C13-AAF5-7D66F9DF7B32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개발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B0B56E-5552-4271-B28F-31825220638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35D9B2-7118-4BFF-A5B9-1C2DF674EDB0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969FA2-C9ED-4859-B34B-2DB49736DF78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2/6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866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02029"/>
              </p:ext>
            </p:extLst>
          </p:nvPr>
        </p:nvGraphicFramePr>
        <p:xfrm>
          <a:off x="669525" y="1269020"/>
          <a:ext cx="10852950" cy="475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063700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69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난이도 및 추가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세이브 포인트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세이브 구간 이후 적 유닛 증가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9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 오브젝트 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구조물 최종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 패턴 추가 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일반 몬스터 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보스 몬스터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 공격 시 효과음 추가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보스 처치 시 애니메이션 추가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9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3049"/>
                  </a:ext>
                </a:extLst>
              </a:tr>
              <a:tr h="1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타이머 설정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타이머 설정으로 타임 초과 시 오버 판정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게임 종료 조건 설정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837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마무리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최종 점검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E5618-2A88-4C13-AAF5-7D66F9DF7B32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개발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B0B56E-5552-4271-B28F-31825220638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A43569-08C6-49DE-80BB-50ECF4546578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393423-6F60-4438-8FA4-BC66073DDE49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3/6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9625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44630"/>
              </p:ext>
            </p:extLst>
          </p:nvPr>
        </p:nvGraphicFramePr>
        <p:xfrm>
          <a:off x="669525" y="1269017"/>
          <a:ext cx="10852950" cy="475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063700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리소스</a:t>
                      </a:r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맵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리소스 수집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배경 매핑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150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게임 세팅</a:t>
                      </a:r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컨트롤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캐릭터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키 설정으로 캐릭터 동작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점프 시 효과음 추가</a:t>
                      </a:r>
                      <a:endParaRPr lang="en-US" altLang="ko-KR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배경음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104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구조물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공중 발판 구현</a:t>
                      </a:r>
                      <a:endParaRPr lang="en-US" altLang="ko-KR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파이프 혹은 블록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751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적 오브젝트</a:t>
                      </a:r>
                      <a:endParaRPr lang="en-US" altLang="ko-KR" sz="2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일정 범위를 돌아다니는 적 설정</a:t>
                      </a:r>
                      <a:endParaRPr lang="en-US" altLang="ko-KR" sz="20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적마다 처치 판정 설정</a:t>
                      </a:r>
                      <a:endParaRPr lang="en-US" altLang="ko-KR" sz="20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  <a:tr h="751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873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E5618-2A88-4C13-AAF5-7D66F9DF7B32}"/>
              </a:ext>
            </a:extLst>
          </p:cNvPr>
          <p:cNvSpPr txBox="1"/>
          <p:nvPr/>
        </p:nvSpPr>
        <p:spPr>
          <a:xfrm>
            <a:off x="317500" y="169930"/>
            <a:ext cx="36247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현재 개발 상황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B0B56E-5552-4271-B28F-31825220638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372706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35D9B2-7118-4BFF-A5B9-1C2DF674EDB0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969FA2-C9ED-4859-B34B-2DB49736DF78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4/6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6926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E5618-2A88-4C13-AAF5-7D66F9DF7B32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커밋</a:t>
            </a:r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B0B56E-5552-4271-B28F-31825220638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35D9B2-7118-4BFF-A5B9-1C2DF674EDB0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969FA2-C9ED-4859-B34B-2DB49736DF78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5/6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9596A5-90F2-4D29-A855-019AFF31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628517"/>
            <a:ext cx="5141846" cy="3600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6EAE13-C495-41CA-BB8C-742B620E7C90}"/>
              </a:ext>
            </a:extLst>
          </p:cNvPr>
          <p:cNvSpPr txBox="1"/>
          <p:nvPr/>
        </p:nvSpPr>
        <p:spPr>
          <a:xfrm>
            <a:off x="5688138" y="2274838"/>
            <a:ext cx="6003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Commit</a:t>
            </a:r>
            <a:r>
              <a:rPr lang="ko-KR" altLang="en-US" b="1" dirty="0"/>
              <a:t>을 처음에 드릴파일에 올려서 </a:t>
            </a:r>
            <a:endParaRPr lang="en-US" altLang="ko-KR" b="1" dirty="0"/>
          </a:p>
          <a:p>
            <a:r>
              <a:rPr lang="ko-KR" altLang="en-US" b="1" dirty="0"/>
              <a:t>다른 </a:t>
            </a:r>
            <a:r>
              <a:rPr lang="ko-KR" altLang="en-US" b="1" dirty="0" err="1"/>
              <a:t>레포지토리에</a:t>
            </a:r>
            <a:r>
              <a:rPr lang="ko-KR" altLang="en-US" b="1" dirty="0"/>
              <a:t> </a:t>
            </a:r>
            <a:r>
              <a:rPr lang="ko-KR" altLang="en-US" b="1" dirty="0" err="1"/>
              <a:t>올리게되면</a:t>
            </a:r>
            <a:r>
              <a:rPr lang="ko-KR" altLang="en-US" b="1" dirty="0"/>
              <a:t> 횟수가 분산 될 것 같아</a:t>
            </a:r>
            <a:r>
              <a:rPr lang="en-US" altLang="ko-KR" b="1" dirty="0"/>
              <a:t>, </a:t>
            </a:r>
            <a:r>
              <a:rPr lang="ko-KR" altLang="en-US" b="1" dirty="0"/>
              <a:t>현재는 드릴 </a:t>
            </a:r>
            <a:r>
              <a:rPr lang="ko-KR" altLang="en-US" b="1" dirty="0" err="1"/>
              <a:t>레포지토리에</a:t>
            </a:r>
            <a:r>
              <a:rPr lang="ko-KR" altLang="en-US" b="1" dirty="0"/>
              <a:t>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해왔습니다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2</a:t>
            </a:r>
            <a:r>
              <a:rPr lang="ko-KR" altLang="en-US" b="1" dirty="0"/>
              <a:t>차 발표 이후 </a:t>
            </a:r>
            <a:r>
              <a:rPr lang="ko-KR" altLang="en-US" b="1" dirty="0" err="1"/>
              <a:t>레포지토리</a:t>
            </a:r>
            <a:r>
              <a:rPr lang="ko-KR" altLang="en-US" b="1" dirty="0"/>
              <a:t> 분리하겠습니다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이번 </a:t>
            </a:r>
            <a:r>
              <a:rPr lang="ko-KR" altLang="en-US" b="1" dirty="0" err="1"/>
              <a:t>커밋현황은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주차와 </a:t>
            </a:r>
            <a:r>
              <a:rPr lang="en-US" altLang="ko-KR" b="1" dirty="0"/>
              <a:t>3</a:t>
            </a:r>
            <a:r>
              <a:rPr lang="ko-KR" altLang="en-US" b="1" dirty="0"/>
              <a:t>주차에 주로 하였습니다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2</a:t>
            </a:r>
            <a:r>
              <a:rPr lang="ko-KR" altLang="en-US" b="1" dirty="0"/>
              <a:t>주차는 하지 못하였기에 </a:t>
            </a:r>
            <a:r>
              <a:rPr lang="en-US" altLang="ko-KR" b="1" dirty="0"/>
              <a:t>1</a:t>
            </a:r>
            <a:r>
              <a:rPr lang="ko-KR" altLang="en-US" b="1" dirty="0"/>
              <a:t>주차와 </a:t>
            </a:r>
            <a:r>
              <a:rPr lang="en-US" altLang="ko-KR" b="1" dirty="0"/>
              <a:t>3</a:t>
            </a:r>
            <a:r>
              <a:rPr lang="ko-KR" altLang="en-US" b="1" dirty="0"/>
              <a:t>주차에 몰아서 하게 되었습니다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59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4207" y="1436914"/>
            <a:ext cx="7233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ln w="12700">
                  <a:solidFill>
                    <a:schemeClr val="tx1"/>
                  </a:solidFill>
                </a:ln>
                <a:solidFill>
                  <a:srgbClr val="FF33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Thanks for watching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1AA56-475D-4E49-89EE-BED26887DBC2}"/>
              </a:ext>
            </a:extLst>
          </p:cNvPr>
          <p:cNvSpPr txBox="1"/>
          <p:nvPr/>
        </p:nvSpPr>
        <p:spPr>
          <a:xfrm>
            <a:off x="4685197" y="5159476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2018180033 </a:t>
            </a:r>
            <a:r>
              <a:rPr lang="ko-KR" altLang="en-US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이세철</a:t>
            </a:r>
            <a:endParaRPr lang="en-US" altLang="ko-KR" sz="2800" spc="-300" dirty="0">
              <a:ln w="1270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74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250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1훈점보맘보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jisun kim</dc:creator>
  <cp:lastModifiedBy>LSC</cp:lastModifiedBy>
  <cp:revision>29</cp:revision>
  <dcterms:created xsi:type="dcterms:W3CDTF">2016-06-01T11:28:42Z</dcterms:created>
  <dcterms:modified xsi:type="dcterms:W3CDTF">2021-10-20T15:28:30Z</dcterms:modified>
</cp:coreProperties>
</file>