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87" r:id="rId3"/>
    <p:sldId id="288" r:id="rId4"/>
    <p:sldId id="291" r:id="rId5"/>
    <p:sldId id="289" r:id="rId6"/>
    <p:sldId id="290" r:id="rId7"/>
    <p:sldId id="292" r:id="rId8"/>
  </p:sldIdLst>
  <p:sldSz cx="12192000" cy="6858000"/>
  <p:notesSz cx="6858000" cy="9144000"/>
  <p:embeddedFontLst>
    <p:embeddedFont>
      <p:font typeface="나눔스퀘어 Bold" panose="020B0600000101010101" pitchFamily="50" charset="-127"/>
      <p:bold r:id="rId9"/>
    </p:embeddedFont>
    <p:embeddedFont>
      <p:font typeface="에스코어 드림 4 Regular" panose="020B0503030302020204" pitchFamily="34" charset="-127"/>
      <p:regular r:id="rId10"/>
    </p:embeddedFont>
    <p:embeddedFont>
      <p:font typeface="에스코어 드림 9 Black" panose="020B0A03030302020204" pitchFamily="34" charset="-127"/>
      <p:bold r:id="rId11"/>
    </p:embeddedFont>
    <p:embeddedFont>
      <p:font typeface="나눔스퀘어OTF Bold" panose="020B0600000101010101" pitchFamily="34" charset="-127"/>
      <p:bold r:id="rId12"/>
    </p:embeddedFont>
    <p:embeddedFont>
      <p:font typeface="나눔스퀘어OTF ExtraBold" panose="020B0600000101010101" pitchFamily="34" charset="-127"/>
      <p:bold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여기어때 잘난체 OTF" panose="020B0600000101010101" pitchFamily="34" charset="-127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D4CC"/>
    <a:srgbClr val="A7E5E1"/>
    <a:srgbClr val="E7E6E6"/>
    <a:srgbClr val="D3D3D3"/>
    <a:srgbClr val="FAFAFA"/>
    <a:srgbClr val="FFFFFF"/>
    <a:srgbClr val="FED86B"/>
    <a:srgbClr val="04444E"/>
    <a:srgbClr val="FF5C65"/>
    <a:srgbClr val="FF8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32778-A756-4462-A345-7B958BE7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BBAB99-D825-4F39-80E2-637A7A145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23AB6-3CED-4EDD-86EF-E38DC3DA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89-E8DE-4ECC-93EF-6B58B7BD5F6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23E6B-7A79-4075-9EB3-D3303BC8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27BDB-7A60-40BB-B912-E769714E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23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7CF63-50F3-4156-8B01-1161F87D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ADBD85-7C97-414B-84AE-9195F9F2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8D040-6AFA-45A5-B39C-A4F27BD9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89-E8DE-4ECC-93EF-6B58B7BD5F6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9634C-1002-45A2-94C6-39BA009C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CCCDC-0070-4D85-B3F8-406A7253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5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58DD3E-E77B-4695-B0FE-2DEFDD18E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7F5D39-4247-43DD-A723-5FF46434D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21AD0-2820-45CF-A3EB-A21BBA7E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89-E8DE-4ECC-93EF-6B58B7BD5F6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1AFD4-5F52-4B52-9E0D-B39B5321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F5471-F404-4B95-BAE3-34F93E5C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3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EB93B-C7C6-40B7-A9B5-E48F1EB7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A289F-9107-4232-8C29-8CBCE825C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AFF22-DB28-4016-ACF5-46CB2ADB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89-E8DE-4ECC-93EF-6B58B7BD5F6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391C8-6B22-4605-82A8-7E3955FA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BB1F3-309F-49B0-B267-EC5FD177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85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1DCD6-7DB1-47A9-8FBB-BBD9AE18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65718-AE12-4388-ADFF-44E8A00B5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CDE963-FC28-44AE-BCC8-F80D1672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89-E8DE-4ECC-93EF-6B58B7BD5F6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59F7D-65A6-4866-96B0-65DF16FC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E5C29-0930-4D44-A5FF-C949CE28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23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46AF1-9139-4652-9ADC-9895EE09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EBCD2-195A-43FF-A0F1-E94FBEF9F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F5F047-9183-4904-8455-705FE19C8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40BCE3-199D-4FFA-9829-96970463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89-E8DE-4ECC-93EF-6B58B7BD5F6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F4B607-2D41-4A44-B3C1-204C4338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6B6D1E-07DE-4E02-81D5-7E2A0925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9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2B5F6-5385-4B02-82F4-DF99F914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C67779-AD9D-4718-BB35-43EAB5C10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44696F-9521-43F0-BBA8-3D9276061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B17307-03F3-4C0B-A1B5-221B770A8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F9836E-FF51-41EA-9030-1B84200B1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5F006-19BC-4740-B9ED-4F7396B6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89-E8DE-4ECC-93EF-6B58B7BD5F6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4FA37D-327F-4103-80E9-8EA8C953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15EC8B-E9CF-4D1A-8C6B-20F3194F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6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284F4-8DC0-4752-90FF-904FC4F6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FFC6E9-B361-4E88-B64E-F689C6CA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89-E8DE-4ECC-93EF-6B58B7BD5F6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6C0B40-7101-4C31-8895-E5D92EC6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2BDD14-B23B-4439-9732-9C123C27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18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4A0341-2B2C-4B20-9FC0-1C3EF0DA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89-E8DE-4ECC-93EF-6B58B7BD5F6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E7702D-B4AC-4646-8E7B-D106B759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5165C-4CA1-4960-986C-19902DA7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9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ADE60-62CB-4EE7-8A85-8671A0AB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85DE0-D729-4C10-8095-81C97224C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AD5125-3514-403D-9C72-5A7A79479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B4C71F-D740-4FA6-925E-38197D66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89-E8DE-4ECC-93EF-6B58B7BD5F6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AAF1B9-865B-487F-A911-EE231284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00F4B1-8FA3-4306-BEF2-B41F5DF6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25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C79FE-639A-41EB-8770-3DF1978E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F7750B-BF05-477F-9287-55B9DEA41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0FE310-2D28-49D6-9813-B9F33B846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BC1F83-868C-48BD-8B64-80AD10D4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89-E8DE-4ECC-93EF-6B58B7BD5F6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4E89EC-D447-4083-B0AB-870A2F35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F24A11-37DA-4671-AC57-45743E50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23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426116-3D54-4BD1-BD9C-8E309CAE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49924-94F7-46EA-9D54-EF4022336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15E5D-42F4-4019-A844-06B1717E5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BA389-E8DE-4ECC-93EF-6B58B7BD5F6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162A3-E98D-48C9-BBCC-86585F1E2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BDBE4-1B33-4DDF-B4FA-8F2B582E2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17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D4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79C11B-940D-4BF7-B280-8C95E88E7CB6}"/>
              </a:ext>
            </a:extLst>
          </p:cNvPr>
          <p:cNvSpPr txBox="1"/>
          <p:nvPr/>
        </p:nvSpPr>
        <p:spPr>
          <a:xfrm>
            <a:off x="4947977" y="2418429"/>
            <a:ext cx="62331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>
                <a:solidFill>
                  <a:srgbClr val="FED152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Wi</a:t>
            </a:r>
            <a:r>
              <a:rPr lang="en-US" altLang="ko-KR" sz="1000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ere</a:t>
            </a:r>
            <a:r>
              <a:rPr lang="en-US" altLang="ko-KR" sz="10000">
                <a:solidFill>
                  <a:srgbClr val="FED152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Fi</a:t>
            </a:r>
          </a:p>
        </p:txBody>
      </p:sp>
      <p:pic>
        <p:nvPicPr>
          <p:cNvPr id="27" name="내용 개체 틀 8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82DC3183-8D33-4A7A-92E7-24FF5E6A71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1" t="13416" r="27892" b="4324"/>
          <a:stretch/>
        </p:blipFill>
        <p:spPr>
          <a:xfrm>
            <a:off x="415015" y="1385632"/>
            <a:ext cx="4025953" cy="5472368"/>
          </a:xfrm>
          <a:prstGeom prst="rect">
            <a:avLst/>
          </a:prstGeom>
        </p:spPr>
      </p:pic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1CDA4FEB-9304-4B9C-8EA3-C57514FD4350}"/>
              </a:ext>
            </a:extLst>
          </p:cNvPr>
          <p:cNvSpPr>
            <a:spLocks noChangeAspect="1"/>
          </p:cNvSpPr>
          <p:nvPr/>
        </p:nvSpPr>
        <p:spPr>
          <a:xfrm flipH="1">
            <a:off x="0" y="5787045"/>
            <a:ext cx="3392787" cy="1070955"/>
          </a:xfrm>
          <a:custGeom>
            <a:avLst/>
            <a:gdLst>
              <a:gd name="connsiteX0" fmla="*/ 2540675 w 2885440"/>
              <a:gd name="connsiteY0" fmla="*/ 1052 h 910808"/>
              <a:gd name="connsiteX1" fmla="*/ 2611120 w 2885440"/>
              <a:gd name="connsiteY1" fmla="*/ 1488 h 910808"/>
              <a:gd name="connsiteX2" fmla="*/ 2864723 w 2885440"/>
              <a:gd name="connsiteY2" fmla="*/ 59710 h 910808"/>
              <a:gd name="connsiteX3" fmla="*/ 2885440 w 2885440"/>
              <a:gd name="connsiteY3" fmla="*/ 69211 h 910808"/>
              <a:gd name="connsiteX4" fmla="*/ 2885440 w 2885440"/>
              <a:gd name="connsiteY4" fmla="*/ 910808 h 910808"/>
              <a:gd name="connsiteX5" fmla="*/ 0 w 2885440"/>
              <a:gd name="connsiteY5" fmla="*/ 910808 h 910808"/>
              <a:gd name="connsiteX6" fmla="*/ 172720 w 2885440"/>
              <a:gd name="connsiteY6" fmla="*/ 763488 h 910808"/>
              <a:gd name="connsiteX7" fmla="*/ 528320 w 2885440"/>
              <a:gd name="connsiteY7" fmla="*/ 585688 h 910808"/>
              <a:gd name="connsiteX8" fmla="*/ 914400 w 2885440"/>
              <a:gd name="connsiteY8" fmla="*/ 534888 h 910808"/>
              <a:gd name="connsiteX9" fmla="*/ 1270000 w 2885440"/>
              <a:gd name="connsiteY9" fmla="*/ 585688 h 910808"/>
              <a:gd name="connsiteX10" fmla="*/ 1590040 w 2885440"/>
              <a:gd name="connsiteY10" fmla="*/ 580608 h 910808"/>
              <a:gd name="connsiteX11" fmla="*/ 1899920 w 2885440"/>
              <a:gd name="connsiteY11" fmla="*/ 346928 h 910808"/>
              <a:gd name="connsiteX12" fmla="*/ 2118360 w 2885440"/>
              <a:gd name="connsiteY12" fmla="*/ 153888 h 910808"/>
              <a:gd name="connsiteX13" fmla="*/ 2346960 w 2885440"/>
              <a:gd name="connsiteY13" fmla="*/ 42128 h 910808"/>
              <a:gd name="connsiteX14" fmla="*/ 2540675 w 2885440"/>
              <a:gd name="connsiteY14" fmla="*/ 1052 h 91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5440" h="910808">
                <a:moveTo>
                  <a:pt x="2540675" y="1052"/>
                </a:moveTo>
                <a:cubicBezTo>
                  <a:pt x="2563548" y="-417"/>
                  <a:pt x="2586990" y="-417"/>
                  <a:pt x="2611120" y="1488"/>
                </a:cubicBezTo>
                <a:cubicBezTo>
                  <a:pt x="2683510" y="7203"/>
                  <a:pt x="2790190" y="31968"/>
                  <a:pt x="2864723" y="59710"/>
                </a:cubicBezTo>
                <a:lnTo>
                  <a:pt x="2885440" y="69211"/>
                </a:lnTo>
                <a:lnTo>
                  <a:pt x="2885440" y="910808"/>
                </a:lnTo>
                <a:lnTo>
                  <a:pt x="0" y="910808"/>
                </a:lnTo>
                <a:cubicBezTo>
                  <a:pt x="11853" y="867628"/>
                  <a:pt x="84667" y="817675"/>
                  <a:pt x="172720" y="763488"/>
                </a:cubicBezTo>
                <a:cubicBezTo>
                  <a:pt x="260773" y="709301"/>
                  <a:pt x="404707" y="623788"/>
                  <a:pt x="528320" y="585688"/>
                </a:cubicBezTo>
                <a:cubicBezTo>
                  <a:pt x="651933" y="547588"/>
                  <a:pt x="790787" y="534888"/>
                  <a:pt x="914400" y="534888"/>
                </a:cubicBezTo>
                <a:cubicBezTo>
                  <a:pt x="1038013" y="534888"/>
                  <a:pt x="1157393" y="578068"/>
                  <a:pt x="1270000" y="585688"/>
                </a:cubicBezTo>
                <a:cubicBezTo>
                  <a:pt x="1382607" y="593308"/>
                  <a:pt x="1485053" y="620401"/>
                  <a:pt x="1590040" y="580608"/>
                </a:cubicBezTo>
                <a:cubicBezTo>
                  <a:pt x="1695027" y="540815"/>
                  <a:pt x="1811867" y="418048"/>
                  <a:pt x="1899920" y="346928"/>
                </a:cubicBezTo>
                <a:cubicBezTo>
                  <a:pt x="1987973" y="275808"/>
                  <a:pt x="2043853" y="204688"/>
                  <a:pt x="2118360" y="153888"/>
                </a:cubicBezTo>
                <a:cubicBezTo>
                  <a:pt x="2192867" y="103088"/>
                  <a:pt x="2264833" y="67528"/>
                  <a:pt x="2346960" y="42128"/>
                </a:cubicBezTo>
                <a:cubicBezTo>
                  <a:pt x="2408555" y="23078"/>
                  <a:pt x="2472055" y="5457"/>
                  <a:pt x="2540675" y="1052"/>
                </a:cubicBezTo>
                <a:close/>
              </a:path>
            </a:pathLst>
          </a:custGeom>
          <a:solidFill>
            <a:srgbClr val="FED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rgbClr val="FED152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6C10CCD-1C5C-46F6-AAE1-7422879BD7AF}"/>
              </a:ext>
            </a:extLst>
          </p:cNvPr>
          <p:cNvCxnSpPr>
            <a:cxnSpLocks/>
          </p:cNvCxnSpPr>
          <p:nvPr/>
        </p:nvCxnSpPr>
        <p:spPr>
          <a:xfrm>
            <a:off x="5184560" y="2551704"/>
            <a:ext cx="57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BA0A6AC-6D78-422F-897B-4E2ED0DB382E}"/>
              </a:ext>
            </a:extLst>
          </p:cNvPr>
          <p:cNvSpPr txBox="1"/>
          <p:nvPr/>
        </p:nvSpPr>
        <p:spPr>
          <a:xfrm>
            <a:off x="185472" y="246894"/>
            <a:ext cx="35028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>
                <a:solidFill>
                  <a:srgbClr val="FED86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스크립트 언어</a:t>
            </a:r>
            <a:r>
              <a:rPr lang="ko-KR" altLang="en-US" sz="250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_ </a:t>
            </a:r>
            <a:r>
              <a:rPr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기획발표</a:t>
            </a:r>
            <a:endParaRPr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48C7F3D-AC3E-405D-80B4-A8E15823D62E}"/>
              </a:ext>
            </a:extLst>
          </p:cNvPr>
          <p:cNvCxnSpPr/>
          <p:nvPr/>
        </p:nvCxnSpPr>
        <p:spPr>
          <a:xfrm>
            <a:off x="5184560" y="4081698"/>
            <a:ext cx="57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92FFBFF-09EE-434E-8C1B-275657832527}"/>
              </a:ext>
            </a:extLst>
          </p:cNvPr>
          <p:cNvSpPr txBox="1"/>
          <p:nvPr/>
        </p:nvSpPr>
        <p:spPr>
          <a:xfrm>
            <a:off x="9062780" y="5787045"/>
            <a:ext cx="2714205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2018180033 _ </a:t>
            </a:r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이세철</a:t>
            </a:r>
            <a:endParaRPr lang="en-US" altLang="ko-KR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2018184008 _ </a:t>
            </a:r>
            <a:r>
              <a:rPr lang="ko-KR" altLang="en-US" sz="2000" dirty="0" err="1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박기태</a:t>
            </a:r>
            <a:endParaRPr lang="en-US" altLang="ko-KR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D9EADC5-8A47-0F61-9353-F79FCD058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54" y="2709000"/>
            <a:ext cx="1440000" cy="144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D7A2491-E0C2-3CCE-4E85-6CD0718496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34" r="55823"/>
          <a:stretch/>
        </p:blipFill>
        <p:spPr>
          <a:xfrm>
            <a:off x="6916347" y="2456529"/>
            <a:ext cx="424416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8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B7F7C5A-18FF-013A-3955-9ECAAD8AB478}"/>
              </a:ext>
            </a:extLst>
          </p:cNvPr>
          <p:cNvSpPr>
            <a:spLocks/>
          </p:cNvSpPr>
          <p:nvPr/>
        </p:nvSpPr>
        <p:spPr>
          <a:xfrm>
            <a:off x="4296000" y="384925"/>
            <a:ext cx="3600000" cy="900000"/>
          </a:xfrm>
          <a:prstGeom prst="roundRect">
            <a:avLst/>
          </a:prstGeom>
          <a:solidFill>
            <a:srgbClr val="044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2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CONTENTS</a:t>
            </a:r>
            <a:endParaRPr lang="ko-KR" altLang="en-US" sz="420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0A2D2C-C09C-4FB7-6C36-F3FB5F008177}"/>
              </a:ext>
            </a:extLst>
          </p:cNvPr>
          <p:cNvSpPr/>
          <p:nvPr/>
        </p:nvSpPr>
        <p:spPr>
          <a:xfrm>
            <a:off x="7080580" y="2826226"/>
            <a:ext cx="3600000" cy="1080000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사용할 </a:t>
            </a:r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API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60B251-730D-8DB2-AB7E-09BC2782D81A}"/>
              </a:ext>
            </a:extLst>
          </p:cNvPr>
          <p:cNvSpPr/>
          <p:nvPr/>
        </p:nvSpPr>
        <p:spPr>
          <a:xfrm>
            <a:off x="1435723" y="2799865"/>
            <a:ext cx="3600000" cy="1080000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프로그램 </a:t>
            </a:r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소개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C13298-A098-0ED8-0D8B-2B04377903E4}"/>
              </a:ext>
            </a:extLst>
          </p:cNvPr>
          <p:cNvSpPr/>
          <p:nvPr/>
        </p:nvSpPr>
        <p:spPr>
          <a:xfrm>
            <a:off x="1435723" y="4681728"/>
            <a:ext cx="3600000" cy="1080000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UI </a:t>
            </a:r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구성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7E6435-2DEE-6819-7DFA-2D25E0CF85C7}"/>
              </a:ext>
            </a:extLst>
          </p:cNvPr>
          <p:cNvSpPr/>
          <p:nvPr/>
        </p:nvSpPr>
        <p:spPr>
          <a:xfrm>
            <a:off x="7080580" y="4681728"/>
            <a:ext cx="3600000" cy="1080000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개발 </a:t>
            </a:r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계획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A24033-F935-DCAA-41DE-31D0D9AF3486}"/>
              </a:ext>
            </a:extLst>
          </p:cNvPr>
          <p:cNvSpPr txBox="1"/>
          <p:nvPr/>
        </p:nvSpPr>
        <p:spPr>
          <a:xfrm>
            <a:off x="1435723" y="2183490"/>
            <a:ext cx="622139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6500" b="0" i="0" u="none" strike="noStrike" kern="1200" cap="none" spc="0" normalizeH="0" baseline="0" noProof="0">
                <a:ln w="44450">
                  <a:solidFill>
                    <a:srgbClr val="04444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1</a:t>
            </a:r>
            <a:endParaRPr lang="ko-KR" altLang="en-US" sz="6500">
              <a:ln w="44450">
                <a:solidFill>
                  <a:srgbClr val="04444E"/>
                </a:solidFill>
              </a:ln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16AEB-C7BE-05FA-FC99-4D3AC41F94C7}"/>
              </a:ext>
            </a:extLst>
          </p:cNvPr>
          <p:cNvSpPr txBox="1"/>
          <p:nvPr/>
        </p:nvSpPr>
        <p:spPr>
          <a:xfrm>
            <a:off x="7076090" y="2188917"/>
            <a:ext cx="622139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6500" b="0" i="0" u="none" strike="noStrike" kern="1200" cap="none" spc="0" normalizeH="0" baseline="0" noProof="0">
                <a:ln w="44450">
                  <a:solidFill>
                    <a:srgbClr val="04444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2</a:t>
            </a:r>
            <a:endParaRPr lang="ko-KR" altLang="en-US" sz="6500">
              <a:ln w="44450">
                <a:solidFill>
                  <a:srgbClr val="04444E"/>
                </a:solidFill>
              </a:ln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75AFDF-55D5-065C-0691-1BEC017B12E1}"/>
              </a:ext>
            </a:extLst>
          </p:cNvPr>
          <p:cNvSpPr txBox="1"/>
          <p:nvPr/>
        </p:nvSpPr>
        <p:spPr>
          <a:xfrm>
            <a:off x="1435723" y="4097734"/>
            <a:ext cx="622139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6500" b="0" i="0" u="none" strike="noStrike" kern="1200" cap="none" spc="0" normalizeH="0" baseline="0" noProof="0">
                <a:ln w="44450">
                  <a:solidFill>
                    <a:srgbClr val="04444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3</a:t>
            </a:r>
            <a:endParaRPr lang="ko-KR" altLang="en-US" sz="6500">
              <a:ln w="44450">
                <a:solidFill>
                  <a:srgbClr val="04444E"/>
                </a:solidFill>
              </a:ln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27EE0-D815-721D-E2AD-13F36EC1FA24}"/>
              </a:ext>
            </a:extLst>
          </p:cNvPr>
          <p:cNvSpPr txBox="1"/>
          <p:nvPr/>
        </p:nvSpPr>
        <p:spPr>
          <a:xfrm>
            <a:off x="7076090" y="4097734"/>
            <a:ext cx="622139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6500" b="0" i="0" u="none" strike="noStrike" kern="1200" cap="none" spc="0" normalizeH="0" baseline="0" noProof="0">
                <a:ln w="44450">
                  <a:solidFill>
                    <a:srgbClr val="04444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4</a:t>
            </a:r>
            <a:endParaRPr lang="ko-KR" altLang="en-US" sz="6500">
              <a:ln w="44450">
                <a:solidFill>
                  <a:srgbClr val="04444E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2858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C20448-3F73-1E75-0388-9FDB8A333227}"/>
              </a:ext>
            </a:extLst>
          </p:cNvPr>
          <p:cNvSpPr/>
          <p:nvPr/>
        </p:nvSpPr>
        <p:spPr>
          <a:xfrm>
            <a:off x="1056000" y="1652389"/>
            <a:ext cx="10080000" cy="4201404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117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80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117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경기도 내 무료 와이파이 설치 현황 안내</a:t>
            </a:r>
            <a:endParaRPr lang="en-US" altLang="ko-KR" sz="300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720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</a:t>
            </a:r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</a:t>
            </a:r>
            <a:r>
              <a:rPr lang="en-US" altLang="ko-KR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</a:t>
            </a:r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군</a:t>
            </a:r>
            <a:r>
              <a:rPr lang="en-US" altLang="ko-KR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</a:t>
            </a:r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별 검색</a:t>
            </a:r>
            <a:endParaRPr lang="en-US" altLang="ko-KR" sz="300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720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</a:t>
            </a:r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위치</a:t>
            </a:r>
            <a:r>
              <a:rPr lang="en-US" altLang="ko-KR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와이파이 </a:t>
            </a:r>
            <a:r>
              <a:rPr lang="en-US" altLang="ko-KR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SSID, </a:t>
            </a:r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관리기관 등 여러 정보 제공</a:t>
            </a:r>
            <a:endParaRPr lang="en-US" altLang="ko-KR" sz="300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720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</a:t>
            </a:r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지도 검색</a:t>
            </a:r>
            <a:endParaRPr lang="en-US" altLang="ko-KR" sz="300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A5649-2DF1-2B7A-8969-B813F38B834B}"/>
              </a:ext>
            </a:extLst>
          </p:cNvPr>
          <p:cNvSpPr txBox="1"/>
          <p:nvPr/>
        </p:nvSpPr>
        <p:spPr>
          <a:xfrm>
            <a:off x="310921" y="246605"/>
            <a:ext cx="732837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5000" b="0" i="0" u="none" strike="noStrike" kern="1200" cap="none" spc="0" normalizeH="0" baseline="0" noProof="0">
                <a:ln w="38100">
                  <a:solidFill>
                    <a:srgbClr val="04444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1. 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프로그램 소개</a:t>
            </a:r>
            <a:endParaRPr lang="ko-KR" altLang="en-US" sz="4000">
              <a:ln w="50800">
                <a:noFill/>
              </a:ln>
              <a:solidFill>
                <a:srgbClr val="0444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0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C20448-3F73-1E75-0388-9FDB8A333227}"/>
              </a:ext>
            </a:extLst>
          </p:cNvPr>
          <p:cNvSpPr/>
          <p:nvPr/>
        </p:nvSpPr>
        <p:spPr>
          <a:xfrm>
            <a:off x="2496000" y="1578646"/>
            <a:ext cx="7200000" cy="720000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5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경기도 내 </a:t>
            </a:r>
            <a:r>
              <a:rPr lang="ko-KR" altLang="en-US" sz="2500">
                <a:solidFill>
                  <a:prstClr val="black">
                    <a:lumMod val="85000"/>
                    <a:lumOff val="15000"/>
                  </a:prst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무료 와이파이 현황 </a:t>
            </a:r>
            <a:r>
              <a:rPr lang="en-US" altLang="ko-KR" sz="2500">
                <a:solidFill>
                  <a:prstClr val="black">
                    <a:lumMod val="85000"/>
                    <a:lumOff val="15000"/>
                  </a:prst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</a:t>
            </a:r>
            <a:r>
              <a:rPr lang="ko-KR" altLang="en-US" sz="2500">
                <a:solidFill>
                  <a:prstClr val="black">
                    <a:lumMod val="85000"/>
                    <a:lumOff val="15000"/>
                  </a:prst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경기데이터드림</a:t>
            </a:r>
            <a:r>
              <a:rPr lang="en-US" altLang="ko-KR" sz="2500">
                <a:solidFill>
                  <a:prstClr val="black">
                    <a:lumMod val="85000"/>
                    <a:lumOff val="15000"/>
                  </a:prst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</a:t>
            </a:r>
            <a:endParaRPr kumimoji="0" lang="en-US" altLang="ko-KR" sz="25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A5649-2DF1-2B7A-8969-B813F38B834B}"/>
              </a:ext>
            </a:extLst>
          </p:cNvPr>
          <p:cNvSpPr txBox="1"/>
          <p:nvPr/>
        </p:nvSpPr>
        <p:spPr>
          <a:xfrm>
            <a:off x="310921" y="246605"/>
            <a:ext cx="732837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5000" b="0" i="0" u="none" strike="noStrike" kern="1200" cap="none" spc="0" normalizeH="0" baseline="0" noProof="0">
                <a:ln w="38100">
                  <a:solidFill>
                    <a:srgbClr val="04444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2. 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사용할 </a:t>
            </a:r>
            <a:r>
              <a:rPr kumimoji="0" lang="en-US" altLang="ko-KR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API</a:t>
            </a:r>
            <a:endParaRPr lang="ko-KR" altLang="en-US" sz="4000">
              <a:ln w="50800">
                <a:noFill/>
              </a:ln>
              <a:solidFill>
                <a:srgbClr val="04444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C079F0-CB7E-95DE-F31F-6C6E72263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44" t="18230" r="19588" b="12148"/>
          <a:stretch/>
        </p:blipFill>
        <p:spPr>
          <a:xfrm>
            <a:off x="133449" y="2768914"/>
            <a:ext cx="5932069" cy="3456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AF1E9D-491D-859F-3DAA-3DFCDD41B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388" y="2768914"/>
            <a:ext cx="5865731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1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9DA5649-2DF1-2B7A-8969-B813F38B834B}"/>
              </a:ext>
            </a:extLst>
          </p:cNvPr>
          <p:cNvSpPr txBox="1"/>
          <p:nvPr/>
        </p:nvSpPr>
        <p:spPr>
          <a:xfrm>
            <a:off x="310921" y="246605"/>
            <a:ext cx="732837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5000" b="0" i="0" u="none" strike="noStrike" kern="1200" cap="none" spc="0" normalizeH="0" baseline="0" noProof="0">
                <a:ln w="38100">
                  <a:solidFill>
                    <a:srgbClr val="04444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3. </a:t>
            </a:r>
            <a:r>
              <a:rPr kumimoji="0" lang="en-US" altLang="ko-KR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UI 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구성</a:t>
            </a:r>
            <a:endParaRPr lang="ko-KR" altLang="en-US" sz="4000">
              <a:ln w="50800">
                <a:noFill/>
              </a:ln>
              <a:solidFill>
                <a:srgbClr val="04444E"/>
              </a:solidFill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1E0DD96-1277-20BA-3859-A958F3C711D1}"/>
              </a:ext>
            </a:extLst>
          </p:cNvPr>
          <p:cNvGrpSpPr/>
          <p:nvPr/>
        </p:nvGrpSpPr>
        <p:grpSpPr>
          <a:xfrm>
            <a:off x="1060791" y="597690"/>
            <a:ext cx="10070418" cy="6013705"/>
            <a:chOff x="1082897" y="597690"/>
            <a:chExt cx="10070418" cy="601370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992040C-97D3-D333-53BD-13D62D8689BB}"/>
                </a:ext>
              </a:extLst>
            </p:cNvPr>
            <p:cNvSpPr/>
            <p:nvPr/>
          </p:nvSpPr>
          <p:spPr>
            <a:xfrm>
              <a:off x="1082897" y="4183759"/>
              <a:ext cx="2038525" cy="635906"/>
            </a:xfrm>
            <a:prstGeom prst="rect">
              <a:avLst/>
            </a:prstGeom>
            <a:solidFill>
              <a:srgbClr val="A7E5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와이파이 </a:t>
              </a:r>
              <a:endPara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설치 장소 리스트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E403FB4-7502-85E5-BBE1-0524E9F2BC63}"/>
                </a:ext>
              </a:extLst>
            </p:cNvPr>
            <p:cNvSpPr/>
            <p:nvPr/>
          </p:nvSpPr>
          <p:spPr>
            <a:xfrm>
              <a:off x="8429339" y="3944121"/>
              <a:ext cx="2723976" cy="343949"/>
            </a:xfrm>
            <a:prstGeom prst="rect">
              <a:avLst/>
            </a:prstGeom>
            <a:solidFill>
              <a:srgbClr val="A7E5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설치 장소의 세부적인 정보</a:t>
              </a:r>
              <a:endPara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127F9A1-262F-60AA-0563-390CDB12302B}"/>
                </a:ext>
              </a:extLst>
            </p:cNvPr>
            <p:cNvSpPr/>
            <p:nvPr/>
          </p:nvSpPr>
          <p:spPr>
            <a:xfrm>
              <a:off x="8876183" y="2166166"/>
              <a:ext cx="1551961" cy="343949"/>
            </a:xfrm>
            <a:prstGeom prst="rect">
              <a:avLst/>
            </a:prstGeom>
            <a:solidFill>
              <a:srgbClr val="A7E5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검색 </a:t>
              </a:r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&amp;</a:t>
              </a:r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버튼 창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AF93970-AB95-B52E-D008-763604AF3CD6}"/>
                </a:ext>
              </a:extLst>
            </p:cNvPr>
            <p:cNvSpPr/>
            <p:nvPr/>
          </p:nvSpPr>
          <p:spPr>
            <a:xfrm>
              <a:off x="1585144" y="2094510"/>
              <a:ext cx="1459684" cy="343949"/>
            </a:xfrm>
            <a:prstGeom prst="rect">
              <a:avLst/>
            </a:prstGeom>
            <a:solidFill>
              <a:srgbClr val="A7E5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</a:t>
              </a:r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군</a:t>
              </a:r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 선택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4FC3228-3378-A4F8-6F5B-29DF2087A486}"/>
                </a:ext>
              </a:extLst>
            </p:cNvPr>
            <p:cNvSpPr/>
            <p:nvPr/>
          </p:nvSpPr>
          <p:spPr>
            <a:xfrm>
              <a:off x="1298562" y="1286602"/>
              <a:ext cx="1757492" cy="343949"/>
            </a:xfrm>
            <a:prstGeom prst="rect">
              <a:avLst/>
            </a:prstGeom>
            <a:solidFill>
              <a:srgbClr val="A7E5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프로그램 아이콘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BB4B4B4-61AE-AB26-E8E4-5DAC148B5B2E}"/>
                </a:ext>
              </a:extLst>
            </p:cNvPr>
            <p:cNvSpPr/>
            <p:nvPr/>
          </p:nvSpPr>
          <p:spPr>
            <a:xfrm>
              <a:off x="8943184" y="1251981"/>
              <a:ext cx="1360413" cy="343949"/>
            </a:xfrm>
            <a:prstGeom prst="rect">
              <a:avLst/>
            </a:prstGeom>
            <a:solidFill>
              <a:srgbClr val="A7E5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지도로 이동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04EF014-A577-37AA-1B0B-8E9C76A6D6C6}"/>
                </a:ext>
              </a:extLst>
            </p:cNvPr>
            <p:cNvSpPr/>
            <p:nvPr/>
          </p:nvSpPr>
          <p:spPr>
            <a:xfrm>
              <a:off x="3486773" y="599447"/>
              <a:ext cx="4753564" cy="6011948"/>
            </a:xfrm>
            <a:prstGeom prst="rect">
              <a:avLst/>
            </a:prstGeom>
            <a:solidFill>
              <a:srgbClr val="D3D3D3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327DA03-ADE5-3C26-F623-45D73C0E70C1}"/>
                </a:ext>
              </a:extLst>
            </p:cNvPr>
            <p:cNvSpPr/>
            <p:nvPr/>
          </p:nvSpPr>
          <p:spPr>
            <a:xfrm>
              <a:off x="3726131" y="1032540"/>
              <a:ext cx="853907" cy="852073"/>
            </a:xfrm>
            <a:prstGeom prst="ellipse">
              <a:avLst/>
            </a:prstGeom>
            <a:solidFill>
              <a:srgbClr val="E7E6E6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31184-3C2D-AB28-A1DD-75C16D6F0DE1}"/>
                </a:ext>
              </a:extLst>
            </p:cNvPr>
            <p:cNvSpPr/>
            <p:nvPr/>
          </p:nvSpPr>
          <p:spPr>
            <a:xfrm>
              <a:off x="5509400" y="2098732"/>
              <a:ext cx="2476185" cy="416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A5F384D-EEFB-3620-C3AD-D669A49BB5A9}"/>
                </a:ext>
              </a:extLst>
            </p:cNvPr>
            <p:cNvSpPr/>
            <p:nvPr/>
          </p:nvSpPr>
          <p:spPr>
            <a:xfrm>
              <a:off x="3585651" y="2109790"/>
              <a:ext cx="1727178" cy="405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8F9528D-DAEC-CC91-EDC0-ADF76A13720A}"/>
                </a:ext>
              </a:extLst>
            </p:cNvPr>
            <p:cNvSpPr/>
            <p:nvPr/>
          </p:nvSpPr>
          <p:spPr>
            <a:xfrm>
              <a:off x="7514945" y="2098732"/>
              <a:ext cx="470640" cy="416757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5EE997A-1AAA-EF40-BAF2-05183365A8F3}"/>
                </a:ext>
              </a:extLst>
            </p:cNvPr>
            <p:cNvSpPr/>
            <p:nvPr/>
          </p:nvSpPr>
          <p:spPr>
            <a:xfrm>
              <a:off x="4837517" y="2098732"/>
              <a:ext cx="470640" cy="416757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CD8809A-A6FD-22F4-9434-73708D6F75AB}"/>
                </a:ext>
              </a:extLst>
            </p:cNvPr>
            <p:cNvSpPr/>
            <p:nvPr/>
          </p:nvSpPr>
          <p:spPr>
            <a:xfrm>
              <a:off x="3705550" y="3022600"/>
              <a:ext cx="2038525" cy="2938920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8FF0E08-7BDD-2619-5717-8D463C20D8D8}"/>
                </a:ext>
              </a:extLst>
            </p:cNvPr>
            <p:cNvSpPr/>
            <p:nvPr/>
          </p:nvSpPr>
          <p:spPr>
            <a:xfrm>
              <a:off x="5962851" y="3022600"/>
              <a:ext cx="2038525" cy="2958224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2295AD8-3A08-70D7-A265-EE33657BA8DC}"/>
                </a:ext>
              </a:extLst>
            </p:cNvPr>
            <p:cNvGrpSpPr/>
            <p:nvPr/>
          </p:nvGrpSpPr>
          <p:grpSpPr>
            <a:xfrm>
              <a:off x="3502600" y="597690"/>
              <a:ext cx="4737737" cy="281960"/>
              <a:chOff x="6356112" y="-1096181"/>
              <a:chExt cx="4737737" cy="281960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2039E55-D172-4F16-FDCF-635942CDF6F0}"/>
                  </a:ext>
                </a:extLst>
              </p:cNvPr>
              <p:cNvSpPr/>
              <p:nvPr/>
            </p:nvSpPr>
            <p:spPr>
              <a:xfrm>
                <a:off x="6356112" y="-1090473"/>
                <a:ext cx="4737737" cy="276252"/>
              </a:xfrm>
              <a:prstGeom prst="rect">
                <a:avLst/>
              </a:prstGeom>
              <a:solidFill>
                <a:srgbClr val="FAFAFA"/>
              </a:solidFill>
              <a:ln>
                <a:solidFill>
                  <a:srgbClr val="FAFA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A508BCD-95C1-E8D6-759C-81A3EF45A377}"/>
                  </a:ext>
                </a:extLst>
              </p:cNvPr>
              <p:cNvSpPr/>
              <p:nvPr/>
            </p:nvSpPr>
            <p:spPr>
              <a:xfrm>
                <a:off x="6437259" y="-1096181"/>
                <a:ext cx="971550" cy="28195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Where fi?</a:t>
                </a:r>
                <a:endParaRPr lang="ko-KR" altLang="en-US" sz="1050" dirty="0">
                  <a:solidFill>
                    <a:schemeClr val="tx1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E278ADA-0F87-57FE-4AA4-46F5AD6B62BA}"/>
                  </a:ext>
                </a:extLst>
              </p:cNvPr>
              <p:cNvSpPr/>
              <p:nvPr/>
            </p:nvSpPr>
            <p:spPr>
              <a:xfrm>
                <a:off x="10742559" y="-1096181"/>
                <a:ext cx="351290" cy="276252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X</a:t>
                </a:r>
                <a:endParaRPr lang="ko-KR" altLang="en-US" sz="1050" dirty="0">
                  <a:solidFill>
                    <a:schemeClr val="tx1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</p:grp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611C8CF5-E21B-B9AB-47DF-894372E45D4C}"/>
                </a:ext>
              </a:extLst>
            </p:cNvPr>
            <p:cNvCxnSpPr>
              <a:cxnSpLocks/>
              <a:stCxn id="21" idx="3"/>
              <a:endCxn id="31" idx="2"/>
            </p:cNvCxnSpPr>
            <p:nvPr/>
          </p:nvCxnSpPr>
          <p:spPr>
            <a:xfrm>
              <a:off x="3056054" y="1458577"/>
              <a:ext cx="6700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2FF950AE-4358-8F3F-95AD-E494A62307DF}"/>
                </a:ext>
              </a:extLst>
            </p:cNvPr>
            <p:cNvCxnSpPr>
              <a:cxnSpLocks/>
              <a:stCxn id="20" idx="3"/>
              <a:endCxn id="33" idx="1"/>
            </p:cNvCxnSpPr>
            <p:nvPr/>
          </p:nvCxnSpPr>
          <p:spPr>
            <a:xfrm>
              <a:off x="3044828" y="2266485"/>
              <a:ext cx="540823" cy="46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29BBFB79-16EF-22D1-6501-AE4898EA6690}"/>
                </a:ext>
              </a:extLst>
            </p:cNvPr>
            <p:cNvCxnSpPr>
              <a:cxnSpLocks/>
              <a:stCxn id="19" idx="1"/>
              <a:endCxn id="34" idx="3"/>
            </p:cNvCxnSpPr>
            <p:nvPr/>
          </p:nvCxnSpPr>
          <p:spPr>
            <a:xfrm flipH="1" flipV="1">
              <a:off x="7985585" y="2307111"/>
              <a:ext cx="890598" cy="310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727BF389-2226-37E8-69F8-850BD23CA8F7}"/>
                </a:ext>
              </a:extLst>
            </p:cNvPr>
            <p:cNvGrpSpPr/>
            <p:nvPr/>
          </p:nvGrpSpPr>
          <p:grpSpPr>
            <a:xfrm>
              <a:off x="8576680" y="4686332"/>
              <a:ext cx="2429293" cy="1495424"/>
              <a:chOff x="-4697836" y="4062279"/>
              <a:chExt cx="2429293" cy="1495424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0D815E5-A4C0-F15D-C24B-9758B2068D0C}"/>
                  </a:ext>
                </a:extLst>
              </p:cNvPr>
              <p:cNvSpPr/>
              <p:nvPr/>
            </p:nvSpPr>
            <p:spPr>
              <a:xfrm>
                <a:off x="-4572162" y="4183599"/>
                <a:ext cx="662730" cy="578840"/>
              </a:xfrm>
              <a:prstGeom prst="rect">
                <a:avLst/>
              </a:pr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설치장소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BAC0BCD-A241-A9A7-2AE9-8070FEB9353B}"/>
                  </a:ext>
                </a:extLst>
              </p:cNvPr>
              <p:cNvSpPr/>
              <p:nvPr/>
            </p:nvSpPr>
            <p:spPr>
              <a:xfrm>
                <a:off x="-3802578" y="4171924"/>
                <a:ext cx="662730" cy="578840"/>
              </a:xfrm>
              <a:prstGeom prst="rect">
                <a:avLst/>
              </a:pr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도로명 </a:t>
                </a:r>
                <a:endParaRPr lang="en-US" altLang="ko-KR" sz="12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주소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7186E17-090F-D293-A12E-01AD9E05BE91}"/>
                  </a:ext>
                </a:extLst>
              </p:cNvPr>
              <p:cNvSpPr/>
              <p:nvPr/>
            </p:nvSpPr>
            <p:spPr>
              <a:xfrm>
                <a:off x="-3057241" y="4164646"/>
                <a:ext cx="662730" cy="578840"/>
              </a:xfrm>
              <a:prstGeom prst="rect">
                <a:avLst/>
              </a:pr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지번 주소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4C6C5E1-A0E6-02D7-FA59-116C2B944AEB}"/>
                  </a:ext>
                </a:extLst>
              </p:cNvPr>
              <p:cNvSpPr/>
              <p:nvPr/>
            </p:nvSpPr>
            <p:spPr>
              <a:xfrm>
                <a:off x="-4572162" y="4844595"/>
                <a:ext cx="662730" cy="578840"/>
              </a:xfrm>
              <a:prstGeom prst="rect">
                <a:avLst/>
              </a:pr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SSID</a:t>
                </a:r>
                <a:endParaRPr lang="ko-KR" altLang="en-US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29B8CC9-79C1-F575-D9EA-3DA86699AD25}"/>
                  </a:ext>
                </a:extLst>
              </p:cNvPr>
              <p:cNvSpPr/>
              <p:nvPr/>
            </p:nvSpPr>
            <p:spPr>
              <a:xfrm>
                <a:off x="-3802578" y="4844595"/>
                <a:ext cx="662730" cy="578840"/>
              </a:xfrm>
              <a:prstGeom prst="rect">
                <a:avLst/>
              </a:pr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관리</a:t>
                </a:r>
                <a:endParaRPr lang="en-US" altLang="ko-KR" sz="12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기관명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442D181-E8E7-B58D-C6B4-3D36225DB55B}"/>
                  </a:ext>
                </a:extLst>
              </p:cNvPr>
              <p:cNvSpPr/>
              <p:nvPr/>
            </p:nvSpPr>
            <p:spPr>
              <a:xfrm>
                <a:off x="-3057241" y="4844595"/>
                <a:ext cx="662730" cy="578840"/>
              </a:xfrm>
              <a:prstGeom prst="rect">
                <a:avLst/>
              </a:pr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전화번호</a:t>
                </a: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40826E3E-5EC9-81DF-86A3-CED08B3CB68F}"/>
                  </a:ext>
                </a:extLst>
              </p:cNvPr>
              <p:cNvSpPr/>
              <p:nvPr/>
            </p:nvSpPr>
            <p:spPr>
              <a:xfrm>
                <a:off x="-4697836" y="4062279"/>
                <a:ext cx="2429293" cy="1495424"/>
              </a:xfrm>
              <a:prstGeom prst="roundRect">
                <a:avLst/>
              </a:prstGeom>
              <a:noFill/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A7CBE1DA-E37A-9054-920D-E77C63C61745}"/>
                </a:ext>
              </a:extLst>
            </p:cNvPr>
            <p:cNvCxnSpPr>
              <a:cxnSpLocks/>
              <a:stCxn id="6" idx="2"/>
              <a:endCxn id="61" idx="0"/>
            </p:cNvCxnSpPr>
            <p:nvPr/>
          </p:nvCxnSpPr>
          <p:spPr>
            <a:xfrm>
              <a:off x="9791327" y="4288070"/>
              <a:ext cx="0" cy="398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B79C5203-6D16-A40B-9B56-EDD6AFA4DE49}"/>
                </a:ext>
              </a:extLst>
            </p:cNvPr>
            <p:cNvCxnSpPr>
              <a:cxnSpLocks/>
              <a:stCxn id="4" idx="3"/>
              <a:endCxn id="36" idx="1"/>
            </p:cNvCxnSpPr>
            <p:nvPr/>
          </p:nvCxnSpPr>
          <p:spPr>
            <a:xfrm flipV="1">
              <a:off x="3121422" y="4492060"/>
              <a:ext cx="584128" cy="9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AA65C0A1-A72A-D4C8-FC13-A0019D90F55F}"/>
                </a:ext>
              </a:extLst>
            </p:cNvPr>
            <p:cNvCxnSpPr>
              <a:cxnSpLocks/>
              <a:stCxn id="6" idx="1"/>
              <a:endCxn id="37" idx="3"/>
            </p:cNvCxnSpPr>
            <p:nvPr/>
          </p:nvCxnSpPr>
          <p:spPr>
            <a:xfrm flipH="1">
              <a:off x="8001376" y="4116096"/>
              <a:ext cx="427963" cy="385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CBC59ADC-BAA4-D3A2-EB69-C0AAD84A08AB}"/>
                </a:ext>
              </a:extLst>
            </p:cNvPr>
            <p:cNvCxnSpPr>
              <a:cxnSpLocks/>
              <a:stCxn id="25" idx="1"/>
              <a:endCxn id="85" idx="6"/>
            </p:cNvCxnSpPr>
            <p:nvPr/>
          </p:nvCxnSpPr>
          <p:spPr>
            <a:xfrm flipH="1">
              <a:off x="7857478" y="1423956"/>
              <a:ext cx="1085706" cy="200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A38BC89C-42E6-BA92-EC8E-41AE347F3551}"/>
                </a:ext>
              </a:extLst>
            </p:cNvPr>
            <p:cNvSpPr/>
            <p:nvPr/>
          </p:nvSpPr>
          <p:spPr>
            <a:xfrm>
              <a:off x="7003571" y="1017930"/>
              <a:ext cx="853907" cy="852073"/>
            </a:xfrm>
            <a:prstGeom prst="ellipse">
              <a:avLst/>
            </a:prstGeom>
            <a:solidFill>
              <a:srgbClr val="E7E6E6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379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9DA5649-2DF1-2B7A-8969-B813F38B834B}"/>
              </a:ext>
            </a:extLst>
          </p:cNvPr>
          <p:cNvSpPr txBox="1"/>
          <p:nvPr/>
        </p:nvSpPr>
        <p:spPr>
          <a:xfrm>
            <a:off x="310921" y="246605"/>
            <a:ext cx="732837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5000" b="0" i="0" u="none" strike="noStrike" kern="1200" cap="none" spc="0" normalizeH="0" baseline="0" noProof="0">
                <a:ln w="38100">
                  <a:solidFill>
                    <a:srgbClr val="04444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4. 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개발 계획</a:t>
            </a:r>
            <a:endParaRPr lang="ko-KR" altLang="en-US" sz="4000">
              <a:ln w="50800">
                <a:noFill/>
              </a:ln>
              <a:solidFill>
                <a:srgbClr val="04444E"/>
              </a:solidFill>
            </a:endParaRP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A7FDBC4A-FFFE-CCD7-B01E-EDECE4067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326871"/>
              </p:ext>
            </p:extLst>
          </p:nvPr>
        </p:nvGraphicFramePr>
        <p:xfrm>
          <a:off x="696000" y="1230046"/>
          <a:ext cx="10800000" cy="54577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4966">
                  <a:extLst>
                    <a:ext uri="{9D8B030D-6E8A-4147-A177-3AD203B41FA5}">
                      <a16:colId xmlns:a16="http://schemas.microsoft.com/office/drawing/2014/main" val="2121749897"/>
                    </a:ext>
                  </a:extLst>
                </a:gridCol>
                <a:gridCol w="4447517">
                  <a:extLst>
                    <a:ext uri="{9D8B030D-6E8A-4147-A177-3AD203B41FA5}">
                      <a16:colId xmlns:a16="http://schemas.microsoft.com/office/drawing/2014/main" val="2892874661"/>
                    </a:ext>
                  </a:extLst>
                </a:gridCol>
                <a:gridCol w="4447517">
                  <a:extLst>
                    <a:ext uri="{9D8B030D-6E8A-4147-A177-3AD203B41FA5}">
                      <a16:colId xmlns:a16="http://schemas.microsoft.com/office/drawing/2014/main" val="939973849"/>
                    </a:ext>
                  </a:extLst>
                </a:gridCol>
              </a:tblGrid>
              <a:tr h="582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세부 계획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833373"/>
                  </a:ext>
                </a:extLst>
              </a:tr>
              <a:tr h="948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1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주제 선정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프로젝트 준비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공공 데이터 포탈 이용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(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사례 조사 및 활용 신청</a:t>
                      </a:r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Git 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저장소 생성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101577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2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기획 발표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UI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5/17 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기획 발표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대략적인 </a:t>
                      </a:r>
                      <a:r>
                        <a:rPr lang="en-US" altLang="ko-KR" sz="2000" dirty="0" err="1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tkinter</a:t>
                      </a:r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GUI 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94398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3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Open API 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연동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연동 데이터 출력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버튼 클릭 시 해당 자료 출력</a:t>
                      </a: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카테고리 별 데이터 정보 출력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03191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4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중간 발표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지도 연동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5/31 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중간 발표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해당 데이터 지도로 시각적 표현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295870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5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C/C++ 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연동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 err="1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텔레그램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연동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C/C++ 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연동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 err="1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텔레그램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연동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07920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6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수정 및 보완</a:t>
                      </a:r>
                    </a:p>
                    <a:p>
                      <a:pPr algn="ctr" latinLnBrk="1"/>
                      <a:r>
                        <a:rPr lang="ko-KR" altLang="en-US" sz="200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최종 발표</a:t>
                      </a:r>
                      <a:endParaRPr lang="ko-KR" altLang="en-US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제출용 파일 완성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6/14 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최종 발표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20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06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D4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CBBCBB0-6915-F27C-2D9E-2D9F2210E4C7}"/>
              </a:ext>
            </a:extLst>
          </p:cNvPr>
          <p:cNvGrpSpPr/>
          <p:nvPr/>
        </p:nvGrpSpPr>
        <p:grpSpPr>
          <a:xfrm>
            <a:off x="1899977" y="1789779"/>
            <a:ext cx="8587048" cy="2136098"/>
            <a:chOff x="1871402" y="1265904"/>
            <a:chExt cx="8587048" cy="21360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77545D-6038-76A9-E11C-903B6D4AA674}"/>
                </a:ext>
              </a:extLst>
            </p:cNvPr>
            <p:cNvSpPr txBox="1"/>
            <p:nvPr/>
          </p:nvSpPr>
          <p:spPr>
            <a:xfrm>
              <a:off x="1871402" y="1265904"/>
              <a:ext cx="858704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0" dirty="0">
                  <a:solidFill>
                    <a:srgbClr val="FED152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Wi</a:t>
              </a:r>
              <a:r>
                <a:rPr lang="en-US" altLang="ko-KR" sz="10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 </a:t>
              </a:r>
              <a:r>
                <a:rPr lang="en-US" altLang="ko-KR" sz="10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ere</a:t>
              </a:r>
              <a:r>
                <a:rPr lang="en-US" altLang="ko-KR" sz="10000" dirty="0" err="1">
                  <a:solidFill>
                    <a:srgbClr val="FED152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Fi</a:t>
              </a:r>
              <a:endParaRPr lang="en-US" altLang="ko-KR" sz="10000" dirty="0">
                <a:solidFill>
                  <a:srgbClr val="FED152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2B0DA42-D87A-51CE-CEB0-0085BF6B34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934" r="55823"/>
            <a:stretch/>
          </p:blipFill>
          <p:spPr>
            <a:xfrm>
              <a:off x="5020872" y="1314002"/>
              <a:ext cx="424416" cy="20880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0E93CFE-FBE1-CB7A-F972-3668FE65AEE3}"/>
              </a:ext>
            </a:extLst>
          </p:cNvPr>
          <p:cNvSpPr txBox="1"/>
          <p:nvPr/>
        </p:nvSpPr>
        <p:spPr>
          <a:xfrm>
            <a:off x="3048000" y="3517316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8818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214</Words>
  <Application>Microsoft Office PowerPoint</Application>
  <PresentationFormat>와이드스크린</PresentationFormat>
  <Paragraphs>76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맑은 고딕</vt:lpstr>
      <vt:lpstr>나눔스퀘어 Bold</vt:lpstr>
      <vt:lpstr>여기어때 잘난체 OTF</vt:lpstr>
      <vt:lpstr>에스코어 드림 4 Regular</vt:lpstr>
      <vt:lpstr>에스코어 드림 9 Black</vt:lpstr>
      <vt:lpstr>나눔스퀘어OTF ExtraBold</vt:lpstr>
      <vt:lpstr>나눔스퀘어OTF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전혜진(2018180037)</dc:creator>
  <cp:lastModifiedBy>이 세철</cp:lastModifiedBy>
  <cp:revision>141</cp:revision>
  <dcterms:created xsi:type="dcterms:W3CDTF">2021-05-26T15:35:59Z</dcterms:created>
  <dcterms:modified xsi:type="dcterms:W3CDTF">2022-05-16T08:47:01Z</dcterms:modified>
</cp:coreProperties>
</file>