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7" r:id="rId3"/>
    <p:sldId id="288" r:id="rId4"/>
    <p:sldId id="291" r:id="rId5"/>
    <p:sldId id="294" r:id="rId6"/>
    <p:sldId id="289" r:id="rId7"/>
    <p:sldId id="297" r:id="rId8"/>
    <p:sldId id="298" r:id="rId9"/>
    <p:sldId id="296" r:id="rId10"/>
    <p:sldId id="293" r:id="rId11"/>
    <p:sldId id="290" r:id="rId12"/>
    <p:sldId id="299" r:id="rId13"/>
    <p:sldId id="292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나눔스퀘어OTF Bold" panose="020B0600000101010101" pitchFamily="34" charset="-127"/>
      <p:bold r:id="rId17"/>
    </p:embeddedFont>
    <p:embeddedFont>
      <p:font typeface="나눔스퀘어OTF ExtraBold" panose="020B0600000101010101" pitchFamily="34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에스코어 드림 4 Regular" panose="020B0503030302020204" pitchFamily="34" charset="-127"/>
      <p:regular r:id="rId21"/>
    </p:embeddedFont>
    <p:embeddedFont>
      <p:font typeface="에스코어 드림 7 ExtraBold" panose="020B0803030302020204" pitchFamily="34" charset="-127"/>
      <p:bold r:id="rId22"/>
    </p:embeddedFont>
    <p:embeddedFont>
      <p:font typeface="에스코어 드림 9 Black" panose="020B0A03030302020204" pitchFamily="34" charset="-127"/>
      <p:bold r:id="rId23"/>
    </p:embeddedFont>
    <p:embeddedFont>
      <p:font typeface="여기어때 잘난체 OTF" panose="020B0600000101010101" pitchFamily="34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5E1"/>
    <a:srgbClr val="2E75B6"/>
    <a:srgbClr val="FED86B"/>
    <a:srgbClr val="6CD4CC"/>
    <a:srgbClr val="E7E6E6"/>
    <a:srgbClr val="D3D3D3"/>
    <a:srgbClr val="FAFAFA"/>
    <a:srgbClr val="FFFFFF"/>
    <a:srgbClr val="04444E"/>
    <a:srgbClr val="FF5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2778-A756-4462-A345-7B958BE7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BAB99-D825-4F39-80E2-637A7A145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23AB6-3CED-4EDD-86EF-E38DC3D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23E6B-7A79-4075-9EB3-D3303BC8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27BDB-7A60-40BB-B912-E769714E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3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CF63-50F3-4156-8B01-1161F87D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DBD85-7C97-414B-84AE-9195F9F2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8D040-6AFA-45A5-B39C-A4F27BD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634C-1002-45A2-94C6-39BA009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CCCDC-0070-4D85-B3F8-406A7253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8DD3E-E77B-4695-B0FE-2DEFDD18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F5D39-4247-43DD-A723-5FF46434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21AD0-2820-45CF-A3EB-A21BBA7E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1AFD4-5F52-4B52-9E0D-B39B5321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F5471-F404-4B95-BAE3-34F93E5C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B93B-C7C6-40B7-A9B5-E48F1EB7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A289F-9107-4232-8C29-8CBCE825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AFF22-DB28-4016-ACF5-46CB2ADB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391C8-6B22-4605-82A8-7E3955FA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B1F3-309F-49B0-B267-EC5FD17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1DCD6-7DB1-47A9-8FBB-BBD9AE18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65718-AE12-4388-ADFF-44E8A00B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DE963-FC28-44AE-BCC8-F80D167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59F7D-65A6-4866-96B0-65DF16FC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E5C29-0930-4D44-A5FF-C949CE28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3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6AF1-9139-4652-9ADC-9895EE09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EBCD2-195A-43FF-A0F1-E94FBEF9F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5F047-9183-4904-8455-705FE19C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0BCE3-199D-4FFA-9829-96970463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4B607-2D41-4A44-B3C1-204C433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B6D1E-07DE-4E02-81D5-7E2A092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B5F6-5385-4B02-82F4-DF99F914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67779-AD9D-4718-BB35-43EAB5C1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4696F-9521-43F0-BBA8-3D9276061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B17307-03F3-4C0B-A1B5-221B770A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F9836E-FF51-41EA-9030-1B84200B1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5F006-19BC-4740-B9ED-4F7396B6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FA37D-327F-4103-80E9-8EA8C953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15EC8B-E9CF-4D1A-8C6B-20F3194F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84F4-8DC0-4752-90FF-904FC4F6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FC6E9-B361-4E88-B64E-F689C6CA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C0B40-7101-4C31-8895-E5D92EC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BDD14-B23B-4439-9732-9C123C27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A0341-2B2C-4B20-9FC0-1C3EF0D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E7702D-B4AC-4646-8E7B-D106B759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5165C-4CA1-4960-986C-19902DA7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DE60-62CB-4EE7-8A85-8671A0AB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85DE0-D729-4C10-8095-81C97224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D5125-3514-403D-9C72-5A7A7947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4C71F-D740-4FA6-925E-38197D66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AF1B9-865B-487F-A911-EE231284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0F4B1-8FA3-4306-BEF2-B41F5DF6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C79FE-639A-41EB-8770-3DF1978E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7750B-BF05-477F-9287-55B9DEA4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FE310-2D28-49D6-9813-B9F33B846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C1F83-868C-48BD-8B64-80AD10D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E89EC-D447-4083-B0AB-870A2F35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24A11-37DA-4671-AC57-45743E50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3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26116-3D54-4BD1-BD9C-8E309CAE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49924-94F7-46EA-9D54-EF402233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15E5D-42F4-4019-A844-06B1717E5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389-E8DE-4ECC-93EF-6B58B7BD5F6F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162A3-E98D-48C9-BBCC-86585F1E2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BE4-1B33-4DDF-B4FA-8F2B582E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7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D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9C11B-940D-4BF7-B280-8C95E88E7CB6}"/>
              </a:ext>
            </a:extLst>
          </p:cNvPr>
          <p:cNvSpPr txBox="1"/>
          <p:nvPr/>
        </p:nvSpPr>
        <p:spPr>
          <a:xfrm>
            <a:off x="4947977" y="2418429"/>
            <a:ext cx="6233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Wi</a:t>
            </a:r>
            <a:r>
              <a:rPr lang="en-US" altLang="ko-KR" sz="1000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ere</a:t>
            </a:r>
            <a:r>
              <a:rPr lang="en-US" altLang="ko-KR" sz="1000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</a:t>
            </a:r>
          </a:p>
        </p:txBody>
      </p:sp>
      <p:pic>
        <p:nvPicPr>
          <p:cNvPr id="27" name="내용 개체 틀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82DC3183-8D33-4A7A-92E7-24FF5E6A7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t="13416" r="27892" b="4324"/>
          <a:stretch/>
        </p:blipFill>
        <p:spPr>
          <a:xfrm>
            <a:off x="415015" y="1385632"/>
            <a:ext cx="4025953" cy="5472368"/>
          </a:xfrm>
          <a:prstGeom prst="rect">
            <a:avLst/>
          </a:prstGeom>
        </p:spPr>
      </p:pic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1CDA4FEB-9304-4B9C-8EA3-C57514FD4350}"/>
              </a:ext>
            </a:extLst>
          </p:cNvPr>
          <p:cNvSpPr>
            <a:spLocks noChangeAspect="1"/>
          </p:cNvSpPr>
          <p:nvPr/>
        </p:nvSpPr>
        <p:spPr>
          <a:xfrm flipH="1">
            <a:off x="0" y="5787045"/>
            <a:ext cx="3392787" cy="1070955"/>
          </a:xfrm>
          <a:custGeom>
            <a:avLst/>
            <a:gdLst>
              <a:gd name="connsiteX0" fmla="*/ 2540675 w 2885440"/>
              <a:gd name="connsiteY0" fmla="*/ 1052 h 910808"/>
              <a:gd name="connsiteX1" fmla="*/ 2611120 w 2885440"/>
              <a:gd name="connsiteY1" fmla="*/ 1488 h 910808"/>
              <a:gd name="connsiteX2" fmla="*/ 2864723 w 2885440"/>
              <a:gd name="connsiteY2" fmla="*/ 59710 h 910808"/>
              <a:gd name="connsiteX3" fmla="*/ 2885440 w 2885440"/>
              <a:gd name="connsiteY3" fmla="*/ 69211 h 910808"/>
              <a:gd name="connsiteX4" fmla="*/ 2885440 w 2885440"/>
              <a:gd name="connsiteY4" fmla="*/ 910808 h 910808"/>
              <a:gd name="connsiteX5" fmla="*/ 0 w 2885440"/>
              <a:gd name="connsiteY5" fmla="*/ 910808 h 910808"/>
              <a:gd name="connsiteX6" fmla="*/ 172720 w 2885440"/>
              <a:gd name="connsiteY6" fmla="*/ 763488 h 910808"/>
              <a:gd name="connsiteX7" fmla="*/ 528320 w 2885440"/>
              <a:gd name="connsiteY7" fmla="*/ 585688 h 910808"/>
              <a:gd name="connsiteX8" fmla="*/ 914400 w 2885440"/>
              <a:gd name="connsiteY8" fmla="*/ 534888 h 910808"/>
              <a:gd name="connsiteX9" fmla="*/ 1270000 w 2885440"/>
              <a:gd name="connsiteY9" fmla="*/ 585688 h 910808"/>
              <a:gd name="connsiteX10" fmla="*/ 1590040 w 2885440"/>
              <a:gd name="connsiteY10" fmla="*/ 580608 h 910808"/>
              <a:gd name="connsiteX11" fmla="*/ 1899920 w 2885440"/>
              <a:gd name="connsiteY11" fmla="*/ 346928 h 910808"/>
              <a:gd name="connsiteX12" fmla="*/ 2118360 w 2885440"/>
              <a:gd name="connsiteY12" fmla="*/ 153888 h 910808"/>
              <a:gd name="connsiteX13" fmla="*/ 2346960 w 2885440"/>
              <a:gd name="connsiteY13" fmla="*/ 42128 h 910808"/>
              <a:gd name="connsiteX14" fmla="*/ 2540675 w 2885440"/>
              <a:gd name="connsiteY14" fmla="*/ 1052 h 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440" h="910808">
                <a:moveTo>
                  <a:pt x="2540675" y="1052"/>
                </a:moveTo>
                <a:cubicBezTo>
                  <a:pt x="2563548" y="-417"/>
                  <a:pt x="2586990" y="-417"/>
                  <a:pt x="2611120" y="1488"/>
                </a:cubicBezTo>
                <a:cubicBezTo>
                  <a:pt x="2683510" y="7203"/>
                  <a:pt x="2790190" y="31968"/>
                  <a:pt x="2864723" y="59710"/>
                </a:cubicBezTo>
                <a:lnTo>
                  <a:pt x="2885440" y="69211"/>
                </a:lnTo>
                <a:lnTo>
                  <a:pt x="2885440" y="910808"/>
                </a:lnTo>
                <a:lnTo>
                  <a:pt x="0" y="910808"/>
                </a:lnTo>
                <a:cubicBezTo>
                  <a:pt x="11853" y="867628"/>
                  <a:pt x="84667" y="817675"/>
                  <a:pt x="172720" y="763488"/>
                </a:cubicBezTo>
                <a:cubicBezTo>
                  <a:pt x="260773" y="709301"/>
                  <a:pt x="404707" y="623788"/>
                  <a:pt x="528320" y="585688"/>
                </a:cubicBezTo>
                <a:cubicBezTo>
                  <a:pt x="651933" y="547588"/>
                  <a:pt x="790787" y="534888"/>
                  <a:pt x="914400" y="534888"/>
                </a:cubicBezTo>
                <a:cubicBezTo>
                  <a:pt x="1038013" y="534888"/>
                  <a:pt x="1157393" y="578068"/>
                  <a:pt x="1270000" y="585688"/>
                </a:cubicBezTo>
                <a:cubicBezTo>
                  <a:pt x="1382607" y="593308"/>
                  <a:pt x="1485053" y="620401"/>
                  <a:pt x="1590040" y="580608"/>
                </a:cubicBezTo>
                <a:cubicBezTo>
                  <a:pt x="1695027" y="540815"/>
                  <a:pt x="1811867" y="418048"/>
                  <a:pt x="1899920" y="346928"/>
                </a:cubicBezTo>
                <a:cubicBezTo>
                  <a:pt x="1987973" y="275808"/>
                  <a:pt x="2043853" y="204688"/>
                  <a:pt x="2118360" y="153888"/>
                </a:cubicBezTo>
                <a:cubicBezTo>
                  <a:pt x="2192867" y="103088"/>
                  <a:pt x="2264833" y="67528"/>
                  <a:pt x="2346960" y="42128"/>
                </a:cubicBezTo>
                <a:cubicBezTo>
                  <a:pt x="2408555" y="23078"/>
                  <a:pt x="2472055" y="5457"/>
                  <a:pt x="2540675" y="1052"/>
                </a:cubicBezTo>
                <a:close/>
              </a:path>
            </a:pathLst>
          </a:custGeom>
          <a:solidFill>
            <a:srgbClr val="FED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FED152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C10CCD-1C5C-46F6-AAE1-7422879BD7AF}"/>
              </a:ext>
            </a:extLst>
          </p:cNvPr>
          <p:cNvCxnSpPr>
            <a:cxnSpLocks/>
          </p:cNvCxnSpPr>
          <p:nvPr/>
        </p:nvCxnSpPr>
        <p:spPr>
          <a:xfrm>
            <a:off x="5184560" y="2551704"/>
            <a:ext cx="57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0A6AC-6D78-422F-897B-4E2ED0DB382E}"/>
              </a:ext>
            </a:extLst>
          </p:cNvPr>
          <p:cNvSpPr txBox="1"/>
          <p:nvPr/>
        </p:nvSpPr>
        <p:spPr>
          <a:xfrm>
            <a:off x="185472" y="246894"/>
            <a:ext cx="350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solidFill>
                  <a:srgbClr val="FED86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스크립트 언어</a:t>
            </a:r>
            <a:r>
              <a:rPr lang="ko-KR" altLang="en-US" sz="25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_ </a:t>
            </a:r>
            <a:r>
              <a:rPr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최종발표</a:t>
            </a:r>
            <a:endParaRPr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48C7F3D-AC3E-405D-80B4-A8E15823D62E}"/>
              </a:ext>
            </a:extLst>
          </p:cNvPr>
          <p:cNvCxnSpPr/>
          <p:nvPr/>
        </p:nvCxnSpPr>
        <p:spPr>
          <a:xfrm>
            <a:off x="5184560" y="4081698"/>
            <a:ext cx="57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92FFBFF-09EE-434E-8C1B-275657832527}"/>
              </a:ext>
            </a:extLst>
          </p:cNvPr>
          <p:cNvSpPr txBox="1"/>
          <p:nvPr/>
        </p:nvSpPr>
        <p:spPr>
          <a:xfrm>
            <a:off x="9062780" y="5787045"/>
            <a:ext cx="271420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2018180033 _ 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이세철</a:t>
            </a:r>
            <a:endParaRPr lang="en-US" altLang="ko-KR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2018184008 _ </a:t>
            </a:r>
            <a:r>
              <a:rPr lang="ko-KR" altLang="en-US" sz="20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박기태</a:t>
            </a:r>
            <a:endParaRPr lang="en-US" altLang="ko-KR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9EADC5-8A47-0F61-9353-F79FCD05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54" y="2709000"/>
            <a:ext cx="1440000" cy="14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7A2491-E0C2-3CCE-4E85-6CD071849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34" r="55823"/>
          <a:stretch/>
        </p:blipFill>
        <p:spPr>
          <a:xfrm>
            <a:off x="6916347" y="2456529"/>
            <a:ext cx="424416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3"/>
    </mc:Choice>
    <mc:Fallback xmlns="">
      <p:transition spd="slow" advTm="161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개발 계획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(1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차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7FDBC4A-FFFE-CCD7-B01E-EDECE4067158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1230046"/>
          <a:ext cx="10800000" cy="545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세부 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1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주제 선정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공공 데이터 포탈 이용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Git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저장소 생성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2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UI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5/17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대략적인 </a:t>
                      </a:r>
                      <a:r>
                        <a:rPr lang="en-US" altLang="ko-KR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tkinter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GUI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Open API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 데이터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버튼 클릭 시 해당 자료 출력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카테고리 별 데이터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4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5/31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해당 데이터 지도로 시각적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6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제출용 파일 완성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6/14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50"/>
    </mc:Choice>
    <mc:Fallback xmlns="">
      <p:transition spd="slow" advTm="358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개발 계획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(2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차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7FDBC4A-FFFE-CCD7-B01E-EDECE406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80499"/>
              </p:ext>
            </p:extLst>
          </p:nvPr>
        </p:nvGraphicFramePr>
        <p:xfrm>
          <a:off x="696000" y="1230046"/>
          <a:ext cx="10800000" cy="545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세부 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1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주제 선정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공공 데이터 포탈 이용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Git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저장소 생성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2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5/17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대략적인 </a:t>
                      </a:r>
                      <a:r>
                        <a:rPr lang="en-US" altLang="ko-KR" sz="20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tkinter</a:t>
                      </a:r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GUI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Open API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 데이터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버튼 클릭 시 해당 자료 출력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카테고리 별 데이터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4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C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C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C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5/31 </a:t>
                      </a:r>
                      <a:r>
                        <a:rPr lang="ko-KR" altLang="en-US" sz="2000" dirty="0">
                          <a:solidFill>
                            <a:srgbClr val="FFC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C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해당 데이터 지도로 시각적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6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제출용 파일 완성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6/14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50"/>
    </mc:Choice>
    <mc:Fallback xmlns="">
      <p:transition spd="slow" advTm="358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개발 계획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최종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7FDBC4A-FFFE-CCD7-B01E-EDECE406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64613"/>
              </p:ext>
            </p:extLst>
          </p:nvPr>
        </p:nvGraphicFramePr>
        <p:xfrm>
          <a:off x="696000" y="1230046"/>
          <a:ext cx="10800000" cy="545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세부 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1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주제 선정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공공 데이터 포탈 이용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Git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저장소 생성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2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5/17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대략적인 </a:t>
                      </a:r>
                      <a:r>
                        <a:rPr lang="en-US" altLang="ko-KR" sz="20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tkinter</a:t>
                      </a:r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GUI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Open API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 데이터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버튼 클릭 시 해당 자료 출력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카테고리 별 데이터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4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 연동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5/31 </a:t>
                      </a:r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해당 데이터 지도로 시각적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6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  <a:endParaRPr lang="ko-KR" altLang="en-US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E75B6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제출용 파일 완성</a:t>
                      </a:r>
                      <a:endParaRPr lang="en-US" altLang="ko-KR" sz="2000" dirty="0">
                        <a:solidFill>
                          <a:srgbClr val="2E75B6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6/14 </a:t>
                      </a:r>
                      <a:r>
                        <a:rPr lang="ko-KR" altLang="en-US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50"/>
    </mc:Choice>
    <mc:Fallback xmlns="">
      <p:transition spd="slow" advTm="358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D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CBBCBB0-6915-F27C-2D9E-2D9F2210E4C7}"/>
              </a:ext>
            </a:extLst>
          </p:cNvPr>
          <p:cNvGrpSpPr/>
          <p:nvPr/>
        </p:nvGrpSpPr>
        <p:grpSpPr>
          <a:xfrm>
            <a:off x="1899977" y="1789779"/>
            <a:ext cx="8587048" cy="2136098"/>
            <a:chOff x="1871402" y="1265904"/>
            <a:chExt cx="8587048" cy="21360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77545D-6038-76A9-E11C-903B6D4AA674}"/>
                </a:ext>
              </a:extLst>
            </p:cNvPr>
            <p:cNvSpPr txBox="1"/>
            <p:nvPr/>
          </p:nvSpPr>
          <p:spPr>
            <a:xfrm>
              <a:off x="1871402" y="1265904"/>
              <a:ext cx="85870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0" dirty="0">
                  <a:solidFill>
                    <a:srgbClr val="FED152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Wi</a:t>
              </a:r>
              <a:r>
                <a:rPr lang="en-US" altLang="ko-KR" sz="1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altLang="ko-KR" sz="10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ere</a:t>
              </a:r>
              <a:r>
                <a:rPr lang="en-US" altLang="ko-KR" sz="10000" dirty="0" err="1">
                  <a:solidFill>
                    <a:srgbClr val="FED152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Fi</a:t>
              </a:r>
              <a:endParaRPr lang="en-US" altLang="ko-KR" sz="10000" dirty="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B0DA42-D87A-51CE-CEB0-0085BF6B3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34" r="55823"/>
            <a:stretch/>
          </p:blipFill>
          <p:spPr>
            <a:xfrm>
              <a:off x="5020872" y="1314002"/>
              <a:ext cx="424416" cy="20880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93CFE-FBE1-CB7A-F972-3668FE65AEE3}"/>
              </a:ext>
            </a:extLst>
          </p:cNvPr>
          <p:cNvSpPr txBox="1"/>
          <p:nvPr/>
        </p:nvSpPr>
        <p:spPr>
          <a:xfrm>
            <a:off x="3048000" y="351731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81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"/>
    </mc:Choice>
    <mc:Fallback xmlns="">
      <p:transition spd="slow" advTm="22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7F7C5A-18FF-013A-3955-9ECAAD8AB478}"/>
              </a:ext>
            </a:extLst>
          </p:cNvPr>
          <p:cNvSpPr>
            <a:spLocks/>
          </p:cNvSpPr>
          <p:nvPr/>
        </p:nvSpPr>
        <p:spPr>
          <a:xfrm>
            <a:off x="4296000" y="384925"/>
            <a:ext cx="3600000" cy="900000"/>
          </a:xfrm>
          <a:prstGeom prst="roundRect">
            <a:avLst/>
          </a:prstGeom>
          <a:solidFill>
            <a:srgbClr val="044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2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CONTENTS</a:t>
            </a:r>
            <a:endParaRPr lang="ko-KR" altLang="en-US" sz="42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0A2D2C-C09C-4FB7-6C36-F3FB5F008177}"/>
              </a:ext>
            </a:extLst>
          </p:cNvPr>
          <p:cNvSpPr/>
          <p:nvPr/>
        </p:nvSpPr>
        <p:spPr>
          <a:xfrm>
            <a:off x="7080580" y="2826226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사용할 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API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60B251-730D-8DB2-AB7E-09BC2782D81A}"/>
              </a:ext>
            </a:extLst>
          </p:cNvPr>
          <p:cNvSpPr/>
          <p:nvPr/>
        </p:nvSpPr>
        <p:spPr>
          <a:xfrm>
            <a:off x="1435723" y="2799865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프로그램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C13298-A098-0ED8-0D8B-2B04377903E4}"/>
              </a:ext>
            </a:extLst>
          </p:cNvPr>
          <p:cNvSpPr/>
          <p:nvPr/>
        </p:nvSpPr>
        <p:spPr>
          <a:xfrm>
            <a:off x="1435723" y="4681728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구성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7E6435-2DEE-6819-7DFA-2D25E0CF85C7}"/>
              </a:ext>
            </a:extLst>
          </p:cNvPr>
          <p:cNvSpPr/>
          <p:nvPr/>
        </p:nvSpPr>
        <p:spPr>
          <a:xfrm>
            <a:off x="7080580" y="4681728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계획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A24033-F935-DCAA-41DE-31D0D9AF3486}"/>
              </a:ext>
            </a:extLst>
          </p:cNvPr>
          <p:cNvSpPr txBox="1"/>
          <p:nvPr/>
        </p:nvSpPr>
        <p:spPr>
          <a:xfrm>
            <a:off x="1435723" y="2183490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1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16AEB-C7BE-05FA-FC99-4D3AC41F94C7}"/>
              </a:ext>
            </a:extLst>
          </p:cNvPr>
          <p:cNvSpPr txBox="1"/>
          <p:nvPr/>
        </p:nvSpPr>
        <p:spPr>
          <a:xfrm>
            <a:off x="7076090" y="2188917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2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75AFDF-55D5-065C-0691-1BEC017B12E1}"/>
              </a:ext>
            </a:extLst>
          </p:cNvPr>
          <p:cNvSpPr txBox="1"/>
          <p:nvPr/>
        </p:nvSpPr>
        <p:spPr>
          <a:xfrm>
            <a:off x="1435723" y="4097734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27EE0-D815-721D-E2AD-13F36EC1FA24}"/>
              </a:ext>
            </a:extLst>
          </p:cNvPr>
          <p:cNvSpPr txBox="1"/>
          <p:nvPr/>
        </p:nvSpPr>
        <p:spPr>
          <a:xfrm>
            <a:off x="7076090" y="4097734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285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8"/>
    </mc:Choice>
    <mc:Fallback xmlns="">
      <p:transition spd="slow" advTm="74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20448-3F73-1E75-0388-9FDB8A333227}"/>
              </a:ext>
            </a:extLst>
          </p:cNvPr>
          <p:cNvSpPr/>
          <p:nvPr/>
        </p:nvSpPr>
        <p:spPr>
          <a:xfrm>
            <a:off x="1056000" y="1652389"/>
            <a:ext cx="10080000" cy="4201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117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117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경기도 내 무료 와이파이 설치 현황 안내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군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별 검색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위치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와이파이 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SSID,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관리기관 등 여러 정보 제공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지도 검색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1.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프로그램 소개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68"/>
    </mc:Choice>
    <mc:Fallback xmlns="">
      <p:transition spd="slow" advTm="446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20448-3F73-1E75-0388-9FDB8A333227}"/>
              </a:ext>
            </a:extLst>
          </p:cNvPr>
          <p:cNvSpPr/>
          <p:nvPr/>
        </p:nvSpPr>
        <p:spPr>
          <a:xfrm>
            <a:off x="2496000" y="1578646"/>
            <a:ext cx="720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경기도 내 </a:t>
            </a:r>
            <a:r>
              <a:rPr lang="ko-KR" altLang="en-US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무료 와이파이 현황 </a:t>
            </a:r>
            <a:r>
              <a:rPr lang="en-US" altLang="ko-KR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경기데이터드림</a:t>
            </a:r>
            <a:r>
              <a:rPr lang="en-US" altLang="ko-KR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kumimoji="0" lang="en-US" altLang="ko-KR" sz="25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2.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사용할 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API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079F0-CB7E-95DE-F31F-6C6E72263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4" t="18230" r="19588" b="12148"/>
          <a:stretch/>
        </p:blipFill>
        <p:spPr>
          <a:xfrm>
            <a:off x="133449" y="2768914"/>
            <a:ext cx="5932069" cy="345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AF1E9D-491D-859F-3DAA-3DFCDD41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88" y="2768914"/>
            <a:ext cx="5865731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5"/>
    </mc:Choice>
    <mc:Fallback xmlns="">
      <p:transition spd="slow" advTm="104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(1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차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1E0DD96-1277-20BA-3859-A958F3C711D1}"/>
              </a:ext>
            </a:extLst>
          </p:cNvPr>
          <p:cNvGrpSpPr/>
          <p:nvPr/>
        </p:nvGrpSpPr>
        <p:grpSpPr>
          <a:xfrm>
            <a:off x="1810661" y="597690"/>
            <a:ext cx="10070418" cy="6013705"/>
            <a:chOff x="1082897" y="597690"/>
            <a:chExt cx="10070418" cy="60137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92040C-97D3-D333-53BD-13D62D8689BB}"/>
                </a:ext>
              </a:extLst>
            </p:cNvPr>
            <p:cNvSpPr/>
            <p:nvPr/>
          </p:nvSpPr>
          <p:spPr>
            <a:xfrm>
              <a:off x="1082897" y="4183759"/>
              <a:ext cx="2038525" cy="635906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와이파이 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설치 장소 리스트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403FB4-7502-85E5-BBE1-0524E9F2BC63}"/>
                </a:ext>
              </a:extLst>
            </p:cNvPr>
            <p:cNvSpPr/>
            <p:nvPr/>
          </p:nvSpPr>
          <p:spPr>
            <a:xfrm>
              <a:off x="8429339" y="3944121"/>
              <a:ext cx="2723976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설치 장소의 세부적인 정보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27F9A1-262F-60AA-0563-390CDB12302B}"/>
                </a:ext>
              </a:extLst>
            </p:cNvPr>
            <p:cNvSpPr/>
            <p:nvPr/>
          </p:nvSpPr>
          <p:spPr>
            <a:xfrm>
              <a:off x="8876183" y="2166166"/>
              <a:ext cx="1551961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검색 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버튼 창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F93970-AB95-B52E-D008-763604AF3CD6}"/>
                </a:ext>
              </a:extLst>
            </p:cNvPr>
            <p:cNvSpPr/>
            <p:nvPr/>
          </p:nvSpPr>
          <p:spPr>
            <a:xfrm>
              <a:off x="1585144" y="2094510"/>
              <a:ext cx="1459684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군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선택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FC3228-3378-A4F8-6F5B-29DF2087A486}"/>
                </a:ext>
              </a:extLst>
            </p:cNvPr>
            <p:cNvSpPr/>
            <p:nvPr/>
          </p:nvSpPr>
          <p:spPr>
            <a:xfrm>
              <a:off x="1298562" y="1286602"/>
              <a:ext cx="1757492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아이콘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B4B4B4-61AE-AB26-E8E4-5DAC148B5B2E}"/>
                </a:ext>
              </a:extLst>
            </p:cNvPr>
            <p:cNvSpPr/>
            <p:nvPr/>
          </p:nvSpPr>
          <p:spPr>
            <a:xfrm>
              <a:off x="8943184" y="1251981"/>
              <a:ext cx="1360413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지도로 이동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4EF014-A577-37AA-1B0B-8E9C76A6D6C6}"/>
                </a:ext>
              </a:extLst>
            </p:cNvPr>
            <p:cNvSpPr/>
            <p:nvPr/>
          </p:nvSpPr>
          <p:spPr>
            <a:xfrm>
              <a:off x="3486773" y="599447"/>
              <a:ext cx="4753564" cy="6011948"/>
            </a:xfrm>
            <a:prstGeom prst="rect">
              <a:avLst/>
            </a:prstGeom>
            <a:solidFill>
              <a:srgbClr val="D3D3D3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27DA03-ADE5-3C26-F623-45D73C0E70C1}"/>
                </a:ext>
              </a:extLst>
            </p:cNvPr>
            <p:cNvSpPr/>
            <p:nvPr/>
          </p:nvSpPr>
          <p:spPr>
            <a:xfrm>
              <a:off x="3726131" y="1032540"/>
              <a:ext cx="853907" cy="852073"/>
            </a:xfrm>
            <a:prstGeom prst="ellipse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31184-3C2D-AB28-A1DD-75C16D6F0DE1}"/>
                </a:ext>
              </a:extLst>
            </p:cNvPr>
            <p:cNvSpPr/>
            <p:nvPr/>
          </p:nvSpPr>
          <p:spPr>
            <a:xfrm>
              <a:off x="5509400" y="2098732"/>
              <a:ext cx="2476185" cy="416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5F384D-EEFB-3620-C3AD-D669A49BB5A9}"/>
                </a:ext>
              </a:extLst>
            </p:cNvPr>
            <p:cNvSpPr/>
            <p:nvPr/>
          </p:nvSpPr>
          <p:spPr>
            <a:xfrm>
              <a:off x="3585651" y="2109790"/>
              <a:ext cx="1727178" cy="405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F9528D-DAEC-CC91-EDC0-ADF76A13720A}"/>
                </a:ext>
              </a:extLst>
            </p:cNvPr>
            <p:cNvSpPr/>
            <p:nvPr/>
          </p:nvSpPr>
          <p:spPr>
            <a:xfrm>
              <a:off x="7514945" y="2098732"/>
              <a:ext cx="470640" cy="416757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EE997A-1AAA-EF40-BAF2-05183365A8F3}"/>
                </a:ext>
              </a:extLst>
            </p:cNvPr>
            <p:cNvSpPr/>
            <p:nvPr/>
          </p:nvSpPr>
          <p:spPr>
            <a:xfrm>
              <a:off x="4837517" y="2098732"/>
              <a:ext cx="470640" cy="416757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D8809A-A6FD-22F4-9434-73708D6F75AB}"/>
                </a:ext>
              </a:extLst>
            </p:cNvPr>
            <p:cNvSpPr/>
            <p:nvPr/>
          </p:nvSpPr>
          <p:spPr>
            <a:xfrm>
              <a:off x="3705550" y="3022600"/>
              <a:ext cx="2038525" cy="2938920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FF0E08-7BDD-2619-5717-8D463C20D8D8}"/>
                </a:ext>
              </a:extLst>
            </p:cNvPr>
            <p:cNvSpPr/>
            <p:nvPr/>
          </p:nvSpPr>
          <p:spPr>
            <a:xfrm>
              <a:off x="5962851" y="3022600"/>
              <a:ext cx="2038525" cy="2958224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2295AD8-3A08-70D7-A265-EE33657BA8DC}"/>
                </a:ext>
              </a:extLst>
            </p:cNvPr>
            <p:cNvGrpSpPr/>
            <p:nvPr/>
          </p:nvGrpSpPr>
          <p:grpSpPr>
            <a:xfrm>
              <a:off x="3502600" y="597690"/>
              <a:ext cx="4737737" cy="281960"/>
              <a:chOff x="6356112" y="-1096181"/>
              <a:chExt cx="4737737" cy="28196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2039E55-D172-4F16-FDCF-635942CDF6F0}"/>
                  </a:ext>
                </a:extLst>
              </p:cNvPr>
              <p:cNvSpPr/>
              <p:nvPr/>
            </p:nvSpPr>
            <p:spPr>
              <a:xfrm>
                <a:off x="6356112" y="-1090473"/>
                <a:ext cx="4737737" cy="276252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FAFA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A508BCD-95C1-E8D6-759C-81A3EF45A377}"/>
                  </a:ext>
                </a:extLst>
              </p:cNvPr>
              <p:cNvSpPr/>
              <p:nvPr/>
            </p:nvSpPr>
            <p:spPr>
              <a:xfrm>
                <a:off x="6437259" y="-1096181"/>
                <a:ext cx="971550" cy="281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Where fi?</a:t>
                </a:r>
                <a:endParaRPr lang="ko-KR" altLang="en-US" sz="1050" dirty="0">
                  <a:solidFill>
                    <a:schemeClr val="tx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E278ADA-0F87-57FE-4AA4-46F5AD6B62BA}"/>
                  </a:ext>
                </a:extLst>
              </p:cNvPr>
              <p:cNvSpPr/>
              <p:nvPr/>
            </p:nvSpPr>
            <p:spPr>
              <a:xfrm>
                <a:off x="10742559" y="-1096181"/>
                <a:ext cx="351290" cy="27625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X</a:t>
                </a:r>
                <a:endParaRPr lang="ko-KR" altLang="en-US" sz="1050" dirty="0">
                  <a:solidFill>
                    <a:schemeClr val="tx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11C8CF5-E21B-B9AB-47DF-894372E45D4C}"/>
                </a:ext>
              </a:extLst>
            </p:cNvPr>
            <p:cNvCxnSpPr>
              <a:cxnSpLocks/>
              <a:stCxn id="21" idx="3"/>
              <a:endCxn id="31" idx="2"/>
            </p:cNvCxnSpPr>
            <p:nvPr/>
          </p:nvCxnSpPr>
          <p:spPr>
            <a:xfrm>
              <a:off x="3056054" y="1458577"/>
              <a:ext cx="670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FF950AE-4358-8F3F-95AD-E494A62307DF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3044828" y="2266485"/>
              <a:ext cx="540823" cy="46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9BBFB79-16EF-22D1-6501-AE4898EA6690}"/>
                </a:ext>
              </a:extLst>
            </p:cNvPr>
            <p:cNvCxnSpPr>
              <a:cxnSpLocks/>
              <a:stCxn id="19" idx="1"/>
              <a:endCxn id="34" idx="3"/>
            </p:cNvCxnSpPr>
            <p:nvPr/>
          </p:nvCxnSpPr>
          <p:spPr>
            <a:xfrm flipH="1" flipV="1">
              <a:off x="7985585" y="2307111"/>
              <a:ext cx="890598" cy="310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727BF389-2226-37E8-69F8-850BD23CA8F7}"/>
                </a:ext>
              </a:extLst>
            </p:cNvPr>
            <p:cNvGrpSpPr/>
            <p:nvPr/>
          </p:nvGrpSpPr>
          <p:grpSpPr>
            <a:xfrm>
              <a:off x="8576680" y="4686332"/>
              <a:ext cx="2429293" cy="1495424"/>
              <a:chOff x="-4697836" y="4062279"/>
              <a:chExt cx="2429293" cy="149542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D815E5-A4C0-F15D-C24B-9758B2068D0C}"/>
                  </a:ext>
                </a:extLst>
              </p:cNvPr>
              <p:cNvSpPr/>
              <p:nvPr/>
            </p:nvSpPr>
            <p:spPr>
              <a:xfrm>
                <a:off x="-4572162" y="4183599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설치장소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BAC0BCD-A241-A9A7-2AE9-8070FEB9353B}"/>
                  </a:ext>
                </a:extLst>
              </p:cNvPr>
              <p:cNvSpPr/>
              <p:nvPr/>
            </p:nvSpPr>
            <p:spPr>
              <a:xfrm>
                <a:off x="-3802578" y="4171924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도로명 </a:t>
                </a:r>
                <a:endPara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주소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186E17-090F-D293-A12E-01AD9E05BE91}"/>
                  </a:ext>
                </a:extLst>
              </p:cNvPr>
              <p:cNvSpPr/>
              <p:nvPr/>
            </p:nvSpPr>
            <p:spPr>
              <a:xfrm>
                <a:off x="-3057241" y="4164646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지번 주소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4C6C5E1-A0E6-02D7-FA59-116C2B944AEB}"/>
                  </a:ext>
                </a:extLst>
              </p:cNvPr>
              <p:cNvSpPr/>
              <p:nvPr/>
            </p:nvSpPr>
            <p:spPr>
              <a:xfrm>
                <a:off x="-4572162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SSID</a:t>
                </a:r>
                <a:endPara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29B8CC9-79C1-F575-D9EA-3DA86699AD25}"/>
                  </a:ext>
                </a:extLst>
              </p:cNvPr>
              <p:cNvSpPr/>
              <p:nvPr/>
            </p:nvSpPr>
            <p:spPr>
              <a:xfrm>
                <a:off x="-3802578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관리</a:t>
                </a:r>
                <a:endPara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기관명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442D181-E8E7-B58D-C6B4-3D36225DB55B}"/>
                  </a:ext>
                </a:extLst>
              </p:cNvPr>
              <p:cNvSpPr/>
              <p:nvPr/>
            </p:nvSpPr>
            <p:spPr>
              <a:xfrm>
                <a:off x="-3057241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전화번호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0826E3E-5EC9-81DF-86A3-CED08B3CB68F}"/>
                  </a:ext>
                </a:extLst>
              </p:cNvPr>
              <p:cNvSpPr/>
              <p:nvPr/>
            </p:nvSpPr>
            <p:spPr>
              <a:xfrm>
                <a:off x="-4697836" y="4062279"/>
                <a:ext cx="2429293" cy="1495424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7CBE1DA-E37A-9054-920D-E77C63C61745}"/>
                </a:ext>
              </a:extLst>
            </p:cNvPr>
            <p:cNvCxnSpPr>
              <a:cxnSpLocks/>
              <a:stCxn id="6" idx="2"/>
              <a:endCxn id="61" idx="0"/>
            </p:cNvCxnSpPr>
            <p:nvPr/>
          </p:nvCxnSpPr>
          <p:spPr>
            <a:xfrm>
              <a:off x="9791327" y="4288070"/>
              <a:ext cx="0" cy="39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79C5203-6D16-A40B-9B56-EDD6AFA4DE49}"/>
                </a:ext>
              </a:extLst>
            </p:cNvPr>
            <p:cNvCxnSpPr>
              <a:cxnSpLocks/>
              <a:stCxn id="4" idx="3"/>
              <a:endCxn id="36" idx="1"/>
            </p:cNvCxnSpPr>
            <p:nvPr/>
          </p:nvCxnSpPr>
          <p:spPr>
            <a:xfrm flipV="1">
              <a:off x="3121422" y="4492060"/>
              <a:ext cx="584128" cy="9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65C0A1-A72A-D4C8-FC13-A0019D90F55F}"/>
                </a:ext>
              </a:extLst>
            </p:cNvPr>
            <p:cNvCxnSpPr>
              <a:cxnSpLocks/>
              <a:stCxn id="6" idx="1"/>
              <a:endCxn id="37" idx="3"/>
            </p:cNvCxnSpPr>
            <p:nvPr/>
          </p:nvCxnSpPr>
          <p:spPr>
            <a:xfrm flipH="1">
              <a:off x="8001376" y="4116096"/>
              <a:ext cx="427963" cy="385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BC59ADC-BAA4-D3A2-EB69-C0AAD84A08AB}"/>
                </a:ext>
              </a:extLst>
            </p:cNvPr>
            <p:cNvCxnSpPr>
              <a:cxnSpLocks/>
              <a:stCxn id="25" idx="1"/>
              <a:endCxn id="85" idx="6"/>
            </p:cNvCxnSpPr>
            <p:nvPr/>
          </p:nvCxnSpPr>
          <p:spPr>
            <a:xfrm flipH="1">
              <a:off x="7857478" y="1423956"/>
              <a:ext cx="1085706" cy="20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38BC89C-42E6-BA92-EC8E-41AE347F3551}"/>
                </a:ext>
              </a:extLst>
            </p:cNvPr>
            <p:cNvSpPr/>
            <p:nvPr/>
          </p:nvSpPr>
          <p:spPr>
            <a:xfrm>
              <a:off x="7003571" y="1017930"/>
              <a:ext cx="853907" cy="852073"/>
            </a:xfrm>
            <a:prstGeom prst="ellipse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6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85B32A3-3159-B708-CB32-74FBE757656B}"/>
              </a:ext>
            </a:extLst>
          </p:cNvPr>
          <p:cNvGrpSpPr/>
          <p:nvPr/>
        </p:nvGrpSpPr>
        <p:grpSpPr>
          <a:xfrm>
            <a:off x="2225040" y="1412239"/>
            <a:ext cx="8493966" cy="4776599"/>
            <a:chOff x="2225040" y="1412239"/>
            <a:chExt cx="8493966" cy="477659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D1A5A4-25BA-BE74-5F34-FF9C3394F220}"/>
                </a:ext>
              </a:extLst>
            </p:cNvPr>
            <p:cNvSpPr/>
            <p:nvPr/>
          </p:nvSpPr>
          <p:spPr>
            <a:xfrm>
              <a:off x="2225040" y="1412239"/>
              <a:ext cx="8493966" cy="47765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0524C68-65AF-18BB-237D-EB4A607F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840" y="1552063"/>
              <a:ext cx="8272366" cy="453566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최종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B33FD7-42F1-8384-BECE-256A259040D7}"/>
              </a:ext>
            </a:extLst>
          </p:cNvPr>
          <p:cNvCxnSpPr>
            <a:cxnSpLocks/>
          </p:cNvCxnSpPr>
          <p:nvPr/>
        </p:nvCxnSpPr>
        <p:spPr>
          <a:xfrm flipV="1">
            <a:off x="6609320" y="1006968"/>
            <a:ext cx="0" cy="7244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7878CC-0ABC-E4A0-7613-5A9090571AFC}"/>
              </a:ext>
            </a:extLst>
          </p:cNvPr>
          <p:cNvCxnSpPr>
            <a:cxnSpLocks/>
          </p:cNvCxnSpPr>
          <p:nvPr/>
        </p:nvCxnSpPr>
        <p:spPr>
          <a:xfrm>
            <a:off x="9227894" y="1109194"/>
            <a:ext cx="8483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191925F-0FA2-6FD9-C299-F79FE6FEA4E9}"/>
              </a:ext>
            </a:extLst>
          </p:cNvPr>
          <p:cNvGrpSpPr/>
          <p:nvPr/>
        </p:nvGrpSpPr>
        <p:grpSpPr>
          <a:xfrm>
            <a:off x="979740" y="1782212"/>
            <a:ext cx="2444176" cy="370709"/>
            <a:chOff x="599251" y="1207363"/>
            <a:chExt cx="6316323" cy="488422"/>
          </a:xfrm>
        </p:grpSpPr>
        <p:sp>
          <p:nvSpPr>
            <p:cNvPr id="24" name="화살표: 왼쪽 23">
              <a:extLst>
                <a:ext uri="{FF2B5EF4-FFF2-40B4-BE49-F238E27FC236}">
                  <a16:creationId xmlns:a16="http://schemas.microsoft.com/office/drawing/2014/main" id="{A406C5CA-482E-0AE9-5F1B-B1ACEA36E03D}"/>
                </a:ext>
              </a:extLst>
            </p:cNvPr>
            <p:cNvSpPr/>
            <p:nvPr/>
          </p:nvSpPr>
          <p:spPr>
            <a:xfrm>
              <a:off x="2423604" y="1296140"/>
              <a:ext cx="4491970" cy="242291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778D6E-7F51-98AD-57E7-555DF310A92A}"/>
                </a:ext>
              </a:extLst>
            </p:cNvPr>
            <p:cNvSpPr/>
            <p:nvPr/>
          </p:nvSpPr>
          <p:spPr>
            <a:xfrm>
              <a:off x="599251" y="1207363"/>
              <a:ext cx="1794456" cy="488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로고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53B9F60-766B-9305-4A49-9FD53FB73A83}"/>
              </a:ext>
            </a:extLst>
          </p:cNvPr>
          <p:cNvGrpSpPr/>
          <p:nvPr/>
        </p:nvGrpSpPr>
        <p:grpSpPr>
          <a:xfrm>
            <a:off x="8994" y="2306651"/>
            <a:ext cx="2335840" cy="331554"/>
            <a:chOff x="-1732968" y="2059478"/>
            <a:chExt cx="5520467" cy="488422"/>
          </a:xfrm>
        </p:grpSpPr>
        <p:sp>
          <p:nvSpPr>
            <p:cNvPr id="63" name="화살표: 왼쪽 62">
              <a:extLst>
                <a:ext uri="{FF2B5EF4-FFF2-40B4-BE49-F238E27FC236}">
                  <a16:creationId xmlns:a16="http://schemas.microsoft.com/office/drawing/2014/main" id="{D14BD43D-1FE3-44C9-D8CD-99AB59E9653D}"/>
                </a:ext>
              </a:extLst>
            </p:cNvPr>
            <p:cNvSpPr/>
            <p:nvPr/>
          </p:nvSpPr>
          <p:spPr>
            <a:xfrm>
              <a:off x="2393705" y="2167631"/>
              <a:ext cx="1393794" cy="284085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3F5F02B-AE7F-B009-7B17-15688410E88E}"/>
                </a:ext>
              </a:extLst>
            </p:cNvPr>
            <p:cNvSpPr/>
            <p:nvPr/>
          </p:nvSpPr>
          <p:spPr>
            <a:xfrm>
              <a:off x="-1732968" y="2059478"/>
              <a:ext cx="4126674" cy="488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시</a:t>
              </a:r>
              <a:r>
                <a:rPr lang="en-US" altLang="ko-KR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군 카테고리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E11E936-147C-FAD8-D085-AD5EB5F64AC3}"/>
              </a:ext>
            </a:extLst>
          </p:cNvPr>
          <p:cNvGrpSpPr/>
          <p:nvPr/>
        </p:nvGrpSpPr>
        <p:grpSpPr>
          <a:xfrm>
            <a:off x="310921" y="3892453"/>
            <a:ext cx="2041864" cy="488422"/>
            <a:chOff x="406557" y="4276067"/>
            <a:chExt cx="3410841" cy="488422"/>
          </a:xfrm>
        </p:grpSpPr>
        <p:sp>
          <p:nvSpPr>
            <p:cNvPr id="66" name="화살표: 왼쪽 65">
              <a:extLst>
                <a:ext uri="{FF2B5EF4-FFF2-40B4-BE49-F238E27FC236}">
                  <a16:creationId xmlns:a16="http://schemas.microsoft.com/office/drawing/2014/main" id="{930826C4-6CD6-B190-37CD-B08BBF2C239A}"/>
                </a:ext>
              </a:extLst>
            </p:cNvPr>
            <p:cNvSpPr/>
            <p:nvPr/>
          </p:nvSpPr>
          <p:spPr>
            <a:xfrm>
              <a:off x="2423604" y="4378236"/>
              <a:ext cx="1393794" cy="284085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C27F699-AC21-DF6C-910A-3804C81864AE}"/>
                </a:ext>
              </a:extLst>
            </p:cNvPr>
            <p:cNvSpPr/>
            <p:nvPr/>
          </p:nvSpPr>
          <p:spPr>
            <a:xfrm>
              <a:off x="406557" y="4276067"/>
              <a:ext cx="1987148" cy="488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장소 이름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AF6591-6864-B3B5-C14A-218D6E9699C5}"/>
              </a:ext>
            </a:extLst>
          </p:cNvPr>
          <p:cNvSpPr/>
          <p:nvPr/>
        </p:nvSpPr>
        <p:spPr>
          <a:xfrm>
            <a:off x="7973191" y="789417"/>
            <a:ext cx="690972" cy="4884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CDDD2E-5C1B-FCFC-5E60-717CEF58EB2D}"/>
              </a:ext>
            </a:extLst>
          </p:cNvPr>
          <p:cNvSpPr/>
          <p:nvPr/>
        </p:nvSpPr>
        <p:spPr>
          <a:xfrm>
            <a:off x="10087117" y="864983"/>
            <a:ext cx="925704" cy="4884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430D58-6F18-4D3D-9DC0-B5E738213321}"/>
              </a:ext>
            </a:extLst>
          </p:cNvPr>
          <p:cNvSpPr/>
          <p:nvPr/>
        </p:nvSpPr>
        <p:spPr>
          <a:xfrm>
            <a:off x="6421120" y="2324837"/>
            <a:ext cx="3922653" cy="331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636F73D-B22F-C1A0-52AA-800F2B1126AC}"/>
              </a:ext>
            </a:extLst>
          </p:cNvPr>
          <p:cNvGrpSpPr/>
          <p:nvPr/>
        </p:nvGrpSpPr>
        <p:grpSpPr>
          <a:xfrm>
            <a:off x="10288302" y="1947662"/>
            <a:ext cx="1585102" cy="349354"/>
            <a:chOff x="8071835" y="1599553"/>
            <a:chExt cx="3973355" cy="514667"/>
          </a:xfrm>
        </p:grpSpPr>
        <p:sp>
          <p:nvSpPr>
            <p:cNvPr id="64" name="화살표: 왼쪽 63">
              <a:extLst>
                <a:ext uri="{FF2B5EF4-FFF2-40B4-BE49-F238E27FC236}">
                  <a16:creationId xmlns:a16="http://schemas.microsoft.com/office/drawing/2014/main" id="{30A74758-AAE8-64ED-1D29-B4B6618FE890}"/>
                </a:ext>
              </a:extLst>
            </p:cNvPr>
            <p:cNvSpPr/>
            <p:nvPr/>
          </p:nvSpPr>
          <p:spPr>
            <a:xfrm rot="10800000">
              <a:off x="8071835" y="1703661"/>
              <a:ext cx="1881547" cy="291487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3F5EE81-1CB8-D629-8A8B-8231CA28C423}"/>
                </a:ext>
              </a:extLst>
            </p:cNvPr>
            <p:cNvSpPr/>
            <p:nvPr/>
          </p:nvSpPr>
          <p:spPr>
            <a:xfrm>
              <a:off x="9953382" y="1599553"/>
              <a:ext cx="2091808" cy="514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검색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B136635-96AE-3BD2-6051-C3B3D754BF21}"/>
              </a:ext>
            </a:extLst>
          </p:cNvPr>
          <p:cNvGrpSpPr/>
          <p:nvPr/>
        </p:nvGrpSpPr>
        <p:grpSpPr>
          <a:xfrm>
            <a:off x="8306249" y="3075553"/>
            <a:ext cx="2037524" cy="674756"/>
            <a:chOff x="7838356" y="3973174"/>
            <a:chExt cx="5293358" cy="674756"/>
          </a:xfrm>
        </p:grpSpPr>
        <p:sp>
          <p:nvSpPr>
            <p:cNvPr id="69" name="화살표: 왼쪽 68">
              <a:extLst>
                <a:ext uri="{FF2B5EF4-FFF2-40B4-BE49-F238E27FC236}">
                  <a16:creationId xmlns:a16="http://schemas.microsoft.com/office/drawing/2014/main" id="{F207E134-3297-CCC7-6AF4-DB7DEC47C028}"/>
                </a:ext>
              </a:extLst>
            </p:cNvPr>
            <p:cNvSpPr/>
            <p:nvPr/>
          </p:nvSpPr>
          <p:spPr>
            <a:xfrm rot="10800000">
              <a:off x="7838356" y="4166144"/>
              <a:ext cx="2129105" cy="29148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5DBC136-9821-87F7-731C-8CD1C49938D2}"/>
                </a:ext>
              </a:extLst>
            </p:cNvPr>
            <p:cNvSpPr/>
            <p:nvPr/>
          </p:nvSpPr>
          <p:spPr>
            <a:xfrm>
              <a:off x="9967461" y="3973174"/>
              <a:ext cx="3164253" cy="6747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장소의 </a:t>
              </a:r>
              <a:endParaRPr lang="en-US" altLang="ko-KR" b="1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세부 정보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2501ED3-5CC3-233F-E85F-A7A3F269C3F6}"/>
              </a:ext>
            </a:extLst>
          </p:cNvPr>
          <p:cNvGrpSpPr/>
          <p:nvPr/>
        </p:nvGrpSpPr>
        <p:grpSpPr>
          <a:xfrm>
            <a:off x="6096000" y="3892453"/>
            <a:ext cx="3616960" cy="2030827"/>
            <a:chOff x="6096000" y="3892453"/>
            <a:chExt cx="3616960" cy="2030827"/>
          </a:xfrm>
        </p:grpSpPr>
        <p:sp>
          <p:nvSpPr>
            <p:cNvPr id="27" name="말풍선: 타원형 26">
              <a:extLst>
                <a:ext uri="{FF2B5EF4-FFF2-40B4-BE49-F238E27FC236}">
                  <a16:creationId xmlns:a16="http://schemas.microsoft.com/office/drawing/2014/main" id="{8801FC5F-FF32-0F04-D058-869B38668DE3}"/>
                </a:ext>
              </a:extLst>
            </p:cNvPr>
            <p:cNvSpPr/>
            <p:nvPr/>
          </p:nvSpPr>
          <p:spPr>
            <a:xfrm>
              <a:off x="6096000" y="3892453"/>
              <a:ext cx="3616960" cy="2030827"/>
            </a:xfrm>
            <a:prstGeom prst="wedgeEllipseCallout">
              <a:avLst>
                <a:gd name="adj1" fmla="val 48732"/>
                <a:gd name="adj2" fmla="val -55155"/>
              </a:avLst>
            </a:prstGeom>
            <a:solidFill>
              <a:srgbClr val="A7E5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414F69E6-3F0B-87EB-7FC8-56F94677115A}"/>
                </a:ext>
              </a:extLst>
            </p:cNvPr>
            <p:cNvGrpSpPr/>
            <p:nvPr/>
          </p:nvGrpSpPr>
          <p:grpSpPr>
            <a:xfrm>
              <a:off x="6725633" y="4140012"/>
              <a:ext cx="2429293" cy="1495424"/>
              <a:chOff x="9304444" y="4686332"/>
              <a:chExt cx="2429293" cy="1495424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A9178340-DFEF-33FF-6278-C6FF9291DE80}"/>
                  </a:ext>
                </a:extLst>
              </p:cNvPr>
              <p:cNvSpPr/>
              <p:nvPr/>
            </p:nvSpPr>
            <p:spPr>
              <a:xfrm>
                <a:off x="9304444" y="4686332"/>
                <a:ext cx="2429293" cy="1495424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D1244D1-0831-0779-B5C1-1FB2B8F887A9}"/>
                  </a:ext>
                </a:extLst>
              </p:cNvPr>
              <p:cNvSpPr/>
              <p:nvPr/>
            </p:nvSpPr>
            <p:spPr>
              <a:xfrm>
                <a:off x="9430118" y="4807652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설치장소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2583561-8124-745D-A325-42EB1983EA3E}"/>
                  </a:ext>
                </a:extLst>
              </p:cNvPr>
              <p:cNvSpPr/>
              <p:nvPr/>
            </p:nvSpPr>
            <p:spPr>
              <a:xfrm>
                <a:off x="10199702" y="4795977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도로명 </a:t>
                </a:r>
                <a:endParaRPr lang="en-US" altLang="ko-KR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주소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E0D3E12-B3A6-6222-D0A3-A7CB746B154A}"/>
                  </a:ext>
                </a:extLst>
              </p:cNvPr>
              <p:cNvSpPr/>
              <p:nvPr/>
            </p:nvSpPr>
            <p:spPr>
              <a:xfrm>
                <a:off x="10945039" y="4788699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지번 주소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2830042-A462-5C65-49A8-B63F2088E656}"/>
                  </a:ext>
                </a:extLst>
              </p:cNvPr>
              <p:cNvSpPr/>
              <p:nvPr/>
            </p:nvSpPr>
            <p:spPr>
              <a:xfrm>
                <a:off x="9430118" y="5468648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SSID</a:t>
                </a:r>
                <a:endParaRPr lang="ko-KR" altLang="en-US" sz="14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144CE05-88DE-C538-B526-F45A0877300D}"/>
                  </a:ext>
                </a:extLst>
              </p:cNvPr>
              <p:cNvSpPr/>
              <p:nvPr/>
            </p:nvSpPr>
            <p:spPr>
              <a:xfrm>
                <a:off x="10199702" y="5468648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관리</a:t>
                </a:r>
                <a:endParaRPr lang="en-US" altLang="ko-KR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기관명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182BDA7-EC64-CD69-96B2-C135C7E50840}"/>
                  </a:ext>
                </a:extLst>
              </p:cNvPr>
              <p:cNvSpPr/>
              <p:nvPr/>
            </p:nvSpPr>
            <p:spPr>
              <a:xfrm>
                <a:off x="10945039" y="5468648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전화번호</a:t>
                </a:r>
              </a:p>
            </p:txBody>
          </p:sp>
        </p:grp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699362-FF4D-0F79-1B11-C04DB481988C}"/>
              </a:ext>
            </a:extLst>
          </p:cNvPr>
          <p:cNvCxnSpPr/>
          <p:nvPr/>
        </p:nvCxnSpPr>
        <p:spPr>
          <a:xfrm>
            <a:off x="6609320" y="1033628"/>
            <a:ext cx="13309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72705B-CE9B-E171-66B4-06C8B88E287D}"/>
              </a:ext>
            </a:extLst>
          </p:cNvPr>
          <p:cNvCxnSpPr>
            <a:cxnSpLocks/>
          </p:cNvCxnSpPr>
          <p:nvPr/>
        </p:nvCxnSpPr>
        <p:spPr>
          <a:xfrm>
            <a:off x="10288302" y="2062480"/>
            <a:ext cx="0" cy="2623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578FE3-6724-8D7A-15DF-2EE8115E3963}"/>
              </a:ext>
            </a:extLst>
          </p:cNvPr>
          <p:cNvCxnSpPr/>
          <p:nvPr/>
        </p:nvCxnSpPr>
        <p:spPr>
          <a:xfrm>
            <a:off x="9254142" y="1108379"/>
            <a:ext cx="0" cy="6114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D1A5A4-25BA-BE74-5F34-FF9C3394F220}"/>
              </a:ext>
            </a:extLst>
          </p:cNvPr>
          <p:cNvSpPr/>
          <p:nvPr/>
        </p:nvSpPr>
        <p:spPr>
          <a:xfrm>
            <a:off x="2225040" y="1412239"/>
            <a:ext cx="8493966" cy="4776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4695D6C-225A-F8FC-0A78-F895C99E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0" y="1552063"/>
            <a:ext cx="8272366" cy="4535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최종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7878CC-0ABC-E4A0-7613-5A9090571AFC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522534" y="1952343"/>
            <a:ext cx="1306529" cy="2322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CDDD2E-5C1B-FCFC-5E60-717CEF58EB2D}"/>
              </a:ext>
            </a:extLst>
          </p:cNvPr>
          <p:cNvSpPr/>
          <p:nvPr/>
        </p:nvSpPr>
        <p:spPr>
          <a:xfrm>
            <a:off x="10829063" y="1940429"/>
            <a:ext cx="925704" cy="4884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이메일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BE54DF-593E-2E29-A3E3-816219885C36}"/>
              </a:ext>
            </a:extLst>
          </p:cNvPr>
          <p:cNvGrpSpPr/>
          <p:nvPr/>
        </p:nvGrpSpPr>
        <p:grpSpPr>
          <a:xfrm>
            <a:off x="8248157" y="3646512"/>
            <a:ext cx="3677920" cy="2235200"/>
            <a:chOff x="8199120" y="2306320"/>
            <a:chExt cx="3677920" cy="22352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03D1DE-8F94-305E-3C19-20DD810D5B96}"/>
                </a:ext>
              </a:extLst>
            </p:cNvPr>
            <p:cNvSpPr/>
            <p:nvPr/>
          </p:nvSpPr>
          <p:spPr>
            <a:xfrm>
              <a:off x="8199120" y="2306320"/>
              <a:ext cx="3677920" cy="2235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2F5E165-0E92-6F64-1331-0BFDE757A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3414" y="2352525"/>
              <a:ext cx="3572374" cy="215295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C23169-E159-705F-573D-E78B286A966A}"/>
              </a:ext>
            </a:extLst>
          </p:cNvPr>
          <p:cNvGrpSpPr/>
          <p:nvPr/>
        </p:nvGrpSpPr>
        <p:grpSpPr>
          <a:xfrm>
            <a:off x="10805441" y="2573323"/>
            <a:ext cx="925704" cy="783769"/>
            <a:chOff x="9420830" y="1844040"/>
            <a:chExt cx="925704" cy="783769"/>
          </a:xfrm>
        </p:grpSpPr>
        <p:sp>
          <p:nvSpPr>
            <p:cNvPr id="46" name="화살표: 아래쪽 45">
              <a:extLst>
                <a:ext uri="{FF2B5EF4-FFF2-40B4-BE49-F238E27FC236}">
                  <a16:creationId xmlns:a16="http://schemas.microsoft.com/office/drawing/2014/main" id="{0C535A16-71CB-B8B7-553E-ECF0B608858A}"/>
                </a:ext>
              </a:extLst>
            </p:cNvPr>
            <p:cNvSpPr/>
            <p:nvPr/>
          </p:nvSpPr>
          <p:spPr>
            <a:xfrm>
              <a:off x="9495604" y="1844040"/>
              <a:ext cx="776156" cy="783769"/>
            </a:xfrm>
            <a:prstGeom prst="downArrow">
              <a:avLst>
                <a:gd name="adj1" fmla="val 50000"/>
                <a:gd name="adj2" fmla="val 3429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E0F28F6-CDE7-1122-7711-519BCE66B2AC}"/>
                </a:ext>
              </a:extLst>
            </p:cNvPr>
            <p:cNvSpPr/>
            <p:nvPr/>
          </p:nvSpPr>
          <p:spPr>
            <a:xfrm>
              <a:off x="9420830" y="1924538"/>
              <a:ext cx="925704" cy="605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클릭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A45A5E1-A1FF-2B68-98F9-84070FE02C13}"/>
              </a:ext>
            </a:extLst>
          </p:cNvPr>
          <p:cNvGrpSpPr/>
          <p:nvPr/>
        </p:nvGrpSpPr>
        <p:grpSpPr>
          <a:xfrm>
            <a:off x="4705971" y="3953893"/>
            <a:ext cx="3586480" cy="2030827"/>
            <a:chOff x="6096000" y="3892453"/>
            <a:chExt cx="3616960" cy="2030827"/>
          </a:xfrm>
        </p:grpSpPr>
        <p:sp>
          <p:nvSpPr>
            <p:cNvPr id="62" name="말풍선: 타원형 61">
              <a:extLst>
                <a:ext uri="{FF2B5EF4-FFF2-40B4-BE49-F238E27FC236}">
                  <a16:creationId xmlns:a16="http://schemas.microsoft.com/office/drawing/2014/main" id="{8387821A-5D83-A942-83E9-02C5B7A0DE6E}"/>
                </a:ext>
              </a:extLst>
            </p:cNvPr>
            <p:cNvSpPr/>
            <p:nvPr/>
          </p:nvSpPr>
          <p:spPr>
            <a:xfrm>
              <a:off x="6096000" y="3892453"/>
              <a:ext cx="3616960" cy="2030827"/>
            </a:xfrm>
            <a:prstGeom prst="wedgeEllipseCallout">
              <a:avLst>
                <a:gd name="adj1" fmla="val 84825"/>
                <a:gd name="adj2" fmla="val 22890"/>
              </a:avLst>
            </a:prstGeom>
            <a:solidFill>
              <a:srgbClr val="A7E5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052FB3A-7274-72A2-B750-5A16209EC6F4}"/>
                </a:ext>
              </a:extLst>
            </p:cNvPr>
            <p:cNvGrpSpPr/>
            <p:nvPr/>
          </p:nvGrpSpPr>
          <p:grpSpPr>
            <a:xfrm>
              <a:off x="6725633" y="4140012"/>
              <a:ext cx="2429293" cy="1495424"/>
              <a:chOff x="9304444" y="4686332"/>
              <a:chExt cx="2429293" cy="1495424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59D8C5DC-37BA-3ED5-5CE4-51B958FA1100}"/>
                  </a:ext>
                </a:extLst>
              </p:cNvPr>
              <p:cNvSpPr/>
              <p:nvPr/>
            </p:nvSpPr>
            <p:spPr>
              <a:xfrm>
                <a:off x="9304444" y="4686332"/>
                <a:ext cx="2429293" cy="1495424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553872A-C9C7-F906-1F6C-7F4B1A803A6E}"/>
                  </a:ext>
                </a:extLst>
              </p:cNvPr>
              <p:cNvSpPr/>
              <p:nvPr/>
            </p:nvSpPr>
            <p:spPr>
              <a:xfrm>
                <a:off x="9430118" y="4807652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설치장소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7F2E235-2773-62AF-4C12-F14027B28E88}"/>
                  </a:ext>
                </a:extLst>
              </p:cNvPr>
              <p:cNvSpPr/>
              <p:nvPr/>
            </p:nvSpPr>
            <p:spPr>
              <a:xfrm>
                <a:off x="10199702" y="4795977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도로명 </a:t>
                </a:r>
                <a:endParaRPr lang="en-US" altLang="ko-KR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주소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88188473-501B-C7C8-C5B6-86039E52B58A}"/>
                  </a:ext>
                </a:extLst>
              </p:cNvPr>
              <p:cNvSpPr/>
              <p:nvPr/>
            </p:nvSpPr>
            <p:spPr>
              <a:xfrm>
                <a:off x="10945039" y="4788699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지번 주소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5BA1510-B78E-B969-70C4-9139C497AE10}"/>
                  </a:ext>
                </a:extLst>
              </p:cNvPr>
              <p:cNvSpPr/>
              <p:nvPr/>
            </p:nvSpPr>
            <p:spPr>
              <a:xfrm>
                <a:off x="9430118" y="5468648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SSID</a:t>
                </a:r>
                <a:endParaRPr lang="ko-KR" altLang="en-US" sz="14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E61313B-14C6-2D60-1D2F-5180AD2E0448}"/>
                  </a:ext>
                </a:extLst>
              </p:cNvPr>
              <p:cNvSpPr/>
              <p:nvPr/>
            </p:nvSpPr>
            <p:spPr>
              <a:xfrm>
                <a:off x="10199702" y="5468648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관리</a:t>
                </a:r>
                <a:endParaRPr lang="en-US" altLang="ko-KR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기관명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82D16CB-ECB7-F945-61D7-57985EDE2CB8}"/>
                  </a:ext>
                </a:extLst>
              </p:cNvPr>
              <p:cNvSpPr/>
              <p:nvPr/>
            </p:nvSpPr>
            <p:spPr>
              <a:xfrm>
                <a:off x="10945039" y="5468648"/>
                <a:ext cx="662730" cy="5788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전화번호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1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D1A5A4-25BA-BE74-5F34-FF9C3394F220}"/>
              </a:ext>
            </a:extLst>
          </p:cNvPr>
          <p:cNvSpPr/>
          <p:nvPr/>
        </p:nvSpPr>
        <p:spPr>
          <a:xfrm>
            <a:off x="2225040" y="1412239"/>
            <a:ext cx="8493966" cy="4776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B18A813-F8A6-B407-1B83-791CF738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1" y="1552062"/>
            <a:ext cx="8272366" cy="4535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최종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7878CC-0ABC-E4A0-7613-5A9090571AFC}"/>
              </a:ext>
            </a:extLst>
          </p:cNvPr>
          <p:cNvCxnSpPr>
            <a:cxnSpLocks/>
          </p:cNvCxnSpPr>
          <p:nvPr/>
        </p:nvCxnSpPr>
        <p:spPr>
          <a:xfrm flipH="1">
            <a:off x="5882640" y="2087353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CDDD2E-5C1B-FCFC-5E60-717CEF58EB2D}"/>
              </a:ext>
            </a:extLst>
          </p:cNvPr>
          <p:cNvSpPr/>
          <p:nvPr/>
        </p:nvSpPr>
        <p:spPr>
          <a:xfrm>
            <a:off x="5195500" y="1916531"/>
            <a:ext cx="666820" cy="341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C23169-E159-705F-573D-E78B286A966A}"/>
              </a:ext>
            </a:extLst>
          </p:cNvPr>
          <p:cNvGrpSpPr/>
          <p:nvPr/>
        </p:nvGrpSpPr>
        <p:grpSpPr>
          <a:xfrm>
            <a:off x="5120619" y="2336942"/>
            <a:ext cx="816582" cy="1403923"/>
            <a:chOff x="9420830" y="1844040"/>
            <a:chExt cx="925704" cy="783769"/>
          </a:xfrm>
        </p:grpSpPr>
        <p:sp>
          <p:nvSpPr>
            <p:cNvPr id="46" name="화살표: 아래쪽 45">
              <a:extLst>
                <a:ext uri="{FF2B5EF4-FFF2-40B4-BE49-F238E27FC236}">
                  <a16:creationId xmlns:a16="http://schemas.microsoft.com/office/drawing/2014/main" id="{0C535A16-71CB-B8B7-553E-ECF0B608858A}"/>
                </a:ext>
              </a:extLst>
            </p:cNvPr>
            <p:cNvSpPr/>
            <p:nvPr/>
          </p:nvSpPr>
          <p:spPr>
            <a:xfrm>
              <a:off x="9495604" y="1844040"/>
              <a:ext cx="776156" cy="783769"/>
            </a:xfrm>
            <a:prstGeom prst="downArrow">
              <a:avLst>
                <a:gd name="adj1" fmla="val 50000"/>
                <a:gd name="adj2" fmla="val 3429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E0F28F6-CDE7-1122-7711-519BCE66B2AC}"/>
                </a:ext>
              </a:extLst>
            </p:cNvPr>
            <p:cNvSpPr/>
            <p:nvPr/>
          </p:nvSpPr>
          <p:spPr>
            <a:xfrm>
              <a:off x="9420830" y="1924538"/>
              <a:ext cx="925704" cy="605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클릭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B4D948-16CA-75DD-DC28-0BDB5BB30719}"/>
              </a:ext>
            </a:extLst>
          </p:cNvPr>
          <p:cNvGrpSpPr/>
          <p:nvPr/>
        </p:nvGrpSpPr>
        <p:grpSpPr>
          <a:xfrm>
            <a:off x="4034207" y="4023351"/>
            <a:ext cx="4419600" cy="2731642"/>
            <a:chOff x="8880046" y="3555616"/>
            <a:chExt cx="3677920" cy="22352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03D1DE-8F94-305E-3C19-20DD810D5B96}"/>
                </a:ext>
              </a:extLst>
            </p:cNvPr>
            <p:cNvSpPr/>
            <p:nvPr/>
          </p:nvSpPr>
          <p:spPr>
            <a:xfrm>
              <a:off x="8880046" y="3555616"/>
              <a:ext cx="3677920" cy="2235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82F44D1-F21A-E318-F074-28FA9469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4499" y="3591660"/>
              <a:ext cx="3572374" cy="2152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최종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7396E-E2A7-82D7-F1C2-3CDE388D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1985761"/>
            <a:ext cx="7563906" cy="288647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A8B34E-BF62-BE3C-4C84-312E71ED73D4}"/>
              </a:ext>
            </a:extLst>
          </p:cNvPr>
          <p:cNvGrpSpPr/>
          <p:nvPr/>
        </p:nvGrpSpPr>
        <p:grpSpPr>
          <a:xfrm>
            <a:off x="1699641" y="2152651"/>
            <a:ext cx="733425" cy="1276347"/>
            <a:chOff x="1823466" y="2124075"/>
            <a:chExt cx="733425" cy="3400425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B3EFC79-72DF-3865-7D57-40BD32834C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7375" y="2124075"/>
              <a:ext cx="0" cy="34004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628246-EBC6-EDE4-425A-0AFAD0389076}"/>
                </a:ext>
              </a:extLst>
            </p:cNvPr>
            <p:cNvCxnSpPr/>
            <p:nvPr/>
          </p:nvCxnSpPr>
          <p:spPr>
            <a:xfrm>
              <a:off x="1823466" y="2178416"/>
              <a:ext cx="73342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8943C13-F447-6497-A7A6-04C84EBA979E}"/>
              </a:ext>
            </a:extLst>
          </p:cNvPr>
          <p:cNvSpPr/>
          <p:nvPr/>
        </p:nvSpPr>
        <p:spPr>
          <a:xfrm>
            <a:off x="1149723" y="3459981"/>
            <a:ext cx="1148603" cy="418696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배포형식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050130-20BA-2BE4-A94C-765B3BE07633}"/>
              </a:ext>
            </a:extLst>
          </p:cNvPr>
          <p:cNvGrpSpPr/>
          <p:nvPr/>
        </p:nvGrpSpPr>
        <p:grpSpPr>
          <a:xfrm>
            <a:off x="1866900" y="4303014"/>
            <a:ext cx="621030" cy="850415"/>
            <a:chOff x="1866900" y="4303014"/>
            <a:chExt cx="621030" cy="85041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3C246B3-A973-B847-89BB-6ECD498E7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6900" y="4303014"/>
              <a:ext cx="62103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B46D916-FF15-8CC4-6471-E216D3EA92D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1899792" y="4333875"/>
              <a:ext cx="0" cy="8195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0BF7972-9D74-D5ED-A567-C4E1FD680BCA}"/>
              </a:ext>
            </a:extLst>
          </p:cNvPr>
          <p:cNvSpPr/>
          <p:nvPr/>
        </p:nvSpPr>
        <p:spPr>
          <a:xfrm>
            <a:off x="1149723" y="5153429"/>
            <a:ext cx="1500138" cy="418696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C/C++ </a:t>
            </a:r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6C4069-4E46-655B-820B-D1605A1CE577}"/>
              </a:ext>
            </a:extLst>
          </p:cNvPr>
          <p:cNvCxnSpPr/>
          <p:nvPr/>
        </p:nvCxnSpPr>
        <p:spPr>
          <a:xfrm>
            <a:off x="9560560" y="3210560"/>
            <a:ext cx="67056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148050-3878-C6EE-DF84-3CFF0AD16133}"/>
              </a:ext>
            </a:extLst>
          </p:cNvPr>
          <p:cNvCxnSpPr/>
          <p:nvPr/>
        </p:nvCxnSpPr>
        <p:spPr>
          <a:xfrm>
            <a:off x="9570720" y="4551680"/>
            <a:ext cx="6604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E321A1-BA2A-1009-987E-DBE6D138F44A}"/>
              </a:ext>
            </a:extLst>
          </p:cNvPr>
          <p:cNvCxnSpPr/>
          <p:nvPr/>
        </p:nvCxnSpPr>
        <p:spPr>
          <a:xfrm>
            <a:off x="10231120" y="3169920"/>
            <a:ext cx="0" cy="214376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B299B3-D4FE-DA34-9067-6E35675F7A2F}"/>
              </a:ext>
            </a:extLst>
          </p:cNvPr>
          <p:cNvSpPr/>
          <p:nvPr/>
        </p:nvSpPr>
        <p:spPr>
          <a:xfrm>
            <a:off x="9378565" y="5362777"/>
            <a:ext cx="1705109" cy="418696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 연동</a:t>
            </a:r>
          </a:p>
        </p:txBody>
      </p:sp>
    </p:spTree>
    <p:extLst>
      <p:ext uri="{BB962C8B-B14F-4D97-AF65-F5344CB8AC3E}">
        <p14:creationId xmlns:p14="http://schemas.microsoft.com/office/powerpoint/2010/main" val="705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500</Words>
  <Application>Microsoft Office PowerPoint</Application>
  <PresentationFormat>와이드스크린</PresentationFormat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Arial</vt:lpstr>
      <vt:lpstr>나눔스퀘어OTF ExtraBold</vt:lpstr>
      <vt:lpstr>에스코어 드림 7 ExtraBold</vt:lpstr>
      <vt:lpstr>맑은 고딕</vt:lpstr>
      <vt:lpstr>나눔스퀘어 Bold</vt:lpstr>
      <vt:lpstr>나눔스퀘어 ExtraBold</vt:lpstr>
      <vt:lpstr>에스코어 드림 4 Regular</vt:lpstr>
      <vt:lpstr>에스코어 드림 9 Black</vt:lpstr>
      <vt:lpstr>여기어때 잘난체 OTF</vt:lpstr>
      <vt:lpstr>나눔스퀘어OTF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전혜진(2018180037)</dc:creator>
  <cp:lastModifiedBy>세철</cp:lastModifiedBy>
  <cp:revision>145</cp:revision>
  <dcterms:created xsi:type="dcterms:W3CDTF">2021-05-26T15:35:59Z</dcterms:created>
  <dcterms:modified xsi:type="dcterms:W3CDTF">2022-06-13T08:47:31Z</dcterms:modified>
</cp:coreProperties>
</file>