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CB8DA"/>
    <a:srgbClr val="262626"/>
    <a:srgbClr val="C6D1D7"/>
    <a:srgbClr val="6B767C"/>
    <a:srgbClr val="B2C4CC"/>
    <a:srgbClr val="6F797E"/>
    <a:srgbClr val="F6DEAA"/>
    <a:srgbClr val="820000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150" d="100"/>
          <a:sy n="150" d="100"/>
        </p:scale>
        <p:origin x="-402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A09F6E-F7C1-00EA-6356-F559CD5EAFEA}"/>
              </a:ext>
            </a:extLst>
          </p:cNvPr>
          <p:cNvGrpSpPr/>
          <p:nvPr/>
        </p:nvGrpSpPr>
        <p:grpSpPr>
          <a:xfrm>
            <a:off x="10868983" y="986982"/>
            <a:ext cx="2266950" cy="1756218"/>
            <a:chOff x="2056825" y="4514850"/>
            <a:chExt cx="2266950" cy="18383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695C39-E3DB-E017-91ED-4AAA57D35E1C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A3A433-AD13-6DE3-F7E7-947F0DD2D706}"/>
                </a:ext>
              </a:extLst>
            </p:cNvPr>
            <p:cNvSpPr/>
            <p:nvPr/>
          </p:nvSpPr>
          <p:spPr>
            <a:xfrm>
              <a:off x="2056825" y="4514850"/>
              <a:ext cx="2266950" cy="1838325"/>
            </a:xfrm>
            <a:prstGeom prst="rect">
              <a:avLst/>
            </a:prstGeom>
            <a:solidFill>
              <a:srgbClr val="030303">
                <a:alpha val="80000"/>
              </a:srgbClr>
            </a:solidFill>
            <a:ln w="28575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F8F55-6BAF-C1E6-9BC0-0F679F396AB2}"/>
              </a:ext>
            </a:extLst>
          </p:cNvPr>
          <p:cNvSpPr/>
          <p:nvPr/>
        </p:nvSpPr>
        <p:spPr>
          <a:xfrm>
            <a:off x="11567979" y="1122370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92BC-1E57-BCD6-FBDC-E7D0724C0849}"/>
              </a:ext>
            </a:extLst>
          </p:cNvPr>
          <p:cNvSpPr/>
          <p:nvPr/>
        </p:nvSpPr>
        <p:spPr>
          <a:xfrm>
            <a:off x="11567979" y="1681006"/>
            <a:ext cx="1448710" cy="43583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6FD2E2-3E62-5D0C-31F1-0BC3D2171F2A}"/>
              </a:ext>
            </a:extLst>
          </p:cNvPr>
          <p:cNvSpPr/>
          <p:nvPr/>
        </p:nvSpPr>
        <p:spPr>
          <a:xfrm>
            <a:off x="1229233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67000"/>
                  <a:lumOff val="3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LOG IN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2333BA-5B16-04B2-98F0-53275D126127}"/>
              </a:ext>
            </a:extLst>
          </p:cNvPr>
          <p:cNvSpPr/>
          <p:nvPr/>
        </p:nvSpPr>
        <p:spPr>
          <a:xfrm>
            <a:off x="10868983" y="2967772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bg1"/>
              </a:gs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6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REGISTRAION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15F454-CA1A-89B1-7524-9BC74056E72E}"/>
              </a:ext>
            </a:extLst>
          </p:cNvPr>
          <p:cNvSpPr/>
          <p:nvPr/>
        </p:nvSpPr>
        <p:spPr>
          <a:xfrm>
            <a:off x="10966992" y="1122370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7D69D-47FB-2514-AB9A-628DF2294428}"/>
              </a:ext>
            </a:extLst>
          </p:cNvPr>
          <p:cNvSpPr/>
          <p:nvPr/>
        </p:nvSpPr>
        <p:spPr>
          <a:xfrm>
            <a:off x="10966993" y="1681006"/>
            <a:ext cx="502977" cy="4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D344EE-67DF-3648-EC38-0EA8A7537A51}"/>
              </a:ext>
            </a:extLst>
          </p:cNvPr>
          <p:cNvSpPr/>
          <p:nvPr/>
        </p:nvSpPr>
        <p:spPr>
          <a:xfrm>
            <a:off x="12292334" y="3408370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0"/>
                </a:schemeClr>
              </a:gs>
              <a:gs pos="0">
                <a:schemeClr val="accent1">
                  <a:lumMod val="67000"/>
                  <a:lumOff val="33000"/>
                </a:schemeClr>
              </a:gs>
              <a:gs pos="100000">
                <a:schemeClr val="accent1">
                  <a:lumMod val="67000"/>
                  <a:lumOff val="33000"/>
                </a:schemeClr>
              </a:gs>
              <a:gs pos="66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LOG IN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C2E34D-B9E9-1CD4-140A-7BA981B407F6}"/>
              </a:ext>
            </a:extLst>
          </p:cNvPr>
          <p:cNvSpPr/>
          <p:nvPr/>
        </p:nvSpPr>
        <p:spPr>
          <a:xfrm>
            <a:off x="10868983" y="3405989"/>
            <a:ext cx="1018417" cy="43583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30000"/>
                  <a:alpha val="70000"/>
                </a:schemeClr>
              </a:gs>
              <a:gs pos="33000">
                <a:schemeClr val="accent2">
                  <a:lumMod val="75000"/>
                </a:schemeClr>
              </a:gs>
              <a:gs pos="66000">
                <a:schemeClr val="accent2">
                  <a:lumMod val="75000"/>
                </a:schemeClr>
              </a:gs>
              <a:gs pos="100000">
                <a:schemeClr val="bg1">
                  <a:lumMod val="30000"/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REGISTRAION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8720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0375B1-917C-4471-FDA1-C2677329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496190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7D259B-87FB-2B36-7EBC-7AC0EB085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803373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D6BE07-640B-6A35-29AC-670BCBAF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144" y="3496339"/>
            <a:ext cx="304800" cy="3048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734C4B-7C4A-29A1-AEDE-E16BB2D03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221" y="3803373"/>
            <a:ext cx="304800" cy="30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155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77</cp:revision>
  <dcterms:created xsi:type="dcterms:W3CDTF">2023-05-28T19:57:43Z</dcterms:created>
  <dcterms:modified xsi:type="dcterms:W3CDTF">2023-07-16T16:43:16Z</dcterms:modified>
</cp:coreProperties>
</file>