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9" r:id="rId2"/>
    <p:sldId id="356" r:id="rId3"/>
    <p:sldId id="355" r:id="rId4"/>
    <p:sldId id="360" r:id="rId5"/>
    <p:sldId id="358" r:id="rId6"/>
    <p:sldId id="352" r:id="rId7"/>
    <p:sldId id="359" r:id="rId8"/>
    <p:sldId id="361" r:id="rId9"/>
    <p:sldId id="362" r:id="rId10"/>
    <p:sldId id="354" r:id="rId11"/>
    <p:sldId id="3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AAC6-CEAA-43D4-9FAD-A562E1DA21A9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D26E-4433-4B44-841D-FA82515A4E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0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6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1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2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9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6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9A02C-23B9-4569-A4E3-AE45213510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6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2ADC5-9805-085C-5A75-8A09CD7A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8D6F42-D506-809F-04E9-DECACBF1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7B488-5AC6-DCA1-F3C9-E8A6715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FEDC9-DE44-EAC2-F398-DBC67EC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920C6-7750-2FDE-78D0-22AC2EFE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0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D2664-83F1-0C77-8309-CCE5DB9F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1494E-78BF-9069-789F-CF88CC7A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3A88F-4A70-4D16-0B02-90EC4937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5A842-F3A1-B882-5137-BF6B095D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6D54-FDEC-11D7-077E-405AEE6C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7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34B3CF-8485-ED4E-088F-6C2FAE3DD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38C009-6F32-93BD-B863-DBA060EC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0D522-9AA6-55A9-38EF-C080DFF6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893A4-1695-29C3-D964-7F4257F2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F1901-ABD8-08F8-19E8-B2539D8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5A22B-DBB3-3875-C293-273F4F2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A3432-96EA-E551-227F-9B82F42F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C4ED-5AA8-0B27-234F-75ABEEF1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3597-373C-96F0-DB1B-2A6C763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BF8C1-3A4D-6383-3A88-F617652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5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61675-1D03-5971-8144-659B9116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472E50-9CAD-39BC-8B9E-B729A655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7C771-4334-15CE-EE51-554E311E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F6B41-2C85-7811-D4FD-31515A3C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68328-5933-06FC-BAF6-CE88654F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51CE-AFD5-B596-9813-DA3BFBE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82667-1CBD-83F9-0EAD-C48C0B7E0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B6121C-5425-4643-B476-4D3CBACC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A0A04-BD7C-F9CB-BE8A-D3C20524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5B61A-54E1-3E72-E517-C6DC7404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C2D60-1706-FB88-7A4B-23450B8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F0D2-BB1F-B6D2-CCEC-A58E550A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2DAA6-897E-F838-6127-E18EC498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ADED-7CF2-BDCD-EA50-AD621CC1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A4F27-0000-C103-11AD-7CB580590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C106E-03D0-0054-091C-E8EEC5ED1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495529-A73D-7A47-F54D-260FA6D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EF0849-10B5-80E5-6AE0-B7032524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694FE-B7D7-A31B-9113-47BA35E2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38374-4000-22F5-E4C2-808BCCAC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3A665-79D8-91FE-87AD-C67B457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E05DF-A638-3C9A-DB6E-3D63080E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C8113-3E6F-D9E8-BCC3-F6874EB5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D8E58-0E21-7E14-2B3B-01A324F5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7541D8-A83E-C78E-2441-4E67BAF5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9CF11-FDBD-5444-7CD4-FA606AF1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457AC-6970-26C1-DB33-99CCAD13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4A260-1825-AB96-BA79-7D2739563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4EF-3A78-2CDD-16C0-8AAC9A70E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3D88-D508-4395-FB44-F7DE6193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EFFAF-6176-AEC3-A6D5-5318BB14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941B8-CC77-D8CD-B1AD-35CFEEC4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64C41-31F7-132E-8851-DDC96388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BBF84-73FA-365C-65B8-6AF375BA6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942E4-52F9-C0B7-A1F9-4DAFFB50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4E5DC-8029-A031-4985-35F88DB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EDE08-41C9-E4E3-7BAD-F4F1A355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7E4EC-DE3F-EF3A-5609-A89036E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5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CC19C-4C2C-6C4F-A662-F3D10C02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39AD6-6559-793F-A650-BD57168F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15DD9-FFD3-E5C3-879B-872A27088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AAF3-43B3-4A8D-BC7E-D6AFBB3104FA}" type="datetimeFigureOut">
              <a:rPr lang="ko-KR" altLang="en-US" smtClean="0"/>
              <a:t>2023-01-30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754F-D1E0-05EC-F99D-A29986BF2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74E4-8D3A-A50B-32B5-8C30D7E89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9B65A-3997-4C9C-B641-01A3E801C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768563" y="3255707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  <a:endParaRPr lang="en-US" altLang="ko-KR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7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31576" y="3255707"/>
            <a:ext cx="1928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Failback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Failback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어떻게 복구하는가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서버 재실행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다운이 감지되면 </a:t>
            </a:r>
            <a:r>
              <a:rPr lang="en-US" altLang="ko-KR" sz="16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ShellExecute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exe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실행하는 방법으로 구현해보았습니다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(XD\Lab\Server\</a:t>
            </a:r>
            <a:r>
              <a:rPr lang="en-US" altLang="ko-KR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MyWatchdog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재실행 관련 테스트를 해보았습니다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현재는 외부 프로그램이 서버를 감시하는 형태로 제작되었지만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추후에 같은 역할의 서버끼리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주고받는 형태로 수정할 계획입니다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미팅까지 해오겠습니다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릴레이 서버와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서버의 경우 클라이언트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NPC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경우 로직 서버와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연결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같은 종류의 서버들과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교환 재개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세션 정보를 복제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3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방식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564360" y="1632732"/>
            <a:ext cx="11469490" cy="5225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Actvie</a:t>
            </a: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 Standby </a:t>
            </a: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서버를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–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구조로 이중화 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상태가 되어 클라이언트 측 요청을 전담하여 처리를 하고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서버는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상태로 대기하고 있게 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대기하고 있는 동안 주기적으로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데이터를 복제합니다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0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06897" y="3255707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도식화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79" y="888986"/>
            <a:ext cx="904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189CC-3CA4-A7D6-3CF2-76347CB6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042" y="4377027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CE2A1-CDF3-83C8-1313-F796631F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408" y="4368750"/>
            <a:ext cx="723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D2D30-69A7-5108-4659-0422A3C4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693" y="4368751"/>
            <a:ext cx="714375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84982-B136-26C1-F6E6-D20C9BB1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826" y="4368750"/>
            <a:ext cx="714375" cy="1038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592" y="5548951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833" y="4368750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9918" y="4368750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677" y="5548951"/>
            <a:ext cx="704850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7299" y="2225365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4021" y="2175645"/>
            <a:ext cx="1104900" cy="12954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FA7F842-05AF-DAD9-4599-F686C52AF08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228017" y="5199244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7C75FB-5011-42A4-940F-239BDFE4F1B0}"/>
              </a:ext>
            </a:extLst>
          </p:cNvPr>
          <p:cNvCxnSpPr>
            <a:cxnSpLocks/>
          </p:cNvCxnSpPr>
          <p:nvPr/>
        </p:nvCxnSpPr>
        <p:spPr>
          <a:xfrm flipH="1" flipV="1">
            <a:off x="5990254" y="16218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85F6DC-1DD7-B0CC-3B0F-23C6793B537F}"/>
              </a:ext>
            </a:extLst>
          </p:cNvPr>
          <p:cNvCxnSpPr>
            <a:cxnSpLocks/>
          </p:cNvCxnSpPr>
          <p:nvPr/>
        </p:nvCxnSpPr>
        <p:spPr>
          <a:xfrm flipV="1">
            <a:off x="2378687" y="3237908"/>
            <a:ext cx="1215334" cy="96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49064-B61C-0AE4-2B2B-2EA7CD5B2B90}"/>
              </a:ext>
            </a:extLst>
          </p:cNvPr>
          <p:cNvCxnSpPr>
            <a:cxnSpLocks/>
          </p:cNvCxnSpPr>
          <p:nvPr/>
        </p:nvCxnSpPr>
        <p:spPr>
          <a:xfrm flipV="1">
            <a:off x="3407013" y="3321751"/>
            <a:ext cx="607667" cy="96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108495-20E8-8036-BADF-89F03DC4A010}"/>
              </a:ext>
            </a:extLst>
          </p:cNvPr>
          <p:cNvCxnSpPr>
            <a:cxnSpLocks/>
          </p:cNvCxnSpPr>
          <p:nvPr/>
        </p:nvCxnSpPr>
        <p:spPr>
          <a:xfrm flipH="1" flipV="1">
            <a:off x="4313208" y="3321751"/>
            <a:ext cx="608948" cy="960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230E4A-F94D-375A-2A69-966F2221F09E}"/>
              </a:ext>
            </a:extLst>
          </p:cNvPr>
          <p:cNvCxnSpPr>
            <a:cxnSpLocks/>
          </p:cNvCxnSpPr>
          <p:nvPr/>
        </p:nvCxnSpPr>
        <p:spPr>
          <a:xfrm flipH="1" flipV="1">
            <a:off x="4673042" y="3337293"/>
            <a:ext cx="1422958" cy="945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7A1AF5-FD78-2E0B-3087-8EAE22D86BC5}"/>
              </a:ext>
            </a:extLst>
          </p:cNvPr>
          <p:cNvCxnSpPr>
            <a:cxnSpLocks/>
          </p:cNvCxnSpPr>
          <p:nvPr/>
        </p:nvCxnSpPr>
        <p:spPr>
          <a:xfrm flipH="1" flipV="1">
            <a:off x="4809355" y="3237908"/>
            <a:ext cx="3161453" cy="1091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01B893E-E3B8-0FE7-93C3-ACA2663C5848}"/>
              </a:ext>
            </a:extLst>
          </p:cNvPr>
          <p:cNvCxnSpPr>
            <a:cxnSpLocks/>
          </p:cNvCxnSpPr>
          <p:nvPr/>
        </p:nvCxnSpPr>
        <p:spPr>
          <a:xfrm flipH="1" flipV="1">
            <a:off x="4922156" y="3148642"/>
            <a:ext cx="4213218" cy="1180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9B920DC-E879-6C88-92C8-D92B35EB16E8}"/>
              </a:ext>
            </a:extLst>
          </p:cNvPr>
          <p:cNvCxnSpPr>
            <a:cxnSpLocks/>
          </p:cNvCxnSpPr>
          <p:nvPr/>
        </p:nvCxnSpPr>
        <p:spPr>
          <a:xfrm flipV="1">
            <a:off x="2518913" y="3289806"/>
            <a:ext cx="3918386" cy="911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DEC25FA-0A0B-694B-4130-02F7F413BB65}"/>
              </a:ext>
            </a:extLst>
          </p:cNvPr>
          <p:cNvCxnSpPr>
            <a:cxnSpLocks/>
          </p:cNvCxnSpPr>
          <p:nvPr/>
        </p:nvCxnSpPr>
        <p:spPr>
          <a:xfrm flipV="1">
            <a:off x="3485072" y="3357009"/>
            <a:ext cx="3088540" cy="9254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D685BF6-1A92-CEB5-F878-151B1CB6269B}"/>
              </a:ext>
            </a:extLst>
          </p:cNvPr>
          <p:cNvCxnSpPr>
            <a:cxnSpLocks/>
          </p:cNvCxnSpPr>
          <p:nvPr/>
        </p:nvCxnSpPr>
        <p:spPr>
          <a:xfrm flipV="1">
            <a:off x="5029342" y="3429000"/>
            <a:ext cx="1654704" cy="839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13E44DA-0569-D07D-7D64-78A3A11519A9}"/>
              </a:ext>
            </a:extLst>
          </p:cNvPr>
          <p:cNvCxnSpPr>
            <a:cxnSpLocks/>
          </p:cNvCxnSpPr>
          <p:nvPr/>
        </p:nvCxnSpPr>
        <p:spPr>
          <a:xfrm flipV="1">
            <a:off x="6182049" y="3471045"/>
            <a:ext cx="702815" cy="79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B5CE468-084B-00D1-A083-A37AE605497F}"/>
              </a:ext>
            </a:extLst>
          </p:cNvPr>
          <p:cNvCxnSpPr>
            <a:cxnSpLocks/>
          </p:cNvCxnSpPr>
          <p:nvPr/>
        </p:nvCxnSpPr>
        <p:spPr>
          <a:xfrm flipH="1" flipV="1">
            <a:off x="7108099" y="3471045"/>
            <a:ext cx="923352" cy="8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AF01FF7-053F-BD4C-F48E-0C6087446244}"/>
              </a:ext>
            </a:extLst>
          </p:cNvPr>
          <p:cNvCxnSpPr>
            <a:cxnSpLocks/>
          </p:cNvCxnSpPr>
          <p:nvPr/>
        </p:nvCxnSpPr>
        <p:spPr>
          <a:xfrm flipH="1" flipV="1">
            <a:off x="7403525" y="3429000"/>
            <a:ext cx="1770762" cy="853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1503C5-A50E-71EE-FD83-F11D88A02AB4}"/>
              </a:ext>
            </a:extLst>
          </p:cNvPr>
          <p:cNvCxnSpPr>
            <a:cxnSpLocks/>
          </p:cNvCxnSpPr>
          <p:nvPr/>
        </p:nvCxnSpPr>
        <p:spPr>
          <a:xfrm>
            <a:off x="4695738" y="2711201"/>
            <a:ext cx="1694343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021042-12BF-6739-3B33-4DA166A1555E}"/>
              </a:ext>
            </a:extLst>
          </p:cNvPr>
          <p:cNvSpPr txBox="1"/>
          <p:nvPr/>
        </p:nvSpPr>
        <p:spPr>
          <a:xfrm>
            <a:off x="4992167" y="2389925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0855740-B89B-7741-0216-A0D8F136EEB4}"/>
              </a:ext>
            </a:extLst>
          </p:cNvPr>
          <p:cNvCxnSpPr>
            <a:cxnSpLocks/>
          </p:cNvCxnSpPr>
          <p:nvPr/>
        </p:nvCxnSpPr>
        <p:spPr>
          <a:xfrm>
            <a:off x="2518913" y="482054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DA3968E-6193-DBB2-21A4-38F89291A3EC}"/>
              </a:ext>
            </a:extLst>
          </p:cNvPr>
          <p:cNvSpPr txBox="1"/>
          <p:nvPr/>
        </p:nvSpPr>
        <p:spPr>
          <a:xfrm>
            <a:off x="2445071" y="457432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A7670BD-5AB2-0521-EA8F-48C8C8D21238}"/>
              </a:ext>
            </a:extLst>
          </p:cNvPr>
          <p:cNvCxnSpPr>
            <a:cxnSpLocks/>
          </p:cNvCxnSpPr>
          <p:nvPr/>
        </p:nvCxnSpPr>
        <p:spPr>
          <a:xfrm>
            <a:off x="5280313" y="4845514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24EF1F3-E8E4-13BB-F18B-3BDD702E23FF}"/>
              </a:ext>
            </a:extLst>
          </p:cNvPr>
          <p:cNvSpPr txBox="1"/>
          <p:nvPr/>
        </p:nvSpPr>
        <p:spPr>
          <a:xfrm>
            <a:off x="5206471" y="4599293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463DC84-E17F-7F62-7931-A6379FE80CE6}"/>
              </a:ext>
            </a:extLst>
          </p:cNvPr>
          <p:cNvCxnSpPr>
            <a:cxnSpLocks/>
          </p:cNvCxnSpPr>
          <p:nvPr/>
        </p:nvCxnSpPr>
        <p:spPr>
          <a:xfrm>
            <a:off x="8425236" y="4856119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5A2FBC-98FB-93DB-4163-8868BE525C92}"/>
              </a:ext>
            </a:extLst>
          </p:cNvPr>
          <p:cNvSpPr txBox="1"/>
          <p:nvPr/>
        </p:nvSpPr>
        <p:spPr>
          <a:xfrm>
            <a:off x="8351394" y="4609898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30C017B-AFC1-EE08-0CDC-412FC3DA1FC9}"/>
              </a:ext>
            </a:extLst>
          </p:cNvPr>
          <p:cNvCxnSpPr>
            <a:cxnSpLocks/>
          </p:cNvCxnSpPr>
          <p:nvPr/>
        </p:nvCxnSpPr>
        <p:spPr>
          <a:xfrm>
            <a:off x="8443714" y="6042625"/>
            <a:ext cx="591939" cy="0"/>
          </a:xfrm>
          <a:prstGeom prst="straightConnector1">
            <a:avLst/>
          </a:prstGeom>
          <a:ln w="28575">
            <a:solidFill>
              <a:srgbClr val="FFA3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B16FCC4-5CB3-4C70-2560-118220D79107}"/>
              </a:ext>
            </a:extLst>
          </p:cNvPr>
          <p:cNvSpPr txBox="1"/>
          <p:nvPr/>
        </p:nvSpPr>
        <p:spPr>
          <a:xfrm>
            <a:off x="8369872" y="5796404"/>
            <a:ext cx="118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A3A3"/>
                </a:solidFill>
              </a:rPr>
              <a:t>Heartbeat</a:t>
            </a:r>
            <a:endParaRPr lang="ko-KR" altLang="en-US" sz="1000" b="1" dirty="0">
              <a:solidFill>
                <a:srgbClr val="FFA3A3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A694629-2BDF-5DDF-0BC3-B442EB7854FE}"/>
              </a:ext>
            </a:extLst>
          </p:cNvPr>
          <p:cNvCxnSpPr>
            <a:cxnSpLocks/>
          </p:cNvCxnSpPr>
          <p:nvPr/>
        </p:nvCxnSpPr>
        <p:spPr>
          <a:xfrm flipV="1">
            <a:off x="4426298" y="1630141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A57A780-9E40-8634-520A-F2F798B81959}"/>
              </a:ext>
            </a:extLst>
          </p:cNvPr>
          <p:cNvCxnSpPr>
            <a:cxnSpLocks/>
          </p:cNvCxnSpPr>
          <p:nvPr/>
        </p:nvCxnSpPr>
        <p:spPr>
          <a:xfrm flipH="1" flipV="1">
            <a:off x="8473650" y="5205826"/>
            <a:ext cx="750549" cy="34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55403FC-4633-6BAB-2643-6D2A6EF1058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228017" y="5307872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67A4974C-0733-4007-98D0-C89A0B14BB8D}"/>
              </a:ext>
            </a:extLst>
          </p:cNvPr>
          <p:cNvCxnSpPr>
            <a:cxnSpLocks/>
          </p:cNvCxnSpPr>
          <p:nvPr/>
        </p:nvCxnSpPr>
        <p:spPr>
          <a:xfrm flipV="1">
            <a:off x="9224199" y="5314454"/>
            <a:ext cx="0" cy="24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ko-KR" altLang="en-US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서버군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구성요소 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550E92-886B-BA04-E830-F20571ED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61" y="3023370"/>
            <a:ext cx="904875" cy="895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1189CC-3CA4-A7D6-3CF2-76347CB6C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9" y="2528070"/>
            <a:ext cx="723900" cy="990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ACE2A1-CDF3-83C8-1313-F796631FD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960" y="2528070"/>
            <a:ext cx="723900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3D2D30-69A7-5108-4659-0422A3C41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614" y="940856"/>
            <a:ext cx="714375" cy="1038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284982-B136-26C1-F6E6-D20C9BB14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960" y="940856"/>
            <a:ext cx="714375" cy="1038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13DFC7-D046-0B30-F4B9-86D4D0A77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306" y="923757"/>
            <a:ext cx="714375" cy="1038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2E06E0-DF04-E2F3-DA4A-86209BF3B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961" y="5284990"/>
            <a:ext cx="704850" cy="1057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89A9B74-C40A-CD42-700D-77399076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664" y="4030425"/>
            <a:ext cx="695325" cy="1047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FC4A353-001B-2C76-CECC-772808C23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687" y="4030425"/>
            <a:ext cx="695325" cy="10477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482AA7-41C5-920A-F955-C0080A848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103" y="5284989"/>
            <a:ext cx="704850" cy="1057275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695D89-963B-2967-F9AC-D525BF2315A4}"/>
              </a:ext>
            </a:extLst>
          </p:cNvPr>
          <p:cNvCxnSpPr>
            <a:cxnSpLocks/>
          </p:cNvCxnSpPr>
          <p:nvPr/>
        </p:nvCxnSpPr>
        <p:spPr>
          <a:xfrm flipH="1">
            <a:off x="3372931" y="5027853"/>
            <a:ext cx="715992" cy="28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2ABC0C-30F3-16AA-C439-E500D2091792}"/>
              </a:ext>
            </a:extLst>
          </p:cNvPr>
          <p:cNvCxnSpPr>
            <a:cxnSpLocks/>
          </p:cNvCxnSpPr>
          <p:nvPr/>
        </p:nvCxnSpPr>
        <p:spPr>
          <a:xfrm>
            <a:off x="324303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B9ED54-38B7-8A36-4764-FFF67C8FE42D}"/>
              </a:ext>
            </a:extLst>
          </p:cNvPr>
          <p:cNvCxnSpPr>
            <a:cxnSpLocks/>
          </p:cNvCxnSpPr>
          <p:nvPr/>
        </p:nvCxnSpPr>
        <p:spPr>
          <a:xfrm>
            <a:off x="4256209" y="5001975"/>
            <a:ext cx="0" cy="336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110F64F-BE70-D832-5F34-195C193F65F4}"/>
              </a:ext>
            </a:extLst>
          </p:cNvPr>
          <p:cNvCxnSpPr>
            <a:cxnSpLocks/>
          </p:cNvCxnSpPr>
          <p:nvPr/>
        </p:nvCxnSpPr>
        <p:spPr>
          <a:xfrm flipH="1" flipV="1">
            <a:off x="3388156" y="5040075"/>
            <a:ext cx="700767" cy="270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5BF230E-13B5-D9B1-4AD9-D1DF4B74CF6B}"/>
              </a:ext>
            </a:extLst>
          </p:cNvPr>
          <p:cNvSpPr txBox="1"/>
          <p:nvPr/>
        </p:nvSpPr>
        <p:spPr>
          <a:xfrm>
            <a:off x="6012611" y="923757"/>
            <a:ext cx="45202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인증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사용자가 입력한 </a:t>
            </a:r>
            <a:r>
              <a:rPr lang="en-US" altLang="ko-KR" sz="1600" dirty="0"/>
              <a:t>ID</a:t>
            </a:r>
            <a:r>
              <a:rPr lang="ko-KR" altLang="en-US" sz="1600" dirty="0"/>
              <a:t>와 비밀번호를 가지고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로그인 절차를 수행합니다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A4C7BA-05CE-AD70-3F85-391F5A289DE1}"/>
              </a:ext>
            </a:extLst>
          </p:cNvPr>
          <p:cNvSpPr txBox="1"/>
          <p:nvPr/>
        </p:nvSpPr>
        <p:spPr>
          <a:xfrm>
            <a:off x="6012610" y="250867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로비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매치 메이킹을 담당합니다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매칭이 완료되면 클라이언트를 매칭된 로직 서버로 이동시킵니다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82BA36-3C12-5D7A-19F2-F1A5C4BBAA08}"/>
              </a:ext>
            </a:extLst>
          </p:cNvPr>
          <p:cNvSpPr txBox="1"/>
          <p:nvPr/>
        </p:nvSpPr>
        <p:spPr>
          <a:xfrm>
            <a:off x="6012609" y="4093587"/>
            <a:ext cx="6179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로직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게임 내 로직을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8DBEB2-19DB-05E0-E485-C3ED4093C0E7}"/>
              </a:ext>
            </a:extLst>
          </p:cNvPr>
          <p:cNvSpPr txBox="1"/>
          <p:nvPr/>
        </p:nvSpPr>
        <p:spPr>
          <a:xfrm>
            <a:off x="6012608" y="5382739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NPC</a:t>
            </a:r>
            <a:r>
              <a:rPr lang="ko-KR" altLang="en-US" b="1" dirty="0"/>
              <a:t> 서버</a:t>
            </a:r>
            <a:endParaRPr lang="en-US" altLang="ko-KR" b="1" dirty="0"/>
          </a:p>
          <a:p>
            <a:r>
              <a:rPr lang="en-US" altLang="ko-KR" sz="1600" dirty="0"/>
              <a:t>: NPC</a:t>
            </a:r>
            <a:r>
              <a:rPr lang="ko-KR" altLang="en-US" sz="1600" dirty="0"/>
              <a:t>로 인한 로직 서버의 부하를 줄이기 위해</a:t>
            </a:r>
            <a:endParaRPr lang="en-US" altLang="ko-KR" sz="1600" dirty="0"/>
          </a:p>
          <a:p>
            <a:r>
              <a:rPr lang="en-US" altLang="ko-KR" sz="1600" dirty="0"/>
              <a:t>NPC </a:t>
            </a:r>
            <a:r>
              <a:rPr lang="ko-KR" altLang="en-US" sz="1600" dirty="0"/>
              <a:t>서버를 로직 서버로 부터 분리하였습니다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777879-EA51-DDED-812E-A17B37B684ED}"/>
              </a:ext>
            </a:extLst>
          </p:cNvPr>
          <p:cNvCxnSpPr/>
          <p:nvPr/>
        </p:nvCxnSpPr>
        <p:spPr>
          <a:xfrm>
            <a:off x="3245092" y="741872"/>
            <a:ext cx="719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D363BC-8EEA-5B1E-67BE-47BCD097AB7F}"/>
              </a:ext>
            </a:extLst>
          </p:cNvPr>
          <p:cNvSpPr txBox="1"/>
          <p:nvPr/>
        </p:nvSpPr>
        <p:spPr>
          <a:xfrm>
            <a:off x="3146847" y="448833"/>
            <a:ext cx="2173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수평 확장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F28CA8-C832-8644-2322-0103B6E3A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773" y="1800711"/>
            <a:ext cx="1104900" cy="1295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BAED0E-AE8C-108A-682E-06D03FFE2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908" y="3583654"/>
            <a:ext cx="1104900" cy="1295400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FA2A47A-3EA9-67CE-40DD-5B71159A3C7A}"/>
              </a:ext>
            </a:extLst>
          </p:cNvPr>
          <p:cNvCxnSpPr>
            <a:cxnSpLocks/>
          </p:cNvCxnSpPr>
          <p:nvPr/>
        </p:nvCxnSpPr>
        <p:spPr>
          <a:xfrm flipV="1">
            <a:off x="2199736" y="1621767"/>
            <a:ext cx="560718" cy="3754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ADDE3DA-1B06-ABFD-8BC6-D86204479444}"/>
              </a:ext>
            </a:extLst>
          </p:cNvPr>
          <p:cNvCxnSpPr>
            <a:cxnSpLocks/>
          </p:cNvCxnSpPr>
          <p:nvPr/>
        </p:nvCxnSpPr>
        <p:spPr>
          <a:xfrm>
            <a:off x="2224548" y="2823329"/>
            <a:ext cx="714413" cy="170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90D921-A0A7-A0DE-FCEE-E62A53706A83}"/>
              </a:ext>
            </a:extLst>
          </p:cNvPr>
          <p:cNvCxnSpPr>
            <a:cxnSpLocks/>
          </p:cNvCxnSpPr>
          <p:nvPr/>
        </p:nvCxnSpPr>
        <p:spPr>
          <a:xfrm>
            <a:off x="2264578" y="2376361"/>
            <a:ext cx="597226" cy="670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5D244F-58D5-887D-50B6-83C4FF7F4E8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169816" y="4192438"/>
            <a:ext cx="739848" cy="36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D904D2A-C50D-BE34-EF69-5C9F072F41FE}"/>
              </a:ext>
            </a:extLst>
          </p:cNvPr>
          <p:cNvCxnSpPr>
            <a:cxnSpLocks/>
          </p:cNvCxnSpPr>
          <p:nvPr/>
        </p:nvCxnSpPr>
        <p:spPr>
          <a:xfrm flipV="1">
            <a:off x="2169816" y="3142544"/>
            <a:ext cx="654104" cy="835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FADD94B-ABCF-42B6-299A-2D4594D0D424}"/>
              </a:ext>
            </a:extLst>
          </p:cNvPr>
          <p:cNvCxnSpPr>
            <a:cxnSpLocks/>
          </p:cNvCxnSpPr>
          <p:nvPr/>
        </p:nvCxnSpPr>
        <p:spPr>
          <a:xfrm flipV="1">
            <a:off x="2150531" y="1630193"/>
            <a:ext cx="673389" cy="2180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87C854-B561-6415-6B4E-926D5F93F66F}"/>
              </a:ext>
            </a:extLst>
          </p:cNvPr>
          <p:cNvCxnSpPr>
            <a:cxnSpLocks/>
          </p:cNvCxnSpPr>
          <p:nvPr/>
        </p:nvCxnSpPr>
        <p:spPr>
          <a:xfrm flipV="1">
            <a:off x="933979" y="2616514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9D7856E-F93F-0F6B-EFCC-92049FC1290C}"/>
              </a:ext>
            </a:extLst>
          </p:cNvPr>
          <p:cNvCxnSpPr>
            <a:cxnSpLocks/>
          </p:cNvCxnSpPr>
          <p:nvPr/>
        </p:nvCxnSpPr>
        <p:spPr>
          <a:xfrm>
            <a:off x="1010483" y="3810912"/>
            <a:ext cx="532190" cy="36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13FFE4-B5E2-B240-67D5-31551B395C50}"/>
              </a:ext>
            </a:extLst>
          </p:cNvPr>
          <p:cNvSpPr txBox="1"/>
          <p:nvPr/>
        </p:nvSpPr>
        <p:spPr>
          <a:xfrm>
            <a:off x="167631" y="4951852"/>
            <a:ext cx="6179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릴레이 서버</a:t>
            </a:r>
            <a:endParaRPr lang="en-US" altLang="ko-KR" b="1" dirty="0"/>
          </a:p>
          <a:p>
            <a:r>
              <a:rPr lang="en-US" altLang="ko-KR" sz="1600" dirty="0"/>
              <a:t>: </a:t>
            </a:r>
            <a:r>
              <a:rPr lang="ko-KR" altLang="en-US" sz="1600" dirty="0"/>
              <a:t>클라이언트 </a:t>
            </a:r>
            <a:r>
              <a:rPr lang="en-US" altLang="ko-KR" sz="1600" dirty="0"/>
              <a:t>– </a:t>
            </a:r>
            <a:r>
              <a:rPr lang="ko-KR" altLang="en-US" sz="1600" dirty="0"/>
              <a:t>서버</a:t>
            </a:r>
            <a:r>
              <a:rPr lang="en-US" altLang="ko-KR" sz="1600" dirty="0"/>
              <a:t> </a:t>
            </a:r>
            <a:r>
              <a:rPr lang="ko-KR" altLang="en-US" sz="1600" dirty="0"/>
              <a:t>사이에서</a:t>
            </a:r>
            <a:endParaRPr lang="en-US" altLang="ko-KR" sz="1600" dirty="0"/>
          </a:p>
          <a:p>
            <a:r>
              <a:rPr lang="ko-KR" altLang="en-US" sz="1600" dirty="0"/>
              <a:t>중계역할을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51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92E6BB-3C2A-BE3D-8634-F0EA3F5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5"/>
            <a:ext cx="12192000" cy="685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56999" y="3255707"/>
            <a:ext cx="18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415558" y="2670932"/>
            <a:ext cx="1360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177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992038"/>
            <a:ext cx="11469490" cy="586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marR="0" lvl="0" indent="-28575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서버다운을 어떻게 알아내는가</a:t>
            </a:r>
            <a:endParaRPr lang="en-US" altLang="ko-KR" b="1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역할을 수행하는 서버들은 주기적으로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주고 받으면서 서로의 상태를 확인하고 있습니다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2200"/>
              </a:spcAft>
              <a:buClrTx/>
              <a:buSzTx/>
              <a:tabLst/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때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다른 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로부터 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일정 시간동안 받지 못했다면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다운되었다고 간주합니다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6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A312446-A79A-DF85-A9C6-B4F7F051C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631" y="532501"/>
            <a:ext cx="1104900" cy="1295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A695627-BFC6-D03E-2992-EC9296A8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32" y="2276850"/>
            <a:ext cx="561975" cy="11620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2A04858-B7E5-A61D-BF71-5D93CDEBE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091" y="2294078"/>
            <a:ext cx="561975" cy="116205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Active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서버로 승격시키고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앞으로는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통신을 하게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 또한 이루어지게 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Standby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 서버는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수행합니다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1A6BED-B6D3-09E1-3ECB-55FAF5122F0F}"/>
              </a:ext>
            </a:extLst>
          </p:cNvPr>
          <p:cNvCxnSpPr>
            <a:cxnSpLocks/>
          </p:cNvCxnSpPr>
          <p:nvPr/>
        </p:nvCxnSpPr>
        <p:spPr>
          <a:xfrm flipV="1">
            <a:off x="7600820" y="1681899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CE215A-5A6E-AD74-5525-186F20C862FA}"/>
              </a:ext>
            </a:extLst>
          </p:cNvPr>
          <p:cNvCxnSpPr>
            <a:cxnSpLocks/>
          </p:cNvCxnSpPr>
          <p:nvPr/>
        </p:nvCxnSpPr>
        <p:spPr>
          <a:xfrm flipH="1" flipV="1">
            <a:off x="9164776" y="1673599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08F90-A2F9-E7D7-1134-7933173D4716}"/>
              </a:ext>
            </a:extLst>
          </p:cNvPr>
          <p:cNvSpPr txBox="1"/>
          <p:nvPr/>
        </p:nvSpPr>
        <p:spPr>
          <a:xfrm>
            <a:off x="8112778" y="2240834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B6EF94-7677-2FFA-EEED-7083BB80FA05}"/>
              </a:ext>
            </a:extLst>
          </p:cNvPr>
          <p:cNvCxnSpPr>
            <a:cxnSpLocks/>
          </p:cNvCxnSpPr>
          <p:nvPr/>
        </p:nvCxnSpPr>
        <p:spPr>
          <a:xfrm flipH="1">
            <a:off x="7934079" y="2579388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EE6CCB-7CFF-8B8E-F9D8-1486B8518856}"/>
              </a:ext>
            </a:extLst>
          </p:cNvPr>
          <p:cNvCxnSpPr>
            <a:cxnSpLocks/>
          </p:cNvCxnSpPr>
          <p:nvPr/>
        </p:nvCxnSpPr>
        <p:spPr>
          <a:xfrm>
            <a:off x="7987990" y="2857875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E0F16C72-BDAE-696D-A787-DAE9BEDAA13C}"/>
              </a:ext>
            </a:extLst>
          </p:cNvPr>
          <p:cNvSpPr/>
          <p:nvPr/>
        </p:nvSpPr>
        <p:spPr>
          <a:xfrm>
            <a:off x="8521707" y="2579388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4260D8A4-F76B-17E8-765C-F4ADA183760D}"/>
              </a:ext>
            </a:extLst>
          </p:cNvPr>
          <p:cNvSpPr/>
          <p:nvPr/>
        </p:nvSpPr>
        <p:spPr>
          <a:xfrm>
            <a:off x="6943090" y="2348893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C5713E-0661-EFFE-9EE9-075978ED551A}"/>
              </a:ext>
            </a:extLst>
          </p:cNvPr>
          <p:cNvCxnSpPr/>
          <p:nvPr/>
        </p:nvCxnSpPr>
        <p:spPr>
          <a:xfrm flipH="1" flipV="1">
            <a:off x="9296388" y="1578633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DB5E96-8011-96AE-9F70-03D9006CC47B}"/>
              </a:ext>
            </a:extLst>
          </p:cNvPr>
          <p:cNvSpPr txBox="1"/>
          <p:nvPr/>
        </p:nvSpPr>
        <p:spPr>
          <a:xfrm>
            <a:off x="9557910" y="157863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CF4AA-10B7-0EE1-5282-0A8E04EE5C9C}"/>
              </a:ext>
            </a:extLst>
          </p:cNvPr>
          <p:cNvSpPr txBox="1"/>
          <p:nvPr/>
        </p:nvSpPr>
        <p:spPr>
          <a:xfrm>
            <a:off x="7190887" y="2102334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F6F22-E0CE-B946-3241-839CE4B324DC}"/>
              </a:ext>
            </a:extLst>
          </p:cNvPr>
          <p:cNvSpPr txBox="1"/>
          <p:nvPr/>
        </p:nvSpPr>
        <p:spPr>
          <a:xfrm>
            <a:off x="10032201" y="2164427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2D7E0B-7312-81A3-E0F2-824ED94EC98E}"/>
              </a:ext>
            </a:extLst>
          </p:cNvPr>
          <p:cNvCxnSpPr>
            <a:cxnSpLocks/>
          </p:cNvCxnSpPr>
          <p:nvPr/>
        </p:nvCxnSpPr>
        <p:spPr>
          <a:xfrm>
            <a:off x="9017095" y="178567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07F035-41EC-6C2A-BA1B-A94FCE70C227}"/>
              </a:ext>
            </a:extLst>
          </p:cNvPr>
          <p:cNvSpPr txBox="1"/>
          <p:nvPr/>
        </p:nvSpPr>
        <p:spPr>
          <a:xfrm>
            <a:off x="8377628" y="1765738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38D506-7AE1-93EE-FA2B-67A350F5FA29}"/>
              </a:ext>
            </a:extLst>
          </p:cNvPr>
          <p:cNvCxnSpPr>
            <a:cxnSpLocks/>
          </p:cNvCxnSpPr>
          <p:nvPr/>
        </p:nvCxnSpPr>
        <p:spPr>
          <a:xfrm flipH="1">
            <a:off x="7479262" y="1550050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C0814C-2EE0-9392-55EA-106EA46CAC1C}"/>
              </a:ext>
            </a:extLst>
          </p:cNvPr>
          <p:cNvSpPr txBox="1"/>
          <p:nvPr/>
        </p:nvSpPr>
        <p:spPr>
          <a:xfrm>
            <a:off x="6816033" y="1522109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E81C8E-EB54-B61C-E199-2354E39AAF8A}"/>
              </a:ext>
            </a:extLst>
          </p:cNvPr>
          <p:cNvSpPr txBox="1"/>
          <p:nvPr/>
        </p:nvSpPr>
        <p:spPr>
          <a:xfrm>
            <a:off x="9146354" y="257086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30C4E-0295-FC7D-C922-0073462B3F1C}"/>
              </a:ext>
            </a:extLst>
          </p:cNvPr>
          <p:cNvSpPr txBox="1"/>
          <p:nvPr/>
        </p:nvSpPr>
        <p:spPr>
          <a:xfrm>
            <a:off x="9364133" y="135926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A2E27-9352-203C-8628-F2B2DF69D8D0}"/>
              </a:ext>
            </a:extLst>
          </p:cNvPr>
          <p:cNvSpPr txBox="1"/>
          <p:nvPr/>
        </p:nvSpPr>
        <p:spPr>
          <a:xfrm>
            <a:off x="9075907" y="195945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68C5D-686A-AD79-C89F-2FC50946C4B1}"/>
              </a:ext>
            </a:extLst>
          </p:cNvPr>
          <p:cNvSpPr txBox="1"/>
          <p:nvPr/>
        </p:nvSpPr>
        <p:spPr>
          <a:xfrm>
            <a:off x="7273653" y="166995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C031148-C0D5-8F0A-7700-82C6CDB7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454" y="3801574"/>
            <a:ext cx="1104900" cy="1295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31FBFDD-D4B6-A1CF-6C8D-E3841626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655" y="5545923"/>
            <a:ext cx="561975" cy="1162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05CD26-F7A8-E05E-8709-93F888AA6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914" y="5563151"/>
            <a:ext cx="561975" cy="1162050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ED94AA0-8FC6-2D48-EC49-52A4683A17B6}"/>
              </a:ext>
            </a:extLst>
          </p:cNvPr>
          <p:cNvCxnSpPr>
            <a:cxnSpLocks/>
          </p:cNvCxnSpPr>
          <p:nvPr/>
        </p:nvCxnSpPr>
        <p:spPr>
          <a:xfrm flipV="1">
            <a:off x="7595643" y="495097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DCD33D-E51E-B97F-B525-BA75BF27E951}"/>
              </a:ext>
            </a:extLst>
          </p:cNvPr>
          <p:cNvCxnSpPr>
            <a:cxnSpLocks/>
          </p:cNvCxnSpPr>
          <p:nvPr/>
        </p:nvCxnSpPr>
        <p:spPr>
          <a:xfrm flipH="1" flipV="1">
            <a:off x="9159599" y="4942672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E43552-161F-75DD-E82F-9F12988FAB92}"/>
              </a:ext>
            </a:extLst>
          </p:cNvPr>
          <p:cNvSpPr txBox="1"/>
          <p:nvPr/>
        </p:nvSpPr>
        <p:spPr>
          <a:xfrm>
            <a:off x="8175346" y="6164816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A84524-2A2B-FD42-3A0B-FBA9D27119C3}"/>
              </a:ext>
            </a:extLst>
          </p:cNvPr>
          <p:cNvCxnSpPr>
            <a:cxnSpLocks/>
          </p:cNvCxnSpPr>
          <p:nvPr/>
        </p:nvCxnSpPr>
        <p:spPr>
          <a:xfrm>
            <a:off x="7910662" y="612218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784056-3E0A-2C82-554D-0C579EBB41B3}"/>
              </a:ext>
            </a:extLst>
          </p:cNvPr>
          <p:cNvCxnSpPr>
            <a:cxnSpLocks/>
          </p:cNvCxnSpPr>
          <p:nvPr/>
        </p:nvCxnSpPr>
        <p:spPr>
          <a:xfrm flipH="1">
            <a:off x="7879844" y="5875089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63E32A61-F2B5-E4A1-81FA-ECF5820180A7}"/>
              </a:ext>
            </a:extLst>
          </p:cNvPr>
          <p:cNvSpPr/>
          <p:nvPr/>
        </p:nvSpPr>
        <p:spPr>
          <a:xfrm>
            <a:off x="8413561" y="5596602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A82B26EE-52BD-D46C-21F6-12E60449ED39}"/>
              </a:ext>
            </a:extLst>
          </p:cNvPr>
          <p:cNvSpPr/>
          <p:nvPr/>
        </p:nvSpPr>
        <p:spPr>
          <a:xfrm>
            <a:off x="9759880" y="5617150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9356C33-1A6F-5EAF-698B-010771112109}"/>
              </a:ext>
            </a:extLst>
          </p:cNvPr>
          <p:cNvCxnSpPr>
            <a:cxnSpLocks/>
          </p:cNvCxnSpPr>
          <p:nvPr/>
        </p:nvCxnSpPr>
        <p:spPr>
          <a:xfrm flipV="1">
            <a:off x="7479262" y="4863940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50D2E5-F56C-9620-8859-4397840D6D54}"/>
              </a:ext>
            </a:extLst>
          </p:cNvPr>
          <p:cNvSpPr txBox="1"/>
          <p:nvPr/>
        </p:nvSpPr>
        <p:spPr>
          <a:xfrm>
            <a:off x="6199620" y="484178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933D22-9BC5-1CAF-D925-A1A3410AAAFD}"/>
              </a:ext>
            </a:extLst>
          </p:cNvPr>
          <p:cNvSpPr txBox="1"/>
          <p:nvPr/>
        </p:nvSpPr>
        <p:spPr>
          <a:xfrm>
            <a:off x="7185710" y="5371407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C2DA7-225E-686C-7152-5E40E7A51C2A}"/>
              </a:ext>
            </a:extLst>
          </p:cNvPr>
          <p:cNvSpPr txBox="1"/>
          <p:nvPr/>
        </p:nvSpPr>
        <p:spPr>
          <a:xfrm>
            <a:off x="10027024" y="5433500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E9D905-4DDA-02FC-3BB5-B845234A98F0}"/>
              </a:ext>
            </a:extLst>
          </p:cNvPr>
          <p:cNvSpPr txBox="1"/>
          <p:nvPr/>
        </p:nvSpPr>
        <p:spPr>
          <a:xfrm>
            <a:off x="7952363" y="5597387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BB140B-5335-2624-6E3F-DC315276EC2F}"/>
              </a:ext>
            </a:extLst>
          </p:cNvPr>
          <p:cNvSpPr txBox="1"/>
          <p:nvPr/>
        </p:nvSpPr>
        <p:spPr>
          <a:xfrm>
            <a:off x="7575532" y="455361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4466717-0681-4C4F-D827-8F8494A52870}"/>
              </a:ext>
            </a:extLst>
          </p:cNvPr>
          <p:cNvCxnSpPr>
            <a:cxnSpLocks/>
          </p:cNvCxnSpPr>
          <p:nvPr/>
        </p:nvCxnSpPr>
        <p:spPr>
          <a:xfrm>
            <a:off x="9276197" y="4870858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3E2980-3418-350A-121A-F196C529F970}"/>
              </a:ext>
            </a:extLst>
          </p:cNvPr>
          <p:cNvSpPr txBox="1"/>
          <p:nvPr/>
        </p:nvSpPr>
        <p:spPr>
          <a:xfrm>
            <a:off x="9668787" y="489271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3F85E-4054-552F-3A18-E3DA01916186}"/>
              </a:ext>
            </a:extLst>
          </p:cNvPr>
          <p:cNvSpPr txBox="1"/>
          <p:nvPr/>
        </p:nvSpPr>
        <p:spPr>
          <a:xfrm>
            <a:off x="9453073" y="4751889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032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2835CB-ABE9-E931-6256-0DD847B8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76" y="5203517"/>
            <a:ext cx="1104900" cy="1295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F556F4A8-C0D9-31C6-A00F-5DD772DED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15" y="2289742"/>
            <a:ext cx="704850" cy="105727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4B97D77-A4A8-AD1E-41D1-56D4C223F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6212" y="2282918"/>
            <a:ext cx="704850" cy="105727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41237B-F17E-4D38-9428-8CD750607860}"/>
              </a:ext>
            </a:extLst>
          </p:cNvPr>
          <p:cNvSpPr/>
          <p:nvPr/>
        </p:nvSpPr>
        <p:spPr>
          <a:xfrm>
            <a:off x="0" y="0"/>
            <a:ext cx="121920" cy="82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5388AB-21EB-43E5-AC89-BC55E884C9B1}"/>
              </a:ext>
            </a:extLst>
          </p:cNvPr>
          <p:cNvSpPr/>
          <p:nvPr/>
        </p:nvSpPr>
        <p:spPr>
          <a:xfrm>
            <a:off x="121920" y="0"/>
            <a:ext cx="12070079" cy="39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36000"/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Failover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F481DC-51B6-4E8A-A578-D7044BF9EB12}"/>
              </a:ext>
            </a:extLst>
          </p:cNvPr>
          <p:cNvSpPr/>
          <p:nvPr/>
        </p:nvSpPr>
        <p:spPr>
          <a:xfrm>
            <a:off x="361255" y="396000"/>
            <a:ext cx="11469490" cy="64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285750">
              <a:spcAft>
                <a:spcPts val="2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다운이 되면 어떤 일이 일어나는가 </a:t>
            </a: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NPC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NPC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r>
              <a:rPr lang="ko-KR" altLang="en-US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상태의 로직 서버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과정은 다른 서버와 동일한 과정을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서버가 다운됨</a:t>
            </a:r>
            <a:r>
              <a:rPr lang="en-US" altLang="ko-KR" sz="18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다운된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Heartbeat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교환하던 다른 릴레이 서버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다운을 알아내면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u="sng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알립니다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릴레이 서버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 작업을 진행합니다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서버였다면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클라이언트에서는 앞으로는 릴레이 서버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2200"/>
              </a:spcAft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통해서 서버군과 통신을 하도록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작업이 이뤄집니다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2200"/>
              </a:spcAft>
              <a:defRPr/>
            </a:pP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클라이언트는 모든 릴레이 서버들의 주소 정보를 갖고 있습니다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>
              <a:spcAft>
                <a:spcPts val="2200"/>
              </a:spcAft>
              <a:defRPr/>
            </a:pP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5E6BC-E9C6-1FCB-DB4B-B64E4BA61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934" y="3916858"/>
            <a:ext cx="904875" cy="895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5FEABC-0901-9B11-DB17-1FB361C7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854" y="5253237"/>
            <a:ext cx="1104900" cy="12954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12D165-B410-1A0E-7065-1829211A1551}"/>
              </a:ext>
            </a:extLst>
          </p:cNvPr>
          <p:cNvCxnSpPr>
            <a:cxnSpLocks/>
          </p:cNvCxnSpPr>
          <p:nvPr/>
        </p:nvCxnSpPr>
        <p:spPr>
          <a:xfrm flipV="1">
            <a:off x="7807853" y="4658013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A34A57-1C25-015C-0271-1FB1E7ADD11F}"/>
              </a:ext>
            </a:extLst>
          </p:cNvPr>
          <p:cNvCxnSpPr>
            <a:cxnSpLocks/>
          </p:cNvCxnSpPr>
          <p:nvPr/>
        </p:nvCxnSpPr>
        <p:spPr>
          <a:xfrm flipH="1" flipV="1">
            <a:off x="9371809" y="4649713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F8A9C-3A84-CC08-0792-D8DEE77DF93B}"/>
              </a:ext>
            </a:extLst>
          </p:cNvPr>
          <p:cNvSpPr txBox="1"/>
          <p:nvPr/>
        </p:nvSpPr>
        <p:spPr>
          <a:xfrm>
            <a:off x="8319811" y="5216948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42378B-62EE-B51D-92F5-EC8A4A752C7F}"/>
              </a:ext>
            </a:extLst>
          </p:cNvPr>
          <p:cNvCxnSpPr>
            <a:cxnSpLocks/>
          </p:cNvCxnSpPr>
          <p:nvPr/>
        </p:nvCxnSpPr>
        <p:spPr>
          <a:xfrm flipH="1">
            <a:off x="8141112" y="5555502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A0E7E89-2EB4-8D40-B433-5BB0207A9683}"/>
              </a:ext>
            </a:extLst>
          </p:cNvPr>
          <p:cNvCxnSpPr>
            <a:cxnSpLocks/>
          </p:cNvCxnSpPr>
          <p:nvPr/>
        </p:nvCxnSpPr>
        <p:spPr>
          <a:xfrm>
            <a:off x="8195023" y="5833989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E2F3A926-46C5-72B2-15E3-67DF31983516}"/>
              </a:ext>
            </a:extLst>
          </p:cNvPr>
          <p:cNvSpPr/>
          <p:nvPr/>
        </p:nvSpPr>
        <p:spPr>
          <a:xfrm>
            <a:off x="8728740" y="5555502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8721EA09-DE3E-AF6F-7455-5506A9D38DC2}"/>
              </a:ext>
            </a:extLst>
          </p:cNvPr>
          <p:cNvSpPr/>
          <p:nvPr/>
        </p:nvSpPr>
        <p:spPr>
          <a:xfrm>
            <a:off x="7150123" y="5325007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D69567-F480-6B13-DB8B-1E4B953467B3}"/>
              </a:ext>
            </a:extLst>
          </p:cNvPr>
          <p:cNvCxnSpPr/>
          <p:nvPr/>
        </p:nvCxnSpPr>
        <p:spPr>
          <a:xfrm flipH="1" flipV="1">
            <a:off x="9503421" y="4554747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50030A-BA64-CDEC-BA56-6705CC0ACBA7}"/>
              </a:ext>
            </a:extLst>
          </p:cNvPr>
          <p:cNvSpPr txBox="1"/>
          <p:nvPr/>
        </p:nvSpPr>
        <p:spPr>
          <a:xfrm>
            <a:off x="9764943" y="4554747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11DAE-2E48-F544-622B-0DB9C9786A2A}"/>
              </a:ext>
            </a:extLst>
          </p:cNvPr>
          <p:cNvSpPr txBox="1"/>
          <p:nvPr/>
        </p:nvSpPr>
        <p:spPr>
          <a:xfrm>
            <a:off x="7397920" y="5078448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C2D93-6BFE-E762-8FF1-3B5692DAA498}"/>
              </a:ext>
            </a:extLst>
          </p:cNvPr>
          <p:cNvSpPr txBox="1"/>
          <p:nvPr/>
        </p:nvSpPr>
        <p:spPr>
          <a:xfrm>
            <a:off x="10239234" y="5140541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EAD04F2-B184-C781-A204-26674419D032}"/>
              </a:ext>
            </a:extLst>
          </p:cNvPr>
          <p:cNvCxnSpPr>
            <a:cxnSpLocks/>
          </p:cNvCxnSpPr>
          <p:nvPr/>
        </p:nvCxnSpPr>
        <p:spPr>
          <a:xfrm>
            <a:off x="9224128" y="4761791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A4E1FB-1CEC-1453-03B9-14D02C7277AD}"/>
              </a:ext>
            </a:extLst>
          </p:cNvPr>
          <p:cNvSpPr txBox="1"/>
          <p:nvPr/>
        </p:nvSpPr>
        <p:spPr>
          <a:xfrm>
            <a:off x="8584661" y="4741852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9E5ECA-B1D8-0BAE-14EB-00B77CA2E0E5}"/>
              </a:ext>
            </a:extLst>
          </p:cNvPr>
          <p:cNvCxnSpPr>
            <a:cxnSpLocks/>
          </p:cNvCxnSpPr>
          <p:nvPr/>
        </p:nvCxnSpPr>
        <p:spPr>
          <a:xfrm flipH="1">
            <a:off x="7686295" y="4526164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DE060C-312E-A2DF-CC97-86839984650A}"/>
              </a:ext>
            </a:extLst>
          </p:cNvPr>
          <p:cNvSpPr txBox="1"/>
          <p:nvPr/>
        </p:nvSpPr>
        <p:spPr>
          <a:xfrm>
            <a:off x="7023066" y="4498223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C719E3-4DA6-2274-1C2D-D8010FC4861C}"/>
              </a:ext>
            </a:extLst>
          </p:cNvPr>
          <p:cNvSpPr txBox="1"/>
          <p:nvPr/>
        </p:nvSpPr>
        <p:spPr>
          <a:xfrm>
            <a:off x="9353387" y="5546978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C36009-9194-CAA7-4CAB-5FB03EE0B60D}"/>
              </a:ext>
            </a:extLst>
          </p:cNvPr>
          <p:cNvSpPr txBox="1"/>
          <p:nvPr/>
        </p:nvSpPr>
        <p:spPr>
          <a:xfrm>
            <a:off x="9571166" y="433538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DB4BF7-EFDD-D284-0804-9FFDE19F801D}"/>
              </a:ext>
            </a:extLst>
          </p:cNvPr>
          <p:cNvSpPr txBox="1"/>
          <p:nvPr/>
        </p:nvSpPr>
        <p:spPr>
          <a:xfrm>
            <a:off x="9282940" y="4935564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F3CCFE-0864-EE87-47B9-37CE87419F56}"/>
              </a:ext>
            </a:extLst>
          </p:cNvPr>
          <p:cNvSpPr txBox="1"/>
          <p:nvPr/>
        </p:nvSpPr>
        <p:spPr>
          <a:xfrm>
            <a:off x="7480686" y="4646073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176485D-07F9-7156-F3AF-6724B1CAF6F0}"/>
              </a:ext>
            </a:extLst>
          </p:cNvPr>
          <p:cNvCxnSpPr>
            <a:cxnSpLocks/>
          </p:cNvCxnSpPr>
          <p:nvPr/>
        </p:nvCxnSpPr>
        <p:spPr>
          <a:xfrm flipV="1">
            <a:off x="7807853" y="1668715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467F6D9-1C44-3047-3FE0-1D44A8DB49FB}"/>
              </a:ext>
            </a:extLst>
          </p:cNvPr>
          <p:cNvCxnSpPr>
            <a:cxnSpLocks/>
          </p:cNvCxnSpPr>
          <p:nvPr/>
        </p:nvCxnSpPr>
        <p:spPr>
          <a:xfrm flipH="1" flipV="1">
            <a:off x="9371809" y="1660415"/>
            <a:ext cx="608694" cy="50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124133-2898-6CEC-50BC-A3F046CD4653}"/>
              </a:ext>
            </a:extLst>
          </p:cNvPr>
          <p:cNvSpPr txBox="1"/>
          <p:nvPr/>
        </p:nvSpPr>
        <p:spPr>
          <a:xfrm>
            <a:off x="8319811" y="2227650"/>
            <a:ext cx="118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A3A3"/>
                </a:solidFill>
              </a:rPr>
              <a:t>Heartbeat</a:t>
            </a:r>
            <a:endParaRPr lang="ko-KR" altLang="en-US" sz="1600" b="1" dirty="0">
              <a:solidFill>
                <a:srgbClr val="FFA3A3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6CC00F-71B6-BC5A-CB99-3ED5EF1CB0FA}"/>
              </a:ext>
            </a:extLst>
          </p:cNvPr>
          <p:cNvCxnSpPr>
            <a:cxnSpLocks/>
          </p:cNvCxnSpPr>
          <p:nvPr/>
        </p:nvCxnSpPr>
        <p:spPr>
          <a:xfrm flipH="1">
            <a:off x="8141112" y="2566204"/>
            <a:ext cx="1623831" cy="0"/>
          </a:xfrm>
          <a:prstGeom prst="straightConnector1">
            <a:avLst/>
          </a:prstGeom>
          <a:ln w="28575">
            <a:solidFill>
              <a:srgbClr val="FFA3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ACE4E44-46C4-0226-B7F7-87620A42A272}"/>
              </a:ext>
            </a:extLst>
          </p:cNvPr>
          <p:cNvCxnSpPr>
            <a:cxnSpLocks/>
          </p:cNvCxnSpPr>
          <p:nvPr/>
        </p:nvCxnSpPr>
        <p:spPr>
          <a:xfrm>
            <a:off x="8195023" y="2844691"/>
            <a:ext cx="15699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D0DE8B80-B771-B009-B69F-21CC5F67A127}"/>
              </a:ext>
            </a:extLst>
          </p:cNvPr>
          <p:cNvSpPr/>
          <p:nvPr/>
        </p:nvSpPr>
        <p:spPr>
          <a:xfrm>
            <a:off x="8728740" y="2566204"/>
            <a:ext cx="448573" cy="5348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EA86F6F8-5C08-3912-4A22-CB5652075072}"/>
              </a:ext>
            </a:extLst>
          </p:cNvPr>
          <p:cNvSpPr/>
          <p:nvPr/>
        </p:nvSpPr>
        <p:spPr>
          <a:xfrm>
            <a:off x="7150123" y="2335709"/>
            <a:ext cx="778042" cy="860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4FF8AB2-0442-463D-2367-950CCCF683A5}"/>
              </a:ext>
            </a:extLst>
          </p:cNvPr>
          <p:cNvCxnSpPr/>
          <p:nvPr/>
        </p:nvCxnSpPr>
        <p:spPr>
          <a:xfrm flipH="1" flipV="1">
            <a:off x="9503421" y="1565449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9AEA32-1CE9-56B8-8FEE-6DD05CA6AA0C}"/>
              </a:ext>
            </a:extLst>
          </p:cNvPr>
          <p:cNvSpPr txBox="1"/>
          <p:nvPr/>
        </p:nvSpPr>
        <p:spPr>
          <a:xfrm>
            <a:off x="9796612" y="1749890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다운되었음을 알림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78108E-F299-07A5-AF56-7639DD033BA0}"/>
              </a:ext>
            </a:extLst>
          </p:cNvPr>
          <p:cNvSpPr txBox="1"/>
          <p:nvPr/>
        </p:nvSpPr>
        <p:spPr>
          <a:xfrm>
            <a:off x="7397920" y="2089150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8AE71-3F0E-3F6A-F99F-68C086EA8DFF}"/>
              </a:ext>
            </a:extLst>
          </p:cNvPr>
          <p:cNvSpPr txBox="1"/>
          <p:nvPr/>
        </p:nvSpPr>
        <p:spPr>
          <a:xfrm>
            <a:off x="10239234" y="2151243"/>
            <a:ext cx="444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04F1620-422A-FFBE-7E12-84E742E9D10A}"/>
              </a:ext>
            </a:extLst>
          </p:cNvPr>
          <p:cNvCxnSpPr>
            <a:cxnSpLocks/>
          </p:cNvCxnSpPr>
          <p:nvPr/>
        </p:nvCxnSpPr>
        <p:spPr>
          <a:xfrm>
            <a:off x="9224128" y="1772493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D988E9-50B6-1120-E251-819CBFEDC994}"/>
              </a:ext>
            </a:extLst>
          </p:cNvPr>
          <p:cNvSpPr txBox="1"/>
          <p:nvPr/>
        </p:nvSpPr>
        <p:spPr>
          <a:xfrm>
            <a:off x="8584661" y="1752554"/>
            <a:ext cx="1884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이제부터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통신</a:t>
            </a:r>
            <a:endParaRPr lang="ko-KR" altLang="en-US" sz="12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AD48116-DB32-360D-DD6C-A65F3FF14814}"/>
              </a:ext>
            </a:extLst>
          </p:cNvPr>
          <p:cNvCxnSpPr>
            <a:cxnSpLocks/>
          </p:cNvCxnSpPr>
          <p:nvPr/>
        </p:nvCxnSpPr>
        <p:spPr>
          <a:xfrm flipH="1">
            <a:off x="7686295" y="1536866"/>
            <a:ext cx="632617" cy="51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BD2AC7-6288-1422-4DD6-582684095591}"/>
              </a:ext>
            </a:extLst>
          </p:cNvPr>
          <p:cNvSpPr txBox="1"/>
          <p:nvPr/>
        </p:nvSpPr>
        <p:spPr>
          <a:xfrm>
            <a:off x="7023066" y="1508925"/>
            <a:ext cx="1884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복구작업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EC96F9-A9EF-654A-9E86-4F7947EC6770}"/>
              </a:ext>
            </a:extLst>
          </p:cNvPr>
          <p:cNvSpPr txBox="1"/>
          <p:nvPr/>
        </p:nvSpPr>
        <p:spPr>
          <a:xfrm>
            <a:off x="9353387" y="2557680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①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1C8686-DA91-3F3C-11FB-E5FECA7D818A}"/>
              </a:ext>
            </a:extLst>
          </p:cNvPr>
          <p:cNvSpPr txBox="1"/>
          <p:nvPr/>
        </p:nvSpPr>
        <p:spPr>
          <a:xfrm>
            <a:off x="9571166" y="1346082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②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1ADF22-3A70-044B-31DA-A73B21CB9410}"/>
              </a:ext>
            </a:extLst>
          </p:cNvPr>
          <p:cNvSpPr txBox="1"/>
          <p:nvPr/>
        </p:nvSpPr>
        <p:spPr>
          <a:xfrm>
            <a:off x="9282940" y="1946266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③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56DE5-5310-26C8-200A-1C5E68C2485E}"/>
              </a:ext>
            </a:extLst>
          </p:cNvPr>
          <p:cNvSpPr txBox="1"/>
          <p:nvPr/>
        </p:nvSpPr>
        <p:spPr>
          <a:xfrm>
            <a:off x="7480686" y="1656775"/>
            <a:ext cx="101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④</a:t>
            </a:r>
            <a:endParaRPr lang="ko-KR" altLang="en-US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AAA4107-ED66-A523-2012-80C2460F0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803" y="700069"/>
            <a:ext cx="6953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598</Words>
  <Application>Microsoft Office PowerPoint</Application>
  <PresentationFormat>와이드스크린</PresentationFormat>
  <Paragraphs>124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김승환(2018182009)</dc:creator>
  <cp:lastModifiedBy>김승환(2018182009)</cp:lastModifiedBy>
  <cp:revision>14</cp:revision>
  <dcterms:created xsi:type="dcterms:W3CDTF">2023-01-03T09:23:04Z</dcterms:created>
  <dcterms:modified xsi:type="dcterms:W3CDTF">2023-01-30T06:18:01Z</dcterms:modified>
</cp:coreProperties>
</file>