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20000"/>
    <a:srgbClr val="4C0000"/>
    <a:srgbClr val="FF7D7D"/>
    <a:srgbClr val="FF9B9B"/>
    <a:srgbClr val="325D6D"/>
    <a:srgbClr val="6CA7BC"/>
    <a:srgbClr val="F6DEAA"/>
    <a:srgbClr val="6B4624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07818-FF3B-640D-5DB4-F39223FC96C1}"/>
              </a:ext>
            </a:extLst>
          </p:cNvPr>
          <p:cNvGrpSpPr/>
          <p:nvPr/>
        </p:nvGrpSpPr>
        <p:grpSpPr>
          <a:xfrm>
            <a:off x="1983324" y="1974541"/>
            <a:ext cx="8225352" cy="2858853"/>
            <a:chOff x="1983324" y="1974541"/>
            <a:chExt cx="8225352" cy="285885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F94FC85-60A0-CB14-D1FC-1DF597268260}"/>
                </a:ext>
              </a:extLst>
            </p:cNvPr>
            <p:cNvSpPr/>
            <p:nvPr/>
          </p:nvSpPr>
          <p:spPr>
            <a:xfrm>
              <a:off x="1983324" y="1974541"/>
              <a:ext cx="8225352" cy="285885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EE72679-C1DD-1296-9E30-6C0534244294}"/>
                </a:ext>
              </a:extLst>
            </p:cNvPr>
            <p:cNvSpPr/>
            <p:nvPr/>
          </p:nvSpPr>
          <p:spPr>
            <a:xfrm>
              <a:off x="6451215" y="2297724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B400652-2C67-231F-6FB1-FD5BA3C62129}"/>
                </a:ext>
              </a:extLst>
            </p:cNvPr>
            <p:cNvSpPr/>
            <p:nvPr/>
          </p:nvSpPr>
          <p:spPr>
            <a:xfrm>
              <a:off x="8331422" y="2297724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27EAF0-65E9-8067-7911-FBEBA5801936}"/>
                </a:ext>
              </a:extLst>
            </p:cNvPr>
            <p:cNvSpPr/>
            <p:nvPr/>
          </p:nvSpPr>
          <p:spPr>
            <a:xfrm>
              <a:off x="2084605" y="2057864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NO.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63965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24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sp>
        <p:nvSpPr>
          <p:cNvPr id="1123" name="직사각형 1122">
            <a:extLst>
              <a:ext uri="{FF2B5EF4-FFF2-40B4-BE49-F238E27FC236}">
                <a16:creationId xmlns:a16="http://schemas.microsoft.com/office/drawing/2014/main" id="{F3099418-E56A-5C72-2176-CA548E298D4A}"/>
              </a:ext>
            </a:extLst>
          </p:cNvPr>
          <p:cNvSpPr/>
          <p:nvPr/>
        </p:nvSpPr>
        <p:spPr>
          <a:xfrm>
            <a:off x="8293099" y="3550920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5" name="직사각형 1124">
            <a:extLst>
              <a:ext uri="{FF2B5EF4-FFF2-40B4-BE49-F238E27FC236}">
                <a16:creationId xmlns:a16="http://schemas.microsoft.com/office/drawing/2014/main" id="{85AAC00B-6C6F-7030-A3F6-A58AF018CF28}"/>
              </a:ext>
            </a:extLst>
          </p:cNvPr>
          <p:cNvSpPr/>
          <p:nvPr/>
        </p:nvSpPr>
        <p:spPr>
          <a:xfrm>
            <a:off x="8293099" y="3920901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6" name="직사각형 1125">
            <a:extLst>
              <a:ext uri="{FF2B5EF4-FFF2-40B4-BE49-F238E27FC236}">
                <a16:creationId xmlns:a16="http://schemas.microsoft.com/office/drawing/2014/main" id="{3BCBB2C4-C2D7-114B-ED16-BBA194A942CA}"/>
              </a:ext>
            </a:extLst>
          </p:cNvPr>
          <p:cNvSpPr/>
          <p:nvPr/>
        </p:nvSpPr>
        <p:spPr>
          <a:xfrm>
            <a:off x="8293098" y="429088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43DE43-D502-5E48-4911-BC0449AC03E8}"/>
              </a:ext>
            </a:extLst>
          </p:cNvPr>
          <p:cNvGrpSpPr/>
          <p:nvPr/>
        </p:nvGrpSpPr>
        <p:grpSpPr>
          <a:xfrm>
            <a:off x="1809749" y="1276668"/>
            <a:ext cx="8248603" cy="2877561"/>
            <a:chOff x="-2326568" y="713201"/>
            <a:chExt cx="8248603" cy="28775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2F38A4-A94B-4C15-A50D-D96BD58B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26568" y="713201"/>
              <a:ext cx="8248603" cy="287756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2BBA3E9-6C17-F7F3-0A16-0CB2CDEC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43673" y="1873738"/>
              <a:ext cx="7882811" cy="1530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128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32</cp:revision>
  <dcterms:created xsi:type="dcterms:W3CDTF">2023-05-28T19:57:43Z</dcterms:created>
  <dcterms:modified xsi:type="dcterms:W3CDTF">2023-06-26T14:33:58Z</dcterms:modified>
</cp:coreProperties>
</file>