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AA"/>
    <a:srgbClr val="0CB8DA"/>
    <a:srgbClr val="820000"/>
    <a:srgbClr val="C00000"/>
    <a:srgbClr val="4C0000"/>
    <a:srgbClr val="FF7D7D"/>
    <a:srgbClr val="FF9B9B"/>
    <a:srgbClr val="325D6D"/>
    <a:srgbClr val="6CA7BC"/>
    <a:srgbClr val="6B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483" y="944279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35000" y="1943100"/>
            <a:ext cx="72000" cy="72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142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52</cp:revision>
  <dcterms:created xsi:type="dcterms:W3CDTF">2023-05-28T19:57:43Z</dcterms:created>
  <dcterms:modified xsi:type="dcterms:W3CDTF">2023-07-10T11:40:35Z</dcterms:modified>
</cp:coreProperties>
</file>