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8" r:id="rId3"/>
    <p:sldId id="261" r:id="rId4"/>
    <p:sldId id="323" r:id="rId5"/>
    <p:sldId id="315" r:id="rId6"/>
    <p:sldId id="317" r:id="rId7"/>
    <p:sldId id="257" r:id="rId8"/>
    <p:sldId id="320" r:id="rId9"/>
    <p:sldId id="319" r:id="rId10"/>
    <p:sldId id="321" r:id="rId11"/>
    <p:sldId id="316" r:id="rId12"/>
    <p:sldId id="322" r:id="rId13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15"/>
    </p:embeddedFont>
    <p:embeddedFont>
      <p:font typeface="나눔스퀘어_ac Bold" panose="020B0600000101010101" pitchFamily="50" charset="-127"/>
      <p:bold r:id="rId16"/>
    </p:embeddedFont>
    <p:embeddedFont>
      <p:font typeface="에스코어 드림 9 Black" panose="020B0A03030302020204" pitchFamily="34" charset="-127"/>
      <p:bold r:id="rId17"/>
    </p:embeddedFont>
    <p:embeddedFont>
      <p:font typeface="여기어때 잘난체" panose="020B0600000101010101" pitchFamily="50" charset="-127"/>
      <p:bold r:id="rId18"/>
    </p:embeddedFont>
    <p:embeddedFont>
      <p:font typeface="Advent Pro" panose="020B0600000101010101" charset="0"/>
      <p:regular r:id="rId19"/>
      <p:bold r:id="rId20"/>
    </p:embeddedFon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86D"/>
    <a:srgbClr val="004249"/>
    <a:srgbClr val="03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5350F5-E863-4E00-B8D1-266EECA4E944}">
  <a:tblStyle styleId="{5F5350F5-E863-4E00-B8D1-266EECA4E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9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9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2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4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09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66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90599" y="861216"/>
            <a:ext cx="3194167" cy="3237462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rgbClr val="FAD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90250" y="-187325"/>
            <a:ext cx="3938217" cy="431226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7300" y="1376075"/>
            <a:ext cx="2725368" cy="2988004"/>
          </a:xfrm>
          <a:custGeom>
            <a:avLst/>
            <a:gdLst/>
            <a:ahLst/>
            <a:cxnLst/>
            <a:rect l="l" t="t" r="r" b="b"/>
            <a:pathLst>
              <a:path w="92905" h="101858" extrusionOk="0">
                <a:moveTo>
                  <a:pt x="89371" y="1"/>
                </a:moveTo>
                <a:cubicBezTo>
                  <a:pt x="88352" y="1"/>
                  <a:pt x="87320" y="555"/>
                  <a:pt x="86596" y="1943"/>
                </a:cubicBezTo>
                <a:cubicBezTo>
                  <a:pt x="84603" y="5762"/>
                  <a:pt x="81782" y="6093"/>
                  <a:pt x="78959" y="7256"/>
                </a:cubicBezTo>
                <a:cubicBezTo>
                  <a:pt x="76136" y="8419"/>
                  <a:pt x="75804" y="10079"/>
                  <a:pt x="75140" y="11420"/>
                </a:cubicBezTo>
                <a:cubicBezTo>
                  <a:pt x="74699" y="12309"/>
                  <a:pt x="73891" y="13184"/>
                  <a:pt x="72181" y="13184"/>
                </a:cubicBezTo>
                <a:cubicBezTo>
                  <a:pt x="71318" y="13184"/>
                  <a:pt x="70224" y="12961"/>
                  <a:pt x="68831" y="12404"/>
                </a:cubicBezTo>
                <a:cubicBezTo>
                  <a:pt x="67230" y="11763"/>
                  <a:pt x="65703" y="11419"/>
                  <a:pt x="64202" y="11419"/>
                </a:cubicBezTo>
                <a:cubicBezTo>
                  <a:pt x="61813" y="11419"/>
                  <a:pt x="59490" y="12292"/>
                  <a:pt x="57043" y="14230"/>
                </a:cubicBezTo>
                <a:cubicBezTo>
                  <a:pt x="53057" y="17384"/>
                  <a:pt x="56710" y="20871"/>
                  <a:pt x="51730" y="21203"/>
                </a:cubicBezTo>
                <a:cubicBezTo>
                  <a:pt x="46749" y="21536"/>
                  <a:pt x="45254" y="21868"/>
                  <a:pt x="45254" y="21868"/>
                </a:cubicBezTo>
                <a:cubicBezTo>
                  <a:pt x="39278" y="22365"/>
                  <a:pt x="41105" y="26848"/>
                  <a:pt x="41270" y="30169"/>
                </a:cubicBezTo>
                <a:cubicBezTo>
                  <a:pt x="41436" y="33489"/>
                  <a:pt x="35791" y="33323"/>
                  <a:pt x="33633" y="33988"/>
                </a:cubicBezTo>
                <a:cubicBezTo>
                  <a:pt x="31475" y="34652"/>
                  <a:pt x="32969" y="36644"/>
                  <a:pt x="31475" y="37142"/>
                </a:cubicBezTo>
                <a:cubicBezTo>
                  <a:pt x="29980" y="37640"/>
                  <a:pt x="28984" y="38304"/>
                  <a:pt x="27821" y="38969"/>
                </a:cubicBezTo>
                <a:cubicBezTo>
                  <a:pt x="26659" y="39633"/>
                  <a:pt x="23505" y="38969"/>
                  <a:pt x="21679" y="41542"/>
                </a:cubicBezTo>
                <a:cubicBezTo>
                  <a:pt x="19852" y="44115"/>
                  <a:pt x="21346" y="46605"/>
                  <a:pt x="22176" y="48017"/>
                </a:cubicBezTo>
                <a:cubicBezTo>
                  <a:pt x="22945" y="49323"/>
                  <a:pt x="26838" y="51125"/>
                  <a:pt x="24789" y="51125"/>
                </a:cubicBezTo>
                <a:cubicBezTo>
                  <a:pt x="24623" y="51125"/>
                  <a:pt x="24418" y="51113"/>
                  <a:pt x="24169" y="51088"/>
                </a:cubicBezTo>
                <a:cubicBezTo>
                  <a:pt x="24046" y="51076"/>
                  <a:pt x="23927" y="51070"/>
                  <a:pt x="23810" y="51070"/>
                </a:cubicBezTo>
                <a:cubicBezTo>
                  <a:pt x="20788" y="51070"/>
                  <a:pt x="20018" y="55073"/>
                  <a:pt x="20018" y="55073"/>
                </a:cubicBezTo>
                <a:cubicBezTo>
                  <a:pt x="19841" y="55029"/>
                  <a:pt x="19684" y="55008"/>
                  <a:pt x="19544" y="55008"/>
                </a:cubicBezTo>
                <a:cubicBezTo>
                  <a:pt x="18113" y="55008"/>
                  <a:pt x="18552" y="57183"/>
                  <a:pt x="18855" y="58394"/>
                </a:cubicBezTo>
                <a:cubicBezTo>
                  <a:pt x="19188" y="59721"/>
                  <a:pt x="16198" y="60385"/>
                  <a:pt x="12474" y="63208"/>
                </a:cubicBezTo>
                <a:cubicBezTo>
                  <a:pt x="8749" y="66031"/>
                  <a:pt x="10069" y="69105"/>
                  <a:pt x="11965" y="71309"/>
                </a:cubicBezTo>
                <a:cubicBezTo>
                  <a:pt x="13861" y="73514"/>
                  <a:pt x="8963" y="74967"/>
                  <a:pt x="4482" y="78702"/>
                </a:cubicBezTo>
                <a:cubicBezTo>
                  <a:pt x="1" y="82435"/>
                  <a:pt x="11716" y="93072"/>
                  <a:pt x="11716" y="93072"/>
                </a:cubicBezTo>
                <a:cubicBezTo>
                  <a:pt x="13421" y="100139"/>
                  <a:pt x="33124" y="101857"/>
                  <a:pt x="51890" y="101857"/>
                </a:cubicBezTo>
                <a:cubicBezTo>
                  <a:pt x="69664" y="101857"/>
                  <a:pt x="86596" y="100315"/>
                  <a:pt x="86596" y="100315"/>
                </a:cubicBezTo>
                <a:cubicBezTo>
                  <a:pt x="86596" y="100315"/>
                  <a:pt x="92905" y="6591"/>
                  <a:pt x="92905" y="3603"/>
                </a:cubicBezTo>
                <a:cubicBezTo>
                  <a:pt x="92905" y="1701"/>
                  <a:pt x="91156" y="1"/>
                  <a:pt x="89371" y="1"/>
                </a:cubicBezTo>
                <a:close/>
              </a:path>
            </a:pathLst>
          </a:custGeom>
          <a:solidFill>
            <a:srgbClr val="FAD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0605" y="2787512"/>
            <a:ext cx="5669442" cy="1879553"/>
            <a:chOff x="1156025" y="3122250"/>
            <a:chExt cx="4047000" cy="1341675"/>
          </a:xfrm>
        </p:grpSpPr>
        <p:sp>
          <p:nvSpPr>
            <p:cNvPr id="13" name="Google Shape;13;p2"/>
            <p:cNvSpPr/>
            <p:nvPr/>
          </p:nvSpPr>
          <p:spPr>
            <a:xfrm>
              <a:off x="2625400" y="3426850"/>
              <a:ext cx="2577625" cy="1002875"/>
            </a:xfrm>
            <a:custGeom>
              <a:avLst/>
              <a:gdLst/>
              <a:ahLst/>
              <a:cxnLst/>
              <a:rect l="l" t="t" r="r" b="b"/>
              <a:pathLst>
                <a:path w="103105" h="40115" extrusionOk="0">
                  <a:moveTo>
                    <a:pt x="54820" y="0"/>
                  </a:moveTo>
                  <a:cubicBezTo>
                    <a:pt x="54111" y="0"/>
                    <a:pt x="52785" y="470"/>
                    <a:pt x="51590" y="1140"/>
                  </a:cubicBezTo>
                  <a:cubicBezTo>
                    <a:pt x="50258" y="1887"/>
                    <a:pt x="42835" y="2759"/>
                    <a:pt x="39474" y="3879"/>
                  </a:cubicBezTo>
                  <a:cubicBezTo>
                    <a:pt x="36112" y="5000"/>
                    <a:pt x="23659" y="9235"/>
                    <a:pt x="23659" y="9235"/>
                  </a:cubicBezTo>
                  <a:cubicBezTo>
                    <a:pt x="23659" y="9235"/>
                    <a:pt x="22607" y="9024"/>
                    <a:pt x="21346" y="9024"/>
                  </a:cubicBezTo>
                  <a:cubicBezTo>
                    <a:pt x="20926" y="9024"/>
                    <a:pt x="20483" y="9048"/>
                    <a:pt x="20048" y="9110"/>
                  </a:cubicBezTo>
                  <a:cubicBezTo>
                    <a:pt x="18304" y="9360"/>
                    <a:pt x="15565" y="10107"/>
                    <a:pt x="15565" y="10107"/>
                  </a:cubicBezTo>
                  <a:cubicBezTo>
                    <a:pt x="13573" y="10107"/>
                    <a:pt x="1" y="6744"/>
                    <a:pt x="1" y="6744"/>
                  </a:cubicBezTo>
                  <a:lnTo>
                    <a:pt x="1" y="6744"/>
                  </a:lnTo>
                  <a:lnTo>
                    <a:pt x="1992" y="40115"/>
                  </a:lnTo>
                  <a:lnTo>
                    <a:pt x="100598" y="40115"/>
                  </a:lnTo>
                  <a:cubicBezTo>
                    <a:pt x="100598" y="40115"/>
                    <a:pt x="103104" y="34262"/>
                    <a:pt x="100598" y="33386"/>
                  </a:cubicBezTo>
                  <a:cubicBezTo>
                    <a:pt x="98092" y="32509"/>
                    <a:pt x="94512" y="29033"/>
                    <a:pt x="94512" y="29033"/>
                  </a:cubicBezTo>
                  <a:cubicBezTo>
                    <a:pt x="94512" y="29033"/>
                    <a:pt x="88410" y="18698"/>
                    <a:pt x="87289" y="18199"/>
                  </a:cubicBezTo>
                  <a:cubicBezTo>
                    <a:pt x="86170" y="17701"/>
                    <a:pt x="81686" y="11724"/>
                    <a:pt x="80939" y="11108"/>
                  </a:cubicBezTo>
                  <a:cubicBezTo>
                    <a:pt x="80662" y="10880"/>
                    <a:pt x="80127" y="10803"/>
                    <a:pt x="79526" y="10803"/>
                  </a:cubicBezTo>
                  <a:cubicBezTo>
                    <a:pt x="78507" y="10803"/>
                    <a:pt x="77299" y="11023"/>
                    <a:pt x="76830" y="11101"/>
                  </a:cubicBezTo>
                  <a:cubicBezTo>
                    <a:pt x="76803" y="11106"/>
                    <a:pt x="76772" y="11108"/>
                    <a:pt x="76738" y="11108"/>
                  </a:cubicBezTo>
                  <a:cubicBezTo>
                    <a:pt x="75847" y="11108"/>
                    <a:pt x="72771" y="9570"/>
                    <a:pt x="70853" y="8611"/>
                  </a:cubicBezTo>
                  <a:cubicBezTo>
                    <a:pt x="68862" y="7614"/>
                    <a:pt x="64378" y="5052"/>
                    <a:pt x="64378" y="5052"/>
                  </a:cubicBezTo>
                  <a:cubicBezTo>
                    <a:pt x="64378" y="5052"/>
                    <a:pt x="63009" y="4502"/>
                    <a:pt x="61888" y="4378"/>
                  </a:cubicBezTo>
                  <a:cubicBezTo>
                    <a:pt x="60767" y="4253"/>
                    <a:pt x="56783" y="1639"/>
                    <a:pt x="56783" y="1639"/>
                  </a:cubicBezTo>
                  <a:cubicBezTo>
                    <a:pt x="56783" y="1639"/>
                    <a:pt x="55662" y="144"/>
                    <a:pt x="55039" y="19"/>
                  </a:cubicBezTo>
                  <a:cubicBezTo>
                    <a:pt x="54975" y="7"/>
                    <a:pt x="54902" y="0"/>
                    <a:pt x="54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56025" y="3122250"/>
              <a:ext cx="2769725" cy="1341675"/>
            </a:xfrm>
            <a:custGeom>
              <a:avLst/>
              <a:gdLst/>
              <a:ahLst/>
              <a:cxnLst/>
              <a:rect l="l" t="t" r="r" b="b"/>
              <a:pathLst>
                <a:path w="110789" h="53667" extrusionOk="0">
                  <a:moveTo>
                    <a:pt x="1" y="0"/>
                  </a:moveTo>
                  <a:lnTo>
                    <a:pt x="3864" y="53172"/>
                  </a:lnTo>
                  <a:cubicBezTo>
                    <a:pt x="3864" y="53172"/>
                    <a:pt x="36750" y="53667"/>
                    <a:pt x="65973" y="53667"/>
                  </a:cubicBezTo>
                  <a:cubicBezTo>
                    <a:pt x="89575" y="53667"/>
                    <a:pt x="110788" y="53344"/>
                    <a:pt x="110357" y="52176"/>
                  </a:cubicBezTo>
                  <a:cubicBezTo>
                    <a:pt x="109393" y="49561"/>
                    <a:pt x="103105" y="44829"/>
                    <a:pt x="102482" y="44704"/>
                  </a:cubicBezTo>
                  <a:cubicBezTo>
                    <a:pt x="101858" y="44580"/>
                    <a:pt x="99367" y="42463"/>
                    <a:pt x="98372" y="41343"/>
                  </a:cubicBezTo>
                  <a:cubicBezTo>
                    <a:pt x="97376" y="40222"/>
                    <a:pt x="92768" y="36611"/>
                    <a:pt x="90651" y="36113"/>
                  </a:cubicBezTo>
                  <a:cubicBezTo>
                    <a:pt x="88535" y="35615"/>
                    <a:pt x="86043" y="32626"/>
                    <a:pt x="86043" y="32626"/>
                  </a:cubicBezTo>
                  <a:cubicBezTo>
                    <a:pt x="86043" y="32626"/>
                    <a:pt x="82558" y="29390"/>
                    <a:pt x="79196" y="28143"/>
                  </a:cubicBezTo>
                  <a:cubicBezTo>
                    <a:pt x="75834" y="26897"/>
                    <a:pt x="63257" y="17932"/>
                    <a:pt x="62261" y="17060"/>
                  </a:cubicBezTo>
                  <a:cubicBezTo>
                    <a:pt x="61264" y="16189"/>
                    <a:pt x="55786" y="8842"/>
                    <a:pt x="55038" y="7971"/>
                  </a:cubicBezTo>
                  <a:cubicBezTo>
                    <a:pt x="54790" y="7680"/>
                    <a:pt x="54458" y="7584"/>
                    <a:pt x="54126" y="7584"/>
                  </a:cubicBezTo>
                  <a:cubicBezTo>
                    <a:pt x="53462" y="7584"/>
                    <a:pt x="52798" y="7971"/>
                    <a:pt x="52798" y="7971"/>
                  </a:cubicBezTo>
                  <a:cubicBezTo>
                    <a:pt x="52798" y="7971"/>
                    <a:pt x="51801" y="6476"/>
                    <a:pt x="50929" y="6102"/>
                  </a:cubicBezTo>
                  <a:cubicBezTo>
                    <a:pt x="50057" y="5729"/>
                    <a:pt x="50929" y="4235"/>
                    <a:pt x="50929" y="4235"/>
                  </a:cubicBezTo>
                  <a:cubicBezTo>
                    <a:pt x="50929" y="4235"/>
                    <a:pt x="50307" y="3363"/>
                    <a:pt x="49560" y="3238"/>
                  </a:cubicBezTo>
                  <a:cubicBezTo>
                    <a:pt x="49521" y="3232"/>
                    <a:pt x="49475" y="3228"/>
                    <a:pt x="49423" y="3228"/>
                  </a:cubicBezTo>
                  <a:cubicBezTo>
                    <a:pt x="48482" y="3228"/>
                    <a:pt x="45575" y="4235"/>
                    <a:pt x="45575" y="4235"/>
                  </a:cubicBezTo>
                  <a:cubicBezTo>
                    <a:pt x="45575" y="4235"/>
                    <a:pt x="42835" y="2989"/>
                    <a:pt x="39598" y="1744"/>
                  </a:cubicBezTo>
                  <a:cubicBezTo>
                    <a:pt x="38620" y="1368"/>
                    <a:pt x="36531" y="1242"/>
                    <a:pt x="33911" y="1242"/>
                  </a:cubicBezTo>
                  <a:cubicBezTo>
                    <a:pt x="28543" y="1242"/>
                    <a:pt x="20949" y="1772"/>
                    <a:pt x="16144" y="1772"/>
                  </a:cubicBezTo>
                  <a:cubicBezTo>
                    <a:pt x="15528" y="1772"/>
                    <a:pt x="14958" y="1764"/>
                    <a:pt x="14444" y="1744"/>
                  </a:cubicBezTo>
                  <a:cubicBezTo>
                    <a:pt x="7969" y="14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40975" y="3911275"/>
            <a:ext cx="9225941" cy="1798646"/>
          </a:xfrm>
          <a:custGeom>
            <a:avLst/>
            <a:gdLst/>
            <a:ahLst/>
            <a:cxnLst/>
            <a:rect l="l" t="t" r="r" b="b"/>
            <a:pathLst>
              <a:path w="203922" h="59880" extrusionOk="0">
                <a:moveTo>
                  <a:pt x="186768" y="1"/>
                </a:moveTo>
                <a:cubicBezTo>
                  <a:pt x="184950" y="1"/>
                  <a:pt x="180597" y="4494"/>
                  <a:pt x="178845" y="4653"/>
                </a:cubicBezTo>
                <a:cubicBezTo>
                  <a:pt x="177018" y="4820"/>
                  <a:pt x="174611" y="8140"/>
                  <a:pt x="173698" y="8721"/>
                </a:cubicBezTo>
                <a:cubicBezTo>
                  <a:pt x="172785" y="9302"/>
                  <a:pt x="169720" y="10153"/>
                  <a:pt x="169720" y="10153"/>
                </a:cubicBezTo>
                <a:cubicBezTo>
                  <a:pt x="169332" y="10098"/>
                  <a:pt x="168907" y="10074"/>
                  <a:pt x="168454" y="10074"/>
                </a:cubicBezTo>
                <a:cubicBezTo>
                  <a:pt x="165508" y="10074"/>
                  <a:pt x="161407" y="11101"/>
                  <a:pt x="159176" y="11317"/>
                </a:cubicBezTo>
                <a:cubicBezTo>
                  <a:pt x="158688" y="11364"/>
                  <a:pt x="158142" y="11384"/>
                  <a:pt x="157569" y="11384"/>
                </a:cubicBezTo>
                <a:cubicBezTo>
                  <a:pt x="155128" y="11384"/>
                  <a:pt x="152200" y="11016"/>
                  <a:pt x="151124" y="10798"/>
                </a:cubicBezTo>
                <a:cubicBezTo>
                  <a:pt x="149797" y="10528"/>
                  <a:pt x="147721" y="10736"/>
                  <a:pt x="146559" y="10320"/>
                </a:cubicBezTo>
                <a:cubicBezTo>
                  <a:pt x="146272" y="10217"/>
                  <a:pt x="146020" y="10176"/>
                  <a:pt x="145785" y="10176"/>
                </a:cubicBezTo>
                <a:cubicBezTo>
                  <a:pt x="145069" y="10176"/>
                  <a:pt x="144508" y="10563"/>
                  <a:pt x="143570" y="10798"/>
                </a:cubicBezTo>
                <a:cubicBezTo>
                  <a:pt x="143155" y="10901"/>
                  <a:pt x="142131" y="10936"/>
                  <a:pt x="140950" y="10936"/>
                </a:cubicBezTo>
                <a:cubicBezTo>
                  <a:pt x="138589" y="10936"/>
                  <a:pt x="135601" y="10798"/>
                  <a:pt x="135601" y="10798"/>
                </a:cubicBezTo>
                <a:cubicBezTo>
                  <a:pt x="135601" y="10798"/>
                  <a:pt x="134604" y="9489"/>
                  <a:pt x="133774" y="8992"/>
                </a:cubicBezTo>
                <a:cubicBezTo>
                  <a:pt x="133359" y="8743"/>
                  <a:pt x="132737" y="8681"/>
                  <a:pt x="132218" y="8681"/>
                </a:cubicBezTo>
                <a:cubicBezTo>
                  <a:pt x="131699" y="8681"/>
                  <a:pt x="131284" y="8743"/>
                  <a:pt x="131284" y="8743"/>
                </a:cubicBezTo>
                <a:cubicBezTo>
                  <a:pt x="131284" y="8743"/>
                  <a:pt x="129872" y="6917"/>
                  <a:pt x="128707" y="6750"/>
                </a:cubicBezTo>
                <a:cubicBezTo>
                  <a:pt x="128686" y="6747"/>
                  <a:pt x="128665" y="6746"/>
                  <a:pt x="128644" y="6746"/>
                </a:cubicBezTo>
                <a:cubicBezTo>
                  <a:pt x="127460" y="6746"/>
                  <a:pt x="125208" y="11243"/>
                  <a:pt x="124311" y="11837"/>
                </a:cubicBezTo>
                <a:cubicBezTo>
                  <a:pt x="124092" y="11982"/>
                  <a:pt x="123784" y="12037"/>
                  <a:pt x="123443" y="12037"/>
                </a:cubicBezTo>
                <a:cubicBezTo>
                  <a:pt x="122359" y="12037"/>
                  <a:pt x="120935" y="11482"/>
                  <a:pt x="120935" y="11482"/>
                </a:cubicBezTo>
                <a:cubicBezTo>
                  <a:pt x="120935" y="11482"/>
                  <a:pt x="119661" y="10654"/>
                  <a:pt x="118726" y="10487"/>
                </a:cubicBezTo>
                <a:cubicBezTo>
                  <a:pt x="118677" y="10479"/>
                  <a:pt x="118629" y="10475"/>
                  <a:pt x="118582" y="10475"/>
                </a:cubicBezTo>
                <a:cubicBezTo>
                  <a:pt x="117732" y="10475"/>
                  <a:pt x="117194" y="11817"/>
                  <a:pt x="116125" y="11839"/>
                </a:cubicBezTo>
                <a:cubicBezTo>
                  <a:pt x="116107" y="11840"/>
                  <a:pt x="116088" y="11840"/>
                  <a:pt x="116069" y="11840"/>
                </a:cubicBezTo>
                <a:cubicBezTo>
                  <a:pt x="114866" y="11840"/>
                  <a:pt x="110870" y="11151"/>
                  <a:pt x="110870" y="11151"/>
                </a:cubicBezTo>
                <a:lnTo>
                  <a:pt x="112098" y="9989"/>
                </a:lnTo>
                <a:cubicBezTo>
                  <a:pt x="111426" y="9989"/>
                  <a:pt x="109413" y="10487"/>
                  <a:pt x="109413" y="10487"/>
                </a:cubicBezTo>
                <a:cubicBezTo>
                  <a:pt x="109956" y="10072"/>
                  <a:pt x="110197" y="8827"/>
                  <a:pt x="110197" y="8827"/>
                </a:cubicBezTo>
                <a:lnTo>
                  <a:pt x="110197" y="8827"/>
                </a:lnTo>
                <a:cubicBezTo>
                  <a:pt x="109118" y="8992"/>
                  <a:pt x="107380" y="11482"/>
                  <a:pt x="107380" y="11482"/>
                </a:cubicBezTo>
                <a:cubicBezTo>
                  <a:pt x="107337" y="11409"/>
                  <a:pt x="107235" y="11379"/>
                  <a:pt x="107097" y="11379"/>
                </a:cubicBezTo>
                <a:cubicBezTo>
                  <a:pt x="106443" y="11379"/>
                  <a:pt x="104967" y="12044"/>
                  <a:pt x="104967" y="12044"/>
                </a:cubicBezTo>
                <a:lnTo>
                  <a:pt x="106129" y="9905"/>
                </a:lnTo>
                <a:cubicBezTo>
                  <a:pt x="106118" y="9903"/>
                  <a:pt x="106105" y="9902"/>
                  <a:pt x="106091" y="9902"/>
                </a:cubicBezTo>
                <a:cubicBezTo>
                  <a:pt x="105501" y="9902"/>
                  <a:pt x="102789" y="11566"/>
                  <a:pt x="102789" y="11566"/>
                </a:cubicBezTo>
                <a:cubicBezTo>
                  <a:pt x="103019" y="11067"/>
                  <a:pt x="104700" y="9239"/>
                  <a:pt x="104700" y="9239"/>
                </a:cubicBezTo>
                <a:lnTo>
                  <a:pt x="104700" y="9239"/>
                </a:lnTo>
                <a:cubicBezTo>
                  <a:pt x="103770" y="9485"/>
                  <a:pt x="101328" y="12044"/>
                  <a:pt x="101328" y="12044"/>
                </a:cubicBezTo>
                <a:cubicBezTo>
                  <a:pt x="100574" y="12357"/>
                  <a:pt x="97730" y="12411"/>
                  <a:pt x="95488" y="12411"/>
                </a:cubicBezTo>
                <a:cubicBezTo>
                  <a:pt x="94313" y="12411"/>
                  <a:pt x="93304" y="12396"/>
                  <a:pt x="92847" y="12396"/>
                </a:cubicBezTo>
                <a:cubicBezTo>
                  <a:pt x="91519" y="12396"/>
                  <a:pt x="90107" y="11401"/>
                  <a:pt x="89112" y="11317"/>
                </a:cubicBezTo>
                <a:cubicBezTo>
                  <a:pt x="89068" y="11313"/>
                  <a:pt x="89025" y="11311"/>
                  <a:pt x="88981" y="11311"/>
                </a:cubicBezTo>
                <a:cubicBezTo>
                  <a:pt x="88020" y="11311"/>
                  <a:pt x="86979" y="12158"/>
                  <a:pt x="85725" y="12396"/>
                </a:cubicBezTo>
                <a:cubicBezTo>
                  <a:pt x="84414" y="12644"/>
                  <a:pt x="79541" y="13060"/>
                  <a:pt x="79541" y="13060"/>
                </a:cubicBezTo>
                <a:cubicBezTo>
                  <a:pt x="79541" y="13060"/>
                  <a:pt x="78237" y="12147"/>
                  <a:pt x="77778" y="12044"/>
                </a:cubicBezTo>
                <a:cubicBezTo>
                  <a:pt x="77747" y="12037"/>
                  <a:pt x="77715" y="12034"/>
                  <a:pt x="77682" y="12034"/>
                </a:cubicBezTo>
                <a:cubicBezTo>
                  <a:pt x="77220" y="12034"/>
                  <a:pt x="76531" y="12656"/>
                  <a:pt x="75912" y="12811"/>
                </a:cubicBezTo>
                <a:cubicBezTo>
                  <a:pt x="75581" y="12894"/>
                  <a:pt x="74404" y="12915"/>
                  <a:pt x="73307" y="12915"/>
                </a:cubicBezTo>
                <a:cubicBezTo>
                  <a:pt x="72202" y="12915"/>
                  <a:pt x="71177" y="12894"/>
                  <a:pt x="71177" y="12894"/>
                </a:cubicBezTo>
                <a:cubicBezTo>
                  <a:pt x="71177" y="12894"/>
                  <a:pt x="70102" y="11399"/>
                  <a:pt x="69686" y="11317"/>
                </a:cubicBezTo>
                <a:cubicBezTo>
                  <a:pt x="69271" y="11234"/>
                  <a:pt x="66448" y="10985"/>
                  <a:pt x="66448" y="10985"/>
                </a:cubicBezTo>
                <a:cubicBezTo>
                  <a:pt x="66448" y="10985"/>
                  <a:pt x="64781" y="9239"/>
                  <a:pt x="63077" y="9239"/>
                </a:cubicBezTo>
                <a:cubicBezTo>
                  <a:pt x="63039" y="9239"/>
                  <a:pt x="63000" y="9239"/>
                  <a:pt x="62961" y="9241"/>
                </a:cubicBezTo>
                <a:cubicBezTo>
                  <a:pt x="61218" y="9324"/>
                  <a:pt x="58645" y="13672"/>
                  <a:pt x="58645" y="13672"/>
                </a:cubicBezTo>
                <a:cubicBezTo>
                  <a:pt x="58259" y="13579"/>
                  <a:pt x="57584" y="13547"/>
                  <a:pt x="56838" y="13547"/>
                </a:cubicBezTo>
                <a:cubicBezTo>
                  <a:pt x="55179" y="13547"/>
                  <a:pt x="53166" y="13706"/>
                  <a:pt x="53166" y="13706"/>
                </a:cubicBezTo>
                <a:cubicBezTo>
                  <a:pt x="52935" y="12776"/>
                  <a:pt x="52417" y="12495"/>
                  <a:pt x="51876" y="12495"/>
                </a:cubicBezTo>
                <a:cubicBezTo>
                  <a:pt x="51053" y="12495"/>
                  <a:pt x="50177" y="13143"/>
                  <a:pt x="50177" y="13143"/>
                </a:cubicBezTo>
                <a:cubicBezTo>
                  <a:pt x="49981" y="13034"/>
                  <a:pt x="49745" y="12994"/>
                  <a:pt x="49502" y="12994"/>
                </a:cubicBezTo>
                <a:cubicBezTo>
                  <a:pt x="48824" y="12994"/>
                  <a:pt x="48102" y="13309"/>
                  <a:pt x="48102" y="13309"/>
                </a:cubicBezTo>
                <a:cubicBezTo>
                  <a:pt x="47823" y="13284"/>
                  <a:pt x="47473" y="13274"/>
                  <a:pt x="47077" y="13274"/>
                </a:cubicBezTo>
                <a:cubicBezTo>
                  <a:pt x="45690" y="13274"/>
                  <a:pt x="43732" y="13396"/>
                  <a:pt x="42215" y="13396"/>
                </a:cubicBezTo>
                <a:cubicBezTo>
                  <a:pt x="41335" y="13396"/>
                  <a:pt x="40603" y="13355"/>
                  <a:pt x="40215" y="13225"/>
                </a:cubicBezTo>
                <a:cubicBezTo>
                  <a:pt x="39981" y="13148"/>
                  <a:pt x="39770" y="13116"/>
                  <a:pt x="39582" y="13116"/>
                </a:cubicBezTo>
                <a:cubicBezTo>
                  <a:pt x="38772" y="13116"/>
                  <a:pt x="38389" y="13706"/>
                  <a:pt x="38389" y="13706"/>
                </a:cubicBezTo>
                <a:cubicBezTo>
                  <a:pt x="38389" y="13706"/>
                  <a:pt x="37061" y="12562"/>
                  <a:pt x="35816" y="12562"/>
                </a:cubicBezTo>
                <a:cubicBezTo>
                  <a:pt x="34570" y="12562"/>
                  <a:pt x="33243" y="13987"/>
                  <a:pt x="33243" y="13987"/>
                </a:cubicBezTo>
                <a:cubicBezTo>
                  <a:pt x="33074" y="13971"/>
                  <a:pt x="32869" y="13963"/>
                  <a:pt x="32638" y="13963"/>
                </a:cubicBezTo>
                <a:cubicBezTo>
                  <a:pt x="30707" y="13963"/>
                  <a:pt x="26934" y="14472"/>
                  <a:pt x="26934" y="14472"/>
                </a:cubicBezTo>
                <a:cubicBezTo>
                  <a:pt x="26934" y="14472"/>
                  <a:pt x="26934" y="14056"/>
                  <a:pt x="26435" y="13987"/>
                </a:cubicBezTo>
                <a:cubicBezTo>
                  <a:pt x="26269" y="13964"/>
                  <a:pt x="25845" y="13956"/>
                  <a:pt x="25353" y="13956"/>
                </a:cubicBezTo>
                <a:cubicBezTo>
                  <a:pt x="24369" y="13956"/>
                  <a:pt x="23115" y="13987"/>
                  <a:pt x="23115" y="13987"/>
                </a:cubicBezTo>
                <a:cubicBezTo>
                  <a:pt x="23115" y="13987"/>
                  <a:pt x="23282" y="13392"/>
                  <a:pt x="22369" y="13289"/>
                </a:cubicBezTo>
                <a:cubicBezTo>
                  <a:pt x="21812" y="13226"/>
                  <a:pt x="21225" y="13124"/>
                  <a:pt x="20552" y="13124"/>
                </a:cubicBezTo>
                <a:cubicBezTo>
                  <a:pt x="20119" y="13124"/>
                  <a:pt x="19650" y="13166"/>
                  <a:pt x="19131" y="13289"/>
                </a:cubicBezTo>
                <a:cubicBezTo>
                  <a:pt x="17802" y="13601"/>
                  <a:pt x="17719" y="14305"/>
                  <a:pt x="16889" y="14748"/>
                </a:cubicBezTo>
                <a:cubicBezTo>
                  <a:pt x="16757" y="14819"/>
                  <a:pt x="16515" y="14849"/>
                  <a:pt x="16202" y="14849"/>
                </a:cubicBezTo>
                <a:cubicBezTo>
                  <a:pt x="14550" y="14849"/>
                  <a:pt x="10912" y="14019"/>
                  <a:pt x="10912" y="14019"/>
                </a:cubicBezTo>
                <a:cubicBezTo>
                  <a:pt x="11159" y="13587"/>
                  <a:pt x="11097" y="13436"/>
                  <a:pt x="10888" y="13436"/>
                </a:cubicBezTo>
                <a:cubicBezTo>
                  <a:pt x="10395" y="13436"/>
                  <a:pt x="9086" y="14278"/>
                  <a:pt x="9086" y="14278"/>
                </a:cubicBezTo>
                <a:cubicBezTo>
                  <a:pt x="9364" y="13546"/>
                  <a:pt x="9140" y="13289"/>
                  <a:pt x="8674" y="13289"/>
                </a:cubicBezTo>
                <a:cubicBezTo>
                  <a:pt x="7750" y="13289"/>
                  <a:pt x="5874" y="14305"/>
                  <a:pt x="5101" y="14636"/>
                </a:cubicBezTo>
                <a:cubicBezTo>
                  <a:pt x="4917" y="14715"/>
                  <a:pt x="4664" y="14748"/>
                  <a:pt x="4368" y="14748"/>
                </a:cubicBezTo>
                <a:cubicBezTo>
                  <a:pt x="2792" y="14748"/>
                  <a:pt x="0" y="13807"/>
                  <a:pt x="0" y="13807"/>
                </a:cubicBezTo>
                <a:lnTo>
                  <a:pt x="0" y="59879"/>
                </a:lnTo>
                <a:lnTo>
                  <a:pt x="203921" y="59879"/>
                </a:lnTo>
                <a:lnTo>
                  <a:pt x="203921" y="7912"/>
                </a:lnTo>
                <a:cubicBezTo>
                  <a:pt x="203921" y="7912"/>
                  <a:pt x="200020" y="7414"/>
                  <a:pt x="197862" y="6998"/>
                </a:cubicBezTo>
                <a:cubicBezTo>
                  <a:pt x="195702" y="6584"/>
                  <a:pt x="188646" y="440"/>
                  <a:pt x="186986" y="26"/>
                </a:cubicBezTo>
                <a:cubicBezTo>
                  <a:pt x="186919" y="9"/>
                  <a:pt x="186846" y="1"/>
                  <a:pt x="186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615325" y="727750"/>
            <a:ext cx="34449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94750" y="2473275"/>
            <a:ext cx="296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 idx="2"/>
          </p:nvPr>
        </p:nvSpPr>
        <p:spPr>
          <a:xfrm>
            <a:off x="3908400" y="1760775"/>
            <a:ext cx="4151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756400" y="31524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 rot="-9430979">
            <a:off x="-2340162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 rot="142657" flipH="1">
            <a:off x="5886454" y="17112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 rot="1223448">
            <a:off x="-2697821" y="-37403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/>
          </p:nvPr>
        </p:nvSpPr>
        <p:spPr>
          <a:xfrm>
            <a:off x="9805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1511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/>
          </p:nvPr>
        </p:nvSpPr>
        <p:spPr>
          <a:xfrm>
            <a:off x="34453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36159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/>
          </p:nvPr>
        </p:nvSpPr>
        <p:spPr>
          <a:xfrm>
            <a:off x="59101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60807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12133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8" hasCustomPrompt="1"/>
          </p:nvPr>
        </p:nvSpPr>
        <p:spPr>
          <a:xfrm>
            <a:off x="36781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61429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5">
    <p:bg>
      <p:bgPr>
        <a:solidFill>
          <a:schemeClr val="accent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778200" y="1204575"/>
            <a:ext cx="7654800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dvent Pro"/>
              <a:buNone/>
              <a:defRPr sz="28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"/>
              <a:buChar char="●"/>
              <a:defRPr sz="18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8"/>
          <p:cNvGrpSpPr/>
          <p:nvPr/>
        </p:nvGrpSpPr>
        <p:grpSpPr>
          <a:xfrm>
            <a:off x="2277177" y="2593376"/>
            <a:ext cx="1601898" cy="1073549"/>
            <a:chOff x="2757225" y="2797050"/>
            <a:chExt cx="1449550" cy="971450"/>
          </a:xfrm>
        </p:grpSpPr>
        <p:sp>
          <p:nvSpPr>
            <p:cNvPr id="218" name="Google Shape;218;p38"/>
            <p:cNvSpPr/>
            <p:nvPr/>
          </p:nvSpPr>
          <p:spPr>
            <a:xfrm>
              <a:off x="2757225" y="3289050"/>
              <a:ext cx="1067175" cy="469375"/>
            </a:xfrm>
            <a:custGeom>
              <a:avLst/>
              <a:gdLst/>
              <a:ahLst/>
              <a:cxnLst/>
              <a:rect l="l" t="t" r="r" b="b"/>
              <a:pathLst>
                <a:path w="42687" h="18775" extrusionOk="0">
                  <a:moveTo>
                    <a:pt x="36670" y="0"/>
                  </a:moveTo>
                  <a:cubicBezTo>
                    <a:pt x="30016" y="0"/>
                    <a:pt x="19122" y="4254"/>
                    <a:pt x="16330" y="5233"/>
                  </a:cubicBezTo>
                  <a:cubicBezTo>
                    <a:pt x="13010" y="6395"/>
                    <a:pt x="3000" y="8012"/>
                    <a:pt x="1471" y="12289"/>
                  </a:cubicBezTo>
                  <a:cubicBezTo>
                    <a:pt x="0" y="16401"/>
                    <a:pt x="3387" y="18775"/>
                    <a:pt x="5167" y="18775"/>
                  </a:cubicBezTo>
                  <a:cubicBezTo>
                    <a:pt x="5238" y="18775"/>
                    <a:pt x="5307" y="18771"/>
                    <a:pt x="5372" y="18763"/>
                  </a:cubicBezTo>
                  <a:cubicBezTo>
                    <a:pt x="7081" y="18567"/>
                    <a:pt x="31480" y="12164"/>
                    <a:pt x="37083" y="10213"/>
                  </a:cubicBezTo>
                  <a:cubicBezTo>
                    <a:pt x="42687" y="8262"/>
                    <a:pt x="42686" y="4969"/>
                    <a:pt x="42272" y="3449"/>
                  </a:cubicBezTo>
                  <a:cubicBezTo>
                    <a:pt x="41607" y="1007"/>
                    <a:pt x="39906" y="508"/>
                    <a:pt x="39906" y="508"/>
                  </a:cubicBezTo>
                  <a:cubicBezTo>
                    <a:pt x="39035" y="152"/>
                    <a:pt x="37928" y="0"/>
                    <a:pt x="3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3786425" y="3334875"/>
              <a:ext cx="27600" cy="26450"/>
            </a:xfrm>
            <a:custGeom>
              <a:avLst/>
              <a:gdLst/>
              <a:ahLst/>
              <a:cxnLst/>
              <a:rect l="l" t="t" r="r" b="b"/>
              <a:pathLst>
                <a:path w="1104" h="1058" extrusionOk="0">
                  <a:moveTo>
                    <a:pt x="874" y="0"/>
                  </a:moveTo>
                  <a:lnTo>
                    <a:pt x="1" y="217"/>
                  </a:lnTo>
                  <a:lnTo>
                    <a:pt x="687" y="1058"/>
                  </a:lnTo>
                  <a:lnTo>
                    <a:pt x="1103" y="7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3807475" y="3377650"/>
              <a:ext cx="15575" cy="20275"/>
            </a:xfrm>
            <a:custGeom>
              <a:avLst/>
              <a:gdLst/>
              <a:ahLst/>
              <a:cxnLst/>
              <a:rect l="l" t="t" r="r" b="b"/>
              <a:pathLst>
                <a:path w="623" h="811" extrusionOk="0">
                  <a:moveTo>
                    <a:pt x="1" y="0"/>
                  </a:moveTo>
                  <a:lnTo>
                    <a:pt x="1" y="810"/>
                  </a:lnTo>
                  <a:lnTo>
                    <a:pt x="623" y="65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3424025" y="3606125"/>
              <a:ext cx="25425" cy="19750"/>
            </a:xfrm>
            <a:custGeom>
              <a:avLst/>
              <a:gdLst/>
              <a:ahLst/>
              <a:cxnLst/>
              <a:rect l="l" t="t" r="r" b="b"/>
              <a:pathLst>
                <a:path w="1017" h="790" extrusionOk="0">
                  <a:moveTo>
                    <a:pt x="773" y="0"/>
                  </a:moveTo>
                  <a:lnTo>
                    <a:pt x="0" y="241"/>
                  </a:lnTo>
                  <a:lnTo>
                    <a:pt x="333" y="789"/>
                  </a:lnTo>
                  <a:lnTo>
                    <a:pt x="1017" y="57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3807475" y="3410350"/>
              <a:ext cx="15575" cy="21400"/>
            </a:xfrm>
            <a:custGeom>
              <a:avLst/>
              <a:gdLst/>
              <a:ahLst/>
              <a:cxnLst/>
              <a:rect l="l" t="t" r="r" b="b"/>
              <a:pathLst>
                <a:path w="623" h="856" extrusionOk="0">
                  <a:moveTo>
                    <a:pt x="1" y="1"/>
                  </a:moveTo>
                  <a:lnTo>
                    <a:pt x="1" y="778"/>
                  </a:lnTo>
                  <a:lnTo>
                    <a:pt x="623" y="855"/>
                  </a:lnTo>
                  <a:lnTo>
                    <a:pt x="623" y="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3796600" y="3440700"/>
              <a:ext cx="17425" cy="24925"/>
            </a:xfrm>
            <a:custGeom>
              <a:avLst/>
              <a:gdLst/>
              <a:ahLst/>
              <a:cxnLst/>
              <a:rect l="l" t="t" r="r" b="b"/>
              <a:pathLst>
                <a:path w="697" h="997" extrusionOk="0">
                  <a:moveTo>
                    <a:pt x="348" y="1"/>
                  </a:moveTo>
                  <a:lnTo>
                    <a:pt x="0" y="691"/>
                  </a:lnTo>
                  <a:lnTo>
                    <a:pt x="436" y="996"/>
                  </a:lnTo>
                  <a:lnTo>
                    <a:pt x="696" y="43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2771600" y="3616625"/>
              <a:ext cx="22200" cy="20075"/>
            </a:xfrm>
            <a:custGeom>
              <a:avLst/>
              <a:gdLst/>
              <a:ahLst/>
              <a:cxnLst/>
              <a:rect l="l" t="t" r="r" b="b"/>
              <a:pathLst>
                <a:path w="888" h="803" extrusionOk="0">
                  <a:moveTo>
                    <a:pt x="887" y="0"/>
                  </a:moveTo>
                  <a:lnTo>
                    <a:pt x="1" y="152"/>
                  </a:lnTo>
                  <a:lnTo>
                    <a:pt x="104" y="802"/>
                  </a:lnTo>
                  <a:lnTo>
                    <a:pt x="704" y="802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2774200" y="3649000"/>
              <a:ext cx="20350" cy="19900"/>
            </a:xfrm>
            <a:custGeom>
              <a:avLst/>
              <a:gdLst/>
              <a:ahLst/>
              <a:cxnLst/>
              <a:rect l="l" t="t" r="r" b="b"/>
              <a:pathLst>
                <a:path w="814" h="796" extrusionOk="0">
                  <a:moveTo>
                    <a:pt x="600" y="1"/>
                  </a:moveTo>
                  <a:lnTo>
                    <a:pt x="0" y="165"/>
                  </a:lnTo>
                  <a:lnTo>
                    <a:pt x="172" y="796"/>
                  </a:lnTo>
                  <a:lnTo>
                    <a:pt x="813" y="78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2783875" y="3680550"/>
              <a:ext cx="19100" cy="24725"/>
            </a:xfrm>
            <a:custGeom>
              <a:avLst/>
              <a:gdLst/>
              <a:ahLst/>
              <a:cxnLst/>
              <a:rect l="l" t="t" r="r" b="b"/>
              <a:pathLst>
                <a:path w="764" h="989" extrusionOk="0">
                  <a:moveTo>
                    <a:pt x="558" y="0"/>
                  </a:moveTo>
                  <a:lnTo>
                    <a:pt x="0" y="320"/>
                  </a:lnTo>
                  <a:lnTo>
                    <a:pt x="184" y="989"/>
                  </a:lnTo>
                  <a:lnTo>
                    <a:pt x="764" y="750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2802425" y="3709225"/>
              <a:ext cx="18500" cy="24625"/>
            </a:xfrm>
            <a:custGeom>
              <a:avLst/>
              <a:gdLst/>
              <a:ahLst/>
              <a:cxnLst/>
              <a:rect l="l" t="t" r="r" b="b"/>
              <a:pathLst>
                <a:path w="740" h="985" extrusionOk="0">
                  <a:moveTo>
                    <a:pt x="221" y="0"/>
                  </a:moveTo>
                  <a:lnTo>
                    <a:pt x="0" y="514"/>
                  </a:lnTo>
                  <a:lnTo>
                    <a:pt x="400" y="985"/>
                  </a:lnTo>
                  <a:lnTo>
                    <a:pt x="740" y="57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8"/>
            <p:cNvSpPr/>
            <p:nvPr/>
          </p:nvSpPr>
          <p:spPr>
            <a:xfrm>
              <a:off x="2828575" y="3733075"/>
              <a:ext cx="18550" cy="23650"/>
            </a:xfrm>
            <a:custGeom>
              <a:avLst/>
              <a:gdLst/>
              <a:ahLst/>
              <a:cxnLst/>
              <a:rect l="l" t="t" r="r" b="b"/>
              <a:pathLst>
                <a:path w="742" h="946" extrusionOk="0">
                  <a:moveTo>
                    <a:pt x="141" y="1"/>
                  </a:moveTo>
                  <a:lnTo>
                    <a:pt x="0" y="541"/>
                  </a:lnTo>
                  <a:lnTo>
                    <a:pt x="468" y="946"/>
                  </a:lnTo>
                  <a:lnTo>
                    <a:pt x="741" y="48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3731750" y="3509775"/>
              <a:ext cx="18250" cy="20025"/>
            </a:xfrm>
            <a:custGeom>
              <a:avLst/>
              <a:gdLst/>
              <a:ahLst/>
              <a:cxnLst/>
              <a:rect l="l" t="t" r="r" b="b"/>
              <a:pathLst>
                <a:path w="730" h="801" extrusionOk="0">
                  <a:moveTo>
                    <a:pt x="518" y="1"/>
                  </a:moveTo>
                  <a:lnTo>
                    <a:pt x="1" y="313"/>
                  </a:lnTo>
                  <a:lnTo>
                    <a:pt x="216" y="800"/>
                  </a:lnTo>
                  <a:lnTo>
                    <a:pt x="729" y="45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3459150" y="3602025"/>
              <a:ext cx="16200" cy="16625"/>
            </a:xfrm>
            <a:custGeom>
              <a:avLst/>
              <a:gdLst/>
              <a:ahLst/>
              <a:cxnLst/>
              <a:rect l="l" t="t" r="r" b="b"/>
              <a:pathLst>
                <a:path w="648" h="665" extrusionOk="0">
                  <a:moveTo>
                    <a:pt x="590" y="1"/>
                  </a:moveTo>
                  <a:lnTo>
                    <a:pt x="1" y="134"/>
                  </a:lnTo>
                  <a:lnTo>
                    <a:pt x="52" y="665"/>
                  </a:lnTo>
                  <a:lnTo>
                    <a:pt x="648" y="49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3648275" y="35453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589" y="1"/>
                  </a:moveTo>
                  <a:lnTo>
                    <a:pt x="0" y="135"/>
                  </a:lnTo>
                  <a:lnTo>
                    <a:pt x="137" y="642"/>
                  </a:lnTo>
                  <a:lnTo>
                    <a:pt x="647" y="49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3565075" y="3570775"/>
              <a:ext cx="16200" cy="16000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90" y="0"/>
                  </a:moveTo>
                  <a:lnTo>
                    <a:pt x="1" y="135"/>
                  </a:lnTo>
                  <a:lnTo>
                    <a:pt x="137" y="640"/>
                  </a:lnTo>
                  <a:lnTo>
                    <a:pt x="647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3621175" y="3553350"/>
              <a:ext cx="16200" cy="16000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90" y="0"/>
                  </a:moveTo>
                  <a:lnTo>
                    <a:pt x="1" y="134"/>
                  </a:lnTo>
                  <a:lnTo>
                    <a:pt x="138" y="640"/>
                  </a:lnTo>
                  <a:lnTo>
                    <a:pt x="648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3509900" y="3586325"/>
              <a:ext cx="16150" cy="16025"/>
            </a:xfrm>
            <a:custGeom>
              <a:avLst/>
              <a:gdLst/>
              <a:ahLst/>
              <a:cxnLst/>
              <a:rect l="l" t="t" r="r" b="b"/>
              <a:pathLst>
                <a:path w="646" h="641" extrusionOk="0">
                  <a:moveTo>
                    <a:pt x="588" y="1"/>
                  </a:moveTo>
                  <a:lnTo>
                    <a:pt x="0" y="134"/>
                  </a:lnTo>
                  <a:lnTo>
                    <a:pt x="137" y="640"/>
                  </a:lnTo>
                  <a:lnTo>
                    <a:pt x="646" y="49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3486150" y="3594325"/>
              <a:ext cx="16200" cy="16025"/>
            </a:xfrm>
            <a:custGeom>
              <a:avLst/>
              <a:gdLst/>
              <a:ahLst/>
              <a:cxnLst/>
              <a:rect l="l" t="t" r="r" b="b"/>
              <a:pathLst>
                <a:path w="648" h="641" extrusionOk="0">
                  <a:moveTo>
                    <a:pt x="589" y="0"/>
                  </a:moveTo>
                  <a:lnTo>
                    <a:pt x="1" y="134"/>
                  </a:lnTo>
                  <a:lnTo>
                    <a:pt x="137" y="641"/>
                  </a:lnTo>
                  <a:lnTo>
                    <a:pt x="647" y="498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3776425" y="3470275"/>
              <a:ext cx="20025" cy="24925"/>
            </a:xfrm>
            <a:custGeom>
              <a:avLst/>
              <a:gdLst/>
              <a:ahLst/>
              <a:cxnLst/>
              <a:rect l="l" t="t" r="r" b="b"/>
              <a:pathLst>
                <a:path w="801" h="997" extrusionOk="0">
                  <a:moveTo>
                    <a:pt x="375" y="0"/>
                  </a:moveTo>
                  <a:lnTo>
                    <a:pt x="1" y="499"/>
                  </a:lnTo>
                  <a:lnTo>
                    <a:pt x="375" y="996"/>
                  </a:lnTo>
                  <a:lnTo>
                    <a:pt x="800" y="40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3755675" y="3491750"/>
              <a:ext cx="17925" cy="22575"/>
            </a:xfrm>
            <a:custGeom>
              <a:avLst/>
              <a:gdLst/>
              <a:ahLst/>
              <a:cxnLst/>
              <a:rect l="l" t="t" r="r" b="b"/>
              <a:pathLst>
                <a:path w="717" h="903" extrusionOk="0">
                  <a:moveTo>
                    <a:pt x="436" y="1"/>
                  </a:moveTo>
                  <a:lnTo>
                    <a:pt x="1" y="451"/>
                  </a:lnTo>
                  <a:lnTo>
                    <a:pt x="304" y="902"/>
                  </a:lnTo>
                  <a:lnTo>
                    <a:pt x="716" y="485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3539125" y="3576300"/>
              <a:ext cx="15225" cy="18050"/>
            </a:xfrm>
            <a:custGeom>
              <a:avLst/>
              <a:gdLst/>
              <a:ahLst/>
              <a:cxnLst/>
              <a:rect l="l" t="t" r="r" b="b"/>
              <a:pathLst>
                <a:path w="609" h="722" extrusionOk="0">
                  <a:moveTo>
                    <a:pt x="601" y="1"/>
                  </a:moveTo>
                  <a:lnTo>
                    <a:pt x="1" y="180"/>
                  </a:lnTo>
                  <a:lnTo>
                    <a:pt x="44" y="721"/>
                  </a:lnTo>
                  <a:lnTo>
                    <a:pt x="608" y="560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3702550" y="3523475"/>
              <a:ext cx="18850" cy="19275"/>
            </a:xfrm>
            <a:custGeom>
              <a:avLst/>
              <a:gdLst/>
              <a:ahLst/>
              <a:cxnLst/>
              <a:rect l="l" t="t" r="r" b="b"/>
              <a:pathLst>
                <a:path w="754" h="771" extrusionOk="0">
                  <a:moveTo>
                    <a:pt x="695" y="1"/>
                  </a:moveTo>
                  <a:lnTo>
                    <a:pt x="1" y="225"/>
                  </a:lnTo>
                  <a:lnTo>
                    <a:pt x="206" y="770"/>
                  </a:lnTo>
                  <a:lnTo>
                    <a:pt x="753" y="558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3593025" y="3559925"/>
              <a:ext cx="18550" cy="18850"/>
            </a:xfrm>
            <a:custGeom>
              <a:avLst/>
              <a:gdLst/>
              <a:ahLst/>
              <a:cxnLst/>
              <a:rect l="l" t="t" r="r" b="b"/>
              <a:pathLst>
                <a:path w="742" h="754" extrusionOk="0">
                  <a:moveTo>
                    <a:pt x="700" y="0"/>
                  </a:moveTo>
                  <a:lnTo>
                    <a:pt x="0" y="202"/>
                  </a:lnTo>
                  <a:lnTo>
                    <a:pt x="189" y="754"/>
                  </a:lnTo>
                  <a:lnTo>
                    <a:pt x="741" y="55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3230575" y="3660375"/>
              <a:ext cx="25450" cy="19750"/>
            </a:xfrm>
            <a:custGeom>
              <a:avLst/>
              <a:gdLst/>
              <a:ahLst/>
              <a:cxnLst/>
              <a:rect l="l" t="t" r="r" b="b"/>
              <a:pathLst>
                <a:path w="1018" h="790" extrusionOk="0">
                  <a:moveTo>
                    <a:pt x="774" y="1"/>
                  </a:moveTo>
                  <a:lnTo>
                    <a:pt x="1" y="241"/>
                  </a:lnTo>
                  <a:lnTo>
                    <a:pt x="335" y="790"/>
                  </a:lnTo>
                  <a:lnTo>
                    <a:pt x="1017" y="573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3265750" y="3656275"/>
              <a:ext cx="16200" cy="16625"/>
            </a:xfrm>
            <a:custGeom>
              <a:avLst/>
              <a:gdLst/>
              <a:ahLst/>
              <a:cxnLst/>
              <a:rect l="l" t="t" r="r" b="b"/>
              <a:pathLst>
                <a:path w="648" h="665" extrusionOk="0">
                  <a:moveTo>
                    <a:pt x="590" y="1"/>
                  </a:moveTo>
                  <a:lnTo>
                    <a:pt x="1" y="135"/>
                  </a:lnTo>
                  <a:lnTo>
                    <a:pt x="51" y="664"/>
                  </a:lnTo>
                  <a:lnTo>
                    <a:pt x="647" y="49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3371675" y="3625000"/>
              <a:ext cx="16150" cy="16050"/>
            </a:xfrm>
            <a:custGeom>
              <a:avLst/>
              <a:gdLst/>
              <a:ahLst/>
              <a:cxnLst/>
              <a:rect l="l" t="t" r="r" b="b"/>
              <a:pathLst>
                <a:path w="646" h="642" extrusionOk="0">
                  <a:moveTo>
                    <a:pt x="589" y="1"/>
                  </a:moveTo>
                  <a:lnTo>
                    <a:pt x="0" y="135"/>
                  </a:lnTo>
                  <a:lnTo>
                    <a:pt x="137" y="642"/>
                  </a:lnTo>
                  <a:lnTo>
                    <a:pt x="646" y="49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3316450" y="3640575"/>
              <a:ext cx="16200" cy="16050"/>
            </a:xfrm>
            <a:custGeom>
              <a:avLst/>
              <a:gdLst/>
              <a:ahLst/>
              <a:cxnLst/>
              <a:rect l="l" t="t" r="r" b="b"/>
              <a:pathLst>
                <a:path w="648" h="642" extrusionOk="0">
                  <a:moveTo>
                    <a:pt x="590" y="0"/>
                  </a:moveTo>
                  <a:lnTo>
                    <a:pt x="1" y="135"/>
                  </a:lnTo>
                  <a:lnTo>
                    <a:pt x="138" y="641"/>
                  </a:lnTo>
                  <a:lnTo>
                    <a:pt x="648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3292750" y="3648575"/>
              <a:ext cx="16150" cy="16025"/>
            </a:xfrm>
            <a:custGeom>
              <a:avLst/>
              <a:gdLst/>
              <a:ahLst/>
              <a:cxnLst/>
              <a:rect l="l" t="t" r="r" b="b"/>
              <a:pathLst>
                <a:path w="646" h="641" extrusionOk="0">
                  <a:moveTo>
                    <a:pt x="588" y="1"/>
                  </a:moveTo>
                  <a:lnTo>
                    <a:pt x="0" y="135"/>
                  </a:lnTo>
                  <a:lnTo>
                    <a:pt x="136" y="640"/>
                  </a:lnTo>
                  <a:lnTo>
                    <a:pt x="646" y="49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3345725" y="3630550"/>
              <a:ext cx="15200" cy="18050"/>
            </a:xfrm>
            <a:custGeom>
              <a:avLst/>
              <a:gdLst/>
              <a:ahLst/>
              <a:cxnLst/>
              <a:rect l="l" t="t" r="r" b="b"/>
              <a:pathLst>
                <a:path w="608" h="722" extrusionOk="0">
                  <a:moveTo>
                    <a:pt x="601" y="0"/>
                  </a:moveTo>
                  <a:lnTo>
                    <a:pt x="0" y="180"/>
                  </a:lnTo>
                  <a:lnTo>
                    <a:pt x="44" y="722"/>
                  </a:lnTo>
                  <a:lnTo>
                    <a:pt x="608" y="56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3399575" y="3614175"/>
              <a:ext cx="18575" cy="18875"/>
            </a:xfrm>
            <a:custGeom>
              <a:avLst/>
              <a:gdLst/>
              <a:ahLst/>
              <a:cxnLst/>
              <a:rect l="l" t="t" r="r" b="b"/>
              <a:pathLst>
                <a:path w="743" h="755" extrusionOk="0">
                  <a:moveTo>
                    <a:pt x="701" y="1"/>
                  </a:moveTo>
                  <a:lnTo>
                    <a:pt x="1" y="202"/>
                  </a:lnTo>
                  <a:lnTo>
                    <a:pt x="189" y="754"/>
                  </a:lnTo>
                  <a:lnTo>
                    <a:pt x="743" y="55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3066600" y="3709100"/>
              <a:ext cx="15925" cy="16250"/>
            </a:xfrm>
            <a:custGeom>
              <a:avLst/>
              <a:gdLst/>
              <a:ahLst/>
              <a:cxnLst/>
              <a:rect l="l" t="t" r="r" b="b"/>
              <a:pathLst>
                <a:path w="637" h="650" extrusionOk="0">
                  <a:moveTo>
                    <a:pt x="593" y="1"/>
                  </a:moveTo>
                  <a:lnTo>
                    <a:pt x="1" y="119"/>
                  </a:lnTo>
                  <a:lnTo>
                    <a:pt x="37" y="650"/>
                  </a:lnTo>
                  <a:lnTo>
                    <a:pt x="637" y="5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3173300" y="3680650"/>
              <a:ext cx="15925" cy="15725"/>
            </a:xfrm>
            <a:custGeom>
              <a:avLst/>
              <a:gdLst/>
              <a:ahLst/>
              <a:cxnLst/>
              <a:rect l="l" t="t" r="r" b="b"/>
              <a:pathLst>
                <a:path w="637" h="629" extrusionOk="0">
                  <a:moveTo>
                    <a:pt x="593" y="1"/>
                  </a:moveTo>
                  <a:lnTo>
                    <a:pt x="0" y="119"/>
                  </a:lnTo>
                  <a:lnTo>
                    <a:pt x="123" y="629"/>
                  </a:lnTo>
                  <a:lnTo>
                    <a:pt x="637" y="5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3117700" y="3694750"/>
              <a:ext cx="15950" cy="15700"/>
            </a:xfrm>
            <a:custGeom>
              <a:avLst/>
              <a:gdLst/>
              <a:ahLst/>
              <a:cxnLst/>
              <a:rect l="l" t="t" r="r" b="b"/>
              <a:pathLst>
                <a:path w="638" h="628" extrusionOk="0">
                  <a:moveTo>
                    <a:pt x="594" y="1"/>
                  </a:moveTo>
                  <a:lnTo>
                    <a:pt x="1" y="119"/>
                  </a:lnTo>
                  <a:lnTo>
                    <a:pt x="124" y="628"/>
                  </a:lnTo>
                  <a:lnTo>
                    <a:pt x="637" y="50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3093775" y="3702100"/>
              <a:ext cx="15925" cy="15725"/>
            </a:xfrm>
            <a:custGeom>
              <a:avLst/>
              <a:gdLst/>
              <a:ahLst/>
              <a:cxnLst/>
              <a:rect l="l" t="t" r="r" b="b"/>
              <a:pathLst>
                <a:path w="637" h="629" extrusionOk="0">
                  <a:moveTo>
                    <a:pt x="593" y="1"/>
                  </a:moveTo>
                  <a:lnTo>
                    <a:pt x="0" y="120"/>
                  </a:lnTo>
                  <a:lnTo>
                    <a:pt x="124" y="629"/>
                  </a:lnTo>
                  <a:lnTo>
                    <a:pt x="636" y="501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3147200" y="3685500"/>
              <a:ext cx="15150" cy="17700"/>
            </a:xfrm>
            <a:custGeom>
              <a:avLst/>
              <a:gdLst/>
              <a:ahLst/>
              <a:cxnLst/>
              <a:rect l="l" t="t" r="r" b="b"/>
              <a:pathLst>
                <a:path w="606" h="708" extrusionOk="0">
                  <a:moveTo>
                    <a:pt x="606" y="1"/>
                  </a:moveTo>
                  <a:lnTo>
                    <a:pt x="0" y="164"/>
                  </a:lnTo>
                  <a:lnTo>
                    <a:pt x="29" y="707"/>
                  </a:lnTo>
                  <a:lnTo>
                    <a:pt x="597" y="561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3201475" y="3670625"/>
              <a:ext cx="18300" cy="18525"/>
            </a:xfrm>
            <a:custGeom>
              <a:avLst/>
              <a:gdLst/>
              <a:ahLst/>
              <a:cxnLst/>
              <a:rect l="l" t="t" r="r" b="b"/>
              <a:pathLst>
                <a:path w="732" h="741" extrusionOk="0">
                  <a:moveTo>
                    <a:pt x="705" y="1"/>
                  </a:moveTo>
                  <a:lnTo>
                    <a:pt x="0" y="183"/>
                  </a:lnTo>
                  <a:lnTo>
                    <a:pt x="174" y="740"/>
                  </a:lnTo>
                  <a:lnTo>
                    <a:pt x="732" y="560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2890950" y="3752400"/>
              <a:ext cx="15800" cy="16100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594" y="1"/>
                  </a:moveTo>
                  <a:lnTo>
                    <a:pt x="0" y="112"/>
                  </a:lnTo>
                  <a:lnTo>
                    <a:pt x="30" y="644"/>
                  </a:lnTo>
                  <a:lnTo>
                    <a:pt x="632" y="50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2858900" y="3751125"/>
              <a:ext cx="18700" cy="17375"/>
            </a:xfrm>
            <a:custGeom>
              <a:avLst/>
              <a:gdLst/>
              <a:ahLst/>
              <a:cxnLst/>
              <a:rect l="l" t="t" r="r" b="b"/>
              <a:pathLst>
                <a:path w="748" h="695" extrusionOk="0">
                  <a:moveTo>
                    <a:pt x="152" y="0"/>
                  </a:moveTo>
                  <a:lnTo>
                    <a:pt x="0" y="510"/>
                  </a:lnTo>
                  <a:lnTo>
                    <a:pt x="556" y="695"/>
                  </a:lnTo>
                  <a:lnTo>
                    <a:pt x="748" y="9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3005875" y="3724450"/>
              <a:ext cx="15825" cy="15550"/>
            </a:xfrm>
            <a:custGeom>
              <a:avLst/>
              <a:gdLst/>
              <a:ahLst/>
              <a:cxnLst/>
              <a:rect l="l" t="t" r="r" b="b"/>
              <a:pathLst>
                <a:path w="633" h="622" extrusionOk="0">
                  <a:moveTo>
                    <a:pt x="594" y="0"/>
                  </a:moveTo>
                  <a:lnTo>
                    <a:pt x="0" y="110"/>
                  </a:lnTo>
                  <a:lnTo>
                    <a:pt x="118" y="621"/>
                  </a:lnTo>
                  <a:lnTo>
                    <a:pt x="632" y="50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2950125" y="3737825"/>
              <a:ext cx="15800" cy="15575"/>
            </a:xfrm>
            <a:custGeom>
              <a:avLst/>
              <a:gdLst/>
              <a:ahLst/>
              <a:cxnLst/>
              <a:rect l="l" t="t" r="r" b="b"/>
              <a:pathLst>
                <a:path w="632" h="623" extrusionOk="0">
                  <a:moveTo>
                    <a:pt x="594" y="0"/>
                  </a:moveTo>
                  <a:lnTo>
                    <a:pt x="0" y="112"/>
                  </a:lnTo>
                  <a:lnTo>
                    <a:pt x="117" y="623"/>
                  </a:lnTo>
                  <a:lnTo>
                    <a:pt x="632" y="50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2921950" y="3745600"/>
              <a:ext cx="15775" cy="15550"/>
            </a:xfrm>
            <a:custGeom>
              <a:avLst/>
              <a:gdLst/>
              <a:ahLst/>
              <a:cxnLst/>
              <a:rect l="l" t="t" r="r" b="b"/>
              <a:pathLst>
                <a:path w="631" h="622" extrusionOk="0">
                  <a:moveTo>
                    <a:pt x="593" y="1"/>
                  </a:moveTo>
                  <a:lnTo>
                    <a:pt x="0" y="112"/>
                  </a:lnTo>
                  <a:lnTo>
                    <a:pt x="116" y="622"/>
                  </a:lnTo>
                  <a:lnTo>
                    <a:pt x="631" y="501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2979700" y="3728975"/>
              <a:ext cx="15200" cy="17475"/>
            </a:xfrm>
            <a:custGeom>
              <a:avLst/>
              <a:gdLst/>
              <a:ahLst/>
              <a:cxnLst/>
              <a:rect l="l" t="t" r="r" b="b"/>
              <a:pathLst>
                <a:path w="608" h="699" extrusionOk="0">
                  <a:moveTo>
                    <a:pt x="608" y="1"/>
                  </a:moveTo>
                  <a:lnTo>
                    <a:pt x="0" y="156"/>
                  </a:lnTo>
                  <a:lnTo>
                    <a:pt x="22" y="699"/>
                  </a:lnTo>
                  <a:lnTo>
                    <a:pt x="592" y="56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3034125" y="3714800"/>
              <a:ext cx="18200" cy="18375"/>
            </a:xfrm>
            <a:custGeom>
              <a:avLst/>
              <a:gdLst/>
              <a:ahLst/>
              <a:cxnLst/>
              <a:rect l="l" t="t" r="r" b="b"/>
              <a:pathLst>
                <a:path w="728" h="735" extrusionOk="0">
                  <a:moveTo>
                    <a:pt x="709" y="0"/>
                  </a:moveTo>
                  <a:lnTo>
                    <a:pt x="1" y="175"/>
                  </a:lnTo>
                  <a:lnTo>
                    <a:pt x="168" y="734"/>
                  </a:lnTo>
                  <a:lnTo>
                    <a:pt x="728" y="56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3673825" y="3533300"/>
              <a:ext cx="18525" cy="18850"/>
            </a:xfrm>
            <a:custGeom>
              <a:avLst/>
              <a:gdLst/>
              <a:ahLst/>
              <a:cxnLst/>
              <a:rect l="l" t="t" r="r" b="b"/>
              <a:pathLst>
                <a:path w="741" h="754" extrusionOk="0">
                  <a:moveTo>
                    <a:pt x="700" y="0"/>
                  </a:moveTo>
                  <a:lnTo>
                    <a:pt x="0" y="203"/>
                  </a:lnTo>
                  <a:lnTo>
                    <a:pt x="189" y="754"/>
                  </a:lnTo>
                  <a:lnTo>
                    <a:pt x="741" y="559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2792000" y="3301725"/>
              <a:ext cx="1005400" cy="436175"/>
            </a:xfrm>
            <a:custGeom>
              <a:avLst/>
              <a:gdLst/>
              <a:ahLst/>
              <a:cxnLst/>
              <a:rect l="l" t="t" r="r" b="b"/>
              <a:pathLst>
                <a:path w="40216" h="17447" extrusionOk="0">
                  <a:moveTo>
                    <a:pt x="34196" y="0"/>
                  </a:moveTo>
                  <a:cubicBezTo>
                    <a:pt x="28134" y="0"/>
                    <a:pt x="17989" y="4193"/>
                    <a:pt x="15420" y="5093"/>
                  </a:cubicBezTo>
                  <a:cubicBezTo>
                    <a:pt x="12394" y="6152"/>
                    <a:pt x="2219" y="7731"/>
                    <a:pt x="1142" y="11343"/>
                  </a:cubicBezTo>
                  <a:cubicBezTo>
                    <a:pt x="1" y="15167"/>
                    <a:pt x="2594" y="17446"/>
                    <a:pt x="4178" y="17446"/>
                  </a:cubicBezTo>
                  <a:cubicBezTo>
                    <a:pt x="4238" y="17446"/>
                    <a:pt x="4296" y="17443"/>
                    <a:pt x="4353" y="17436"/>
                  </a:cubicBezTo>
                  <a:cubicBezTo>
                    <a:pt x="5909" y="17257"/>
                    <a:pt x="29430" y="10840"/>
                    <a:pt x="34574" y="9173"/>
                  </a:cubicBezTo>
                  <a:cubicBezTo>
                    <a:pt x="39445" y="7595"/>
                    <a:pt x="40215" y="5809"/>
                    <a:pt x="39593" y="3235"/>
                  </a:cubicBezTo>
                  <a:cubicBezTo>
                    <a:pt x="39050" y="993"/>
                    <a:pt x="36978" y="441"/>
                    <a:pt x="36978" y="441"/>
                  </a:cubicBezTo>
                  <a:cubicBezTo>
                    <a:pt x="36223" y="133"/>
                    <a:pt x="35274" y="0"/>
                    <a:pt x="34196" y="0"/>
                  </a:cubicBezTo>
                  <a:close/>
                </a:path>
              </a:pathLst>
            </a:custGeom>
            <a:solidFill>
              <a:srgbClr val="04A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2790850" y="3323575"/>
              <a:ext cx="988425" cy="398150"/>
            </a:xfrm>
            <a:custGeom>
              <a:avLst/>
              <a:gdLst/>
              <a:ahLst/>
              <a:cxnLst/>
              <a:rect l="l" t="t" r="r" b="b"/>
              <a:pathLst>
                <a:path w="39537" h="15926" extrusionOk="0">
                  <a:moveTo>
                    <a:pt x="35677" y="1"/>
                  </a:moveTo>
                  <a:cubicBezTo>
                    <a:pt x="32022" y="1"/>
                    <a:pt x="20886" y="3753"/>
                    <a:pt x="15936" y="5432"/>
                  </a:cubicBezTo>
                  <a:cubicBezTo>
                    <a:pt x="12118" y="6728"/>
                    <a:pt x="2858" y="9362"/>
                    <a:pt x="2421" y="9909"/>
                  </a:cubicBezTo>
                  <a:cubicBezTo>
                    <a:pt x="1" y="12936"/>
                    <a:pt x="3007" y="15926"/>
                    <a:pt x="4516" y="15926"/>
                  </a:cubicBezTo>
                  <a:cubicBezTo>
                    <a:pt x="4557" y="15926"/>
                    <a:pt x="4597" y="15924"/>
                    <a:pt x="4636" y="15919"/>
                  </a:cubicBezTo>
                  <a:cubicBezTo>
                    <a:pt x="6098" y="15750"/>
                    <a:pt x="28978" y="9436"/>
                    <a:pt x="33808" y="7870"/>
                  </a:cubicBezTo>
                  <a:cubicBezTo>
                    <a:pt x="38380" y="6389"/>
                    <a:pt x="39537" y="4984"/>
                    <a:pt x="38952" y="2569"/>
                  </a:cubicBezTo>
                  <a:cubicBezTo>
                    <a:pt x="38443" y="464"/>
                    <a:pt x="36588" y="3"/>
                    <a:pt x="35690" y="1"/>
                  </a:cubicBezTo>
                  <a:cubicBezTo>
                    <a:pt x="35686" y="1"/>
                    <a:pt x="35681" y="1"/>
                    <a:pt x="35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2856600" y="3567675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4" y="0"/>
                  </a:moveTo>
                  <a:cubicBezTo>
                    <a:pt x="1171" y="0"/>
                    <a:pt x="0" y="1171"/>
                    <a:pt x="0" y="2614"/>
                  </a:cubicBezTo>
                  <a:cubicBezTo>
                    <a:pt x="0" y="4058"/>
                    <a:pt x="1171" y="5228"/>
                    <a:pt x="2614" y="5228"/>
                  </a:cubicBezTo>
                  <a:cubicBezTo>
                    <a:pt x="4057" y="5228"/>
                    <a:pt x="5227" y="4058"/>
                    <a:pt x="5227" y="2614"/>
                  </a:cubicBezTo>
                  <a:cubicBezTo>
                    <a:pt x="5227" y="1171"/>
                    <a:pt x="4057" y="0"/>
                    <a:pt x="2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001250" y="3528975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5" y="0"/>
                  </a:moveTo>
                  <a:cubicBezTo>
                    <a:pt x="1171" y="0"/>
                    <a:pt x="1" y="1170"/>
                    <a:pt x="1" y="2614"/>
                  </a:cubicBezTo>
                  <a:cubicBezTo>
                    <a:pt x="1" y="4058"/>
                    <a:pt x="1171" y="5228"/>
                    <a:pt x="2615" y="5228"/>
                  </a:cubicBezTo>
                  <a:cubicBezTo>
                    <a:pt x="4058" y="5228"/>
                    <a:pt x="5229" y="4058"/>
                    <a:pt x="5229" y="2614"/>
                  </a:cubicBezTo>
                  <a:cubicBezTo>
                    <a:pt x="5229" y="1170"/>
                    <a:pt x="4058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54400" y="3486825"/>
              <a:ext cx="130725" cy="130675"/>
            </a:xfrm>
            <a:custGeom>
              <a:avLst/>
              <a:gdLst/>
              <a:ahLst/>
              <a:cxnLst/>
              <a:rect l="l" t="t" r="r" b="b"/>
              <a:pathLst>
                <a:path w="5229" h="5227" extrusionOk="0">
                  <a:moveTo>
                    <a:pt x="2615" y="0"/>
                  </a:moveTo>
                  <a:cubicBezTo>
                    <a:pt x="1171" y="0"/>
                    <a:pt x="1" y="1170"/>
                    <a:pt x="1" y="2613"/>
                  </a:cubicBezTo>
                  <a:cubicBezTo>
                    <a:pt x="1" y="4057"/>
                    <a:pt x="1171" y="5227"/>
                    <a:pt x="2615" y="5227"/>
                  </a:cubicBezTo>
                  <a:cubicBezTo>
                    <a:pt x="4058" y="5227"/>
                    <a:pt x="5229" y="4057"/>
                    <a:pt x="5229" y="2613"/>
                  </a:cubicBezTo>
                  <a:cubicBezTo>
                    <a:pt x="5229" y="1170"/>
                    <a:pt x="4058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3306325" y="3441800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3" y="0"/>
                  </a:moveTo>
                  <a:cubicBezTo>
                    <a:pt x="1171" y="0"/>
                    <a:pt x="0" y="1170"/>
                    <a:pt x="0" y="2614"/>
                  </a:cubicBezTo>
                  <a:cubicBezTo>
                    <a:pt x="0" y="4058"/>
                    <a:pt x="1171" y="5228"/>
                    <a:pt x="2613" y="5228"/>
                  </a:cubicBezTo>
                  <a:cubicBezTo>
                    <a:pt x="4057" y="5228"/>
                    <a:pt x="5227" y="4058"/>
                    <a:pt x="5227" y="2614"/>
                  </a:cubicBezTo>
                  <a:cubicBezTo>
                    <a:pt x="5227" y="1170"/>
                    <a:pt x="4057" y="0"/>
                    <a:pt x="26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3452625" y="3400250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4" y="0"/>
                  </a:moveTo>
                  <a:cubicBezTo>
                    <a:pt x="1170" y="0"/>
                    <a:pt x="0" y="1171"/>
                    <a:pt x="0" y="2614"/>
                  </a:cubicBezTo>
                  <a:cubicBezTo>
                    <a:pt x="0" y="4058"/>
                    <a:pt x="1170" y="5228"/>
                    <a:pt x="2614" y="5228"/>
                  </a:cubicBezTo>
                  <a:cubicBezTo>
                    <a:pt x="4058" y="5228"/>
                    <a:pt x="5228" y="4058"/>
                    <a:pt x="5228" y="2614"/>
                  </a:cubicBezTo>
                  <a:cubicBezTo>
                    <a:pt x="5228" y="1171"/>
                    <a:pt x="4058" y="0"/>
                    <a:pt x="2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3599075" y="3355675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5" y="1"/>
                  </a:moveTo>
                  <a:cubicBezTo>
                    <a:pt x="1171" y="1"/>
                    <a:pt x="1" y="1171"/>
                    <a:pt x="1" y="2615"/>
                  </a:cubicBezTo>
                  <a:cubicBezTo>
                    <a:pt x="1" y="4058"/>
                    <a:pt x="1171" y="5229"/>
                    <a:pt x="2615" y="5229"/>
                  </a:cubicBezTo>
                  <a:cubicBezTo>
                    <a:pt x="4057" y="5229"/>
                    <a:pt x="5228" y="4058"/>
                    <a:pt x="5228" y="2615"/>
                  </a:cubicBezTo>
                  <a:cubicBezTo>
                    <a:pt x="5228" y="1171"/>
                    <a:pt x="4057" y="1"/>
                    <a:pt x="2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889375" y="3181800"/>
              <a:ext cx="709825" cy="325400"/>
            </a:xfrm>
            <a:custGeom>
              <a:avLst/>
              <a:gdLst/>
              <a:ahLst/>
              <a:cxnLst/>
              <a:rect l="l" t="t" r="r" b="b"/>
              <a:pathLst>
                <a:path w="28393" h="13016" extrusionOk="0">
                  <a:moveTo>
                    <a:pt x="24241" y="0"/>
                  </a:moveTo>
                  <a:cubicBezTo>
                    <a:pt x="21086" y="831"/>
                    <a:pt x="333" y="7140"/>
                    <a:pt x="333" y="7140"/>
                  </a:cubicBezTo>
                  <a:lnTo>
                    <a:pt x="1" y="13015"/>
                  </a:lnTo>
                  <a:cubicBezTo>
                    <a:pt x="5230" y="11418"/>
                    <a:pt x="28392" y="3985"/>
                    <a:pt x="28392" y="3985"/>
                  </a:cubicBezTo>
                  <a:cubicBezTo>
                    <a:pt x="27811" y="3321"/>
                    <a:pt x="24241" y="0"/>
                    <a:pt x="24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763025" y="3255900"/>
              <a:ext cx="1051025" cy="360075"/>
            </a:xfrm>
            <a:custGeom>
              <a:avLst/>
              <a:gdLst/>
              <a:ahLst/>
              <a:cxnLst/>
              <a:rect l="l" t="t" r="r" b="b"/>
              <a:pathLst>
                <a:path w="42041" h="14403" extrusionOk="0">
                  <a:moveTo>
                    <a:pt x="35654" y="0"/>
                  </a:moveTo>
                  <a:cubicBezTo>
                    <a:pt x="35623" y="0"/>
                    <a:pt x="35606" y="1"/>
                    <a:pt x="35606" y="1"/>
                  </a:cubicBezTo>
                  <a:cubicBezTo>
                    <a:pt x="31040" y="665"/>
                    <a:pt x="2650" y="10460"/>
                    <a:pt x="2650" y="10460"/>
                  </a:cubicBezTo>
                  <a:cubicBezTo>
                    <a:pt x="160" y="11314"/>
                    <a:pt x="0" y="14403"/>
                    <a:pt x="0" y="14403"/>
                  </a:cubicBezTo>
                  <a:lnTo>
                    <a:pt x="1736" y="14029"/>
                  </a:lnTo>
                  <a:cubicBezTo>
                    <a:pt x="1736" y="14029"/>
                    <a:pt x="2412" y="12192"/>
                    <a:pt x="2993" y="12027"/>
                  </a:cubicBezTo>
                  <a:cubicBezTo>
                    <a:pt x="3575" y="11861"/>
                    <a:pt x="33199" y="2241"/>
                    <a:pt x="35606" y="1834"/>
                  </a:cubicBezTo>
                  <a:cubicBezTo>
                    <a:pt x="35867" y="1790"/>
                    <a:pt x="36124" y="1770"/>
                    <a:pt x="36375" y="1770"/>
                  </a:cubicBezTo>
                  <a:cubicBezTo>
                    <a:pt x="38439" y="1770"/>
                    <a:pt x="40089" y="3104"/>
                    <a:pt x="40089" y="3104"/>
                  </a:cubicBezTo>
                  <a:lnTo>
                    <a:pt x="42040" y="2491"/>
                  </a:lnTo>
                  <a:cubicBezTo>
                    <a:pt x="40131" y="74"/>
                    <a:pt x="36136" y="0"/>
                    <a:pt x="35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3037800" y="3085400"/>
              <a:ext cx="386050" cy="220425"/>
            </a:xfrm>
            <a:custGeom>
              <a:avLst/>
              <a:gdLst/>
              <a:ahLst/>
              <a:cxnLst/>
              <a:rect l="l" t="t" r="r" b="b"/>
              <a:pathLst>
                <a:path w="15442" h="8817" extrusionOk="0">
                  <a:moveTo>
                    <a:pt x="11320" y="1"/>
                  </a:moveTo>
                  <a:cubicBezTo>
                    <a:pt x="9214" y="1"/>
                    <a:pt x="415" y="3410"/>
                    <a:pt x="415" y="3410"/>
                  </a:cubicBezTo>
                  <a:cubicBezTo>
                    <a:pt x="415" y="3410"/>
                    <a:pt x="1" y="8224"/>
                    <a:pt x="415" y="8556"/>
                  </a:cubicBezTo>
                  <a:cubicBezTo>
                    <a:pt x="598" y="8703"/>
                    <a:pt x="1072" y="8817"/>
                    <a:pt x="1943" y="8817"/>
                  </a:cubicBezTo>
                  <a:cubicBezTo>
                    <a:pt x="3046" y="8817"/>
                    <a:pt x="4785" y="8633"/>
                    <a:pt x="7376" y="8100"/>
                  </a:cubicBezTo>
                  <a:cubicBezTo>
                    <a:pt x="12013" y="7146"/>
                    <a:pt x="15441" y="4572"/>
                    <a:pt x="15441" y="4572"/>
                  </a:cubicBezTo>
                  <a:cubicBezTo>
                    <a:pt x="14958" y="3593"/>
                    <a:pt x="11456" y="7"/>
                    <a:pt x="11456" y="7"/>
                  </a:cubicBezTo>
                  <a:cubicBezTo>
                    <a:pt x="11414" y="3"/>
                    <a:pt x="11369" y="1"/>
                    <a:pt x="1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3338700" y="2973475"/>
              <a:ext cx="431250" cy="190950"/>
            </a:xfrm>
            <a:custGeom>
              <a:avLst/>
              <a:gdLst/>
              <a:ahLst/>
              <a:cxnLst/>
              <a:rect l="l" t="t" r="r" b="b"/>
              <a:pathLst>
                <a:path w="17250" h="7638" extrusionOk="0">
                  <a:moveTo>
                    <a:pt x="16769" y="1"/>
                  </a:moveTo>
                  <a:lnTo>
                    <a:pt x="1" y="6559"/>
                  </a:lnTo>
                  <a:lnTo>
                    <a:pt x="831" y="7637"/>
                  </a:lnTo>
                  <a:lnTo>
                    <a:pt x="17249" y="1329"/>
                  </a:lnTo>
                  <a:lnTo>
                    <a:pt x="16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3749275" y="2892850"/>
              <a:ext cx="191500" cy="127925"/>
            </a:xfrm>
            <a:custGeom>
              <a:avLst/>
              <a:gdLst/>
              <a:ahLst/>
              <a:cxnLst/>
              <a:rect l="l" t="t" r="r" b="b"/>
              <a:pathLst>
                <a:path w="7660" h="5117" extrusionOk="0">
                  <a:moveTo>
                    <a:pt x="6464" y="1"/>
                  </a:moveTo>
                  <a:lnTo>
                    <a:pt x="0" y="2700"/>
                  </a:lnTo>
                  <a:lnTo>
                    <a:pt x="1109" y="5116"/>
                  </a:lnTo>
                  <a:lnTo>
                    <a:pt x="7660" y="3311"/>
                  </a:lnTo>
                  <a:lnTo>
                    <a:pt x="6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3226950" y="3055525"/>
              <a:ext cx="81950" cy="49875"/>
            </a:xfrm>
            <a:custGeom>
              <a:avLst/>
              <a:gdLst/>
              <a:ahLst/>
              <a:cxnLst/>
              <a:rect l="l" t="t" r="r" b="b"/>
              <a:pathLst>
                <a:path w="3278" h="1995" extrusionOk="0">
                  <a:moveTo>
                    <a:pt x="1727" y="1"/>
                  </a:moveTo>
                  <a:cubicBezTo>
                    <a:pt x="1529" y="1"/>
                    <a:pt x="1310" y="37"/>
                    <a:pt x="1067" y="122"/>
                  </a:cubicBezTo>
                  <a:cubicBezTo>
                    <a:pt x="1" y="495"/>
                    <a:pt x="270" y="1994"/>
                    <a:pt x="270" y="1994"/>
                  </a:cubicBezTo>
                  <a:lnTo>
                    <a:pt x="3278" y="1235"/>
                  </a:lnTo>
                  <a:cubicBezTo>
                    <a:pt x="3278" y="1235"/>
                    <a:pt x="2877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2954775" y="3085400"/>
              <a:ext cx="155525" cy="74325"/>
            </a:xfrm>
            <a:custGeom>
              <a:avLst/>
              <a:gdLst/>
              <a:ahLst/>
              <a:cxnLst/>
              <a:rect l="l" t="t" r="r" b="b"/>
              <a:pathLst>
                <a:path w="6221" h="2973" extrusionOk="0">
                  <a:moveTo>
                    <a:pt x="0" y="1"/>
                  </a:moveTo>
                  <a:lnTo>
                    <a:pt x="0" y="421"/>
                  </a:lnTo>
                  <a:lnTo>
                    <a:pt x="4889" y="2972"/>
                  </a:lnTo>
                  <a:lnTo>
                    <a:pt x="6220" y="2480"/>
                  </a:lnTo>
                  <a:cubicBezTo>
                    <a:pt x="6220" y="2480"/>
                    <a:pt x="665" y="7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3248450" y="3122525"/>
              <a:ext cx="97675" cy="97950"/>
            </a:xfrm>
            <a:custGeom>
              <a:avLst/>
              <a:gdLst/>
              <a:ahLst/>
              <a:cxnLst/>
              <a:rect l="l" t="t" r="r" b="b"/>
              <a:pathLst>
                <a:path w="3907" h="3918" extrusionOk="0">
                  <a:moveTo>
                    <a:pt x="1494" y="1"/>
                  </a:moveTo>
                  <a:lnTo>
                    <a:pt x="1286" y="1487"/>
                  </a:lnTo>
                  <a:lnTo>
                    <a:pt x="0" y="1883"/>
                  </a:lnTo>
                  <a:lnTo>
                    <a:pt x="1328" y="2630"/>
                  </a:lnTo>
                  <a:lnTo>
                    <a:pt x="898" y="3917"/>
                  </a:lnTo>
                  <a:lnTo>
                    <a:pt x="2282" y="2924"/>
                  </a:lnTo>
                  <a:lnTo>
                    <a:pt x="3906" y="2924"/>
                  </a:lnTo>
                  <a:lnTo>
                    <a:pt x="2698" y="2174"/>
                  </a:lnTo>
                  <a:lnTo>
                    <a:pt x="3490" y="1137"/>
                  </a:lnTo>
                  <a:lnTo>
                    <a:pt x="2199" y="1219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3910875" y="2797050"/>
              <a:ext cx="295900" cy="215850"/>
            </a:xfrm>
            <a:custGeom>
              <a:avLst/>
              <a:gdLst/>
              <a:ahLst/>
              <a:cxnLst/>
              <a:rect l="l" t="t" r="r" b="b"/>
              <a:pathLst>
                <a:path w="11836" h="8634" extrusionOk="0">
                  <a:moveTo>
                    <a:pt x="210" y="949"/>
                  </a:moveTo>
                  <a:lnTo>
                    <a:pt x="210" y="949"/>
                  </a:lnTo>
                  <a:lnTo>
                    <a:pt x="210" y="949"/>
                  </a:lnTo>
                  <a:close/>
                  <a:moveTo>
                    <a:pt x="3342" y="0"/>
                  </a:moveTo>
                  <a:lnTo>
                    <a:pt x="679" y="3487"/>
                  </a:lnTo>
                  <a:lnTo>
                    <a:pt x="210" y="949"/>
                  </a:lnTo>
                  <a:lnTo>
                    <a:pt x="0" y="3833"/>
                  </a:lnTo>
                  <a:lnTo>
                    <a:pt x="1196" y="7143"/>
                  </a:lnTo>
                  <a:lnTo>
                    <a:pt x="4200" y="8634"/>
                  </a:lnTo>
                  <a:lnTo>
                    <a:pt x="3263" y="6391"/>
                  </a:lnTo>
                  <a:lnTo>
                    <a:pt x="3263" y="6391"/>
                  </a:lnTo>
                  <a:lnTo>
                    <a:pt x="6482" y="7555"/>
                  </a:lnTo>
                  <a:lnTo>
                    <a:pt x="6482" y="7555"/>
                  </a:lnTo>
                  <a:lnTo>
                    <a:pt x="3783" y="5231"/>
                  </a:lnTo>
                  <a:lnTo>
                    <a:pt x="11836" y="949"/>
                  </a:lnTo>
                  <a:lnTo>
                    <a:pt x="11836" y="949"/>
                  </a:lnTo>
                  <a:lnTo>
                    <a:pt x="2312" y="307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38"/>
          <p:cNvSpPr/>
          <p:nvPr/>
        </p:nvSpPr>
        <p:spPr>
          <a:xfrm>
            <a:off x="4066200" y="-241520"/>
            <a:ext cx="5316437" cy="2817324"/>
          </a:xfrm>
          <a:custGeom>
            <a:avLst/>
            <a:gdLst/>
            <a:ahLst/>
            <a:cxnLst/>
            <a:rect l="l" t="t" r="r" b="b"/>
            <a:pathLst>
              <a:path w="91639" h="48562" extrusionOk="0">
                <a:moveTo>
                  <a:pt x="91639" y="0"/>
                </a:moveTo>
                <a:cubicBezTo>
                  <a:pt x="91639" y="0"/>
                  <a:pt x="65240" y="18571"/>
                  <a:pt x="57779" y="20429"/>
                </a:cubicBezTo>
                <a:cubicBezTo>
                  <a:pt x="50318" y="22286"/>
                  <a:pt x="38675" y="25711"/>
                  <a:pt x="32692" y="31190"/>
                </a:cubicBezTo>
                <a:cubicBezTo>
                  <a:pt x="26708" y="36670"/>
                  <a:pt x="1" y="48561"/>
                  <a:pt x="1" y="48561"/>
                </a:cubicBezTo>
                <a:cubicBezTo>
                  <a:pt x="1" y="48561"/>
                  <a:pt x="15449" y="42691"/>
                  <a:pt x="24563" y="37168"/>
                </a:cubicBezTo>
                <a:cubicBezTo>
                  <a:pt x="37438" y="29364"/>
                  <a:pt x="48425" y="24096"/>
                  <a:pt x="55075" y="22165"/>
                </a:cubicBezTo>
                <a:cubicBezTo>
                  <a:pt x="64141" y="19534"/>
                  <a:pt x="91639" y="3629"/>
                  <a:pt x="91639" y="3629"/>
                </a:cubicBezTo>
                <a:lnTo>
                  <a:pt x="916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ctrTitle"/>
          </p:nvPr>
        </p:nvSpPr>
        <p:spPr>
          <a:xfrm>
            <a:off x="4615325" y="727750"/>
            <a:ext cx="34449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이름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1" name="Google Shape;281;p38"/>
          <p:cNvSpPr txBox="1">
            <a:spLocks noGrp="1"/>
          </p:cNvSpPr>
          <p:nvPr>
            <p:ph type="subTitle" idx="1"/>
          </p:nvPr>
        </p:nvSpPr>
        <p:spPr>
          <a:xfrm>
            <a:off x="5094750" y="2473275"/>
            <a:ext cx="296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이세철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허재성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김승환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2" name="Google Shape;282;p38"/>
          <p:cNvSpPr txBox="1">
            <a:spLocks noGrp="1"/>
          </p:cNvSpPr>
          <p:nvPr>
            <p:ph type="ctrTitle" idx="2"/>
          </p:nvPr>
        </p:nvSpPr>
        <p:spPr>
          <a:xfrm>
            <a:off x="3908400" y="1760775"/>
            <a:ext cx="4151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</a:t>
            </a:r>
            <a:endParaRPr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(PVE)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592;p69">
            <a:extLst>
              <a:ext uri="{FF2B5EF4-FFF2-40B4-BE49-F238E27FC236}">
                <a16:creationId xmlns:a16="http://schemas.microsoft.com/office/drawing/2014/main" id="{398955BE-652E-985F-3F7B-7141BDDA261F}"/>
              </a:ext>
            </a:extLst>
          </p:cNvPr>
          <p:cNvGrpSpPr/>
          <p:nvPr/>
        </p:nvGrpSpPr>
        <p:grpSpPr>
          <a:xfrm>
            <a:off x="1703293" y="1290506"/>
            <a:ext cx="2071130" cy="1998062"/>
            <a:chOff x="2420400" y="2599075"/>
            <a:chExt cx="535650" cy="463900"/>
          </a:xfrm>
        </p:grpSpPr>
        <p:sp>
          <p:nvSpPr>
            <p:cNvPr id="35" name="Google Shape;1593;p69">
              <a:extLst>
                <a:ext uri="{FF2B5EF4-FFF2-40B4-BE49-F238E27FC236}">
                  <a16:creationId xmlns:a16="http://schemas.microsoft.com/office/drawing/2014/main" id="{44530389-0E1C-7B50-90CC-2F4003CCFF04}"/>
                </a:ext>
              </a:extLst>
            </p:cNvPr>
            <p:cNvSpPr/>
            <p:nvPr/>
          </p:nvSpPr>
          <p:spPr>
            <a:xfrm>
              <a:off x="2795225" y="26164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2523" y="12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4;p69">
              <a:extLst>
                <a:ext uri="{FF2B5EF4-FFF2-40B4-BE49-F238E27FC236}">
                  <a16:creationId xmlns:a16="http://schemas.microsoft.com/office/drawing/2014/main" id="{11697411-FD2C-C6A5-47A4-7FD7D0F6B96D}"/>
                </a:ext>
              </a:extLst>
            </p:cNvPr>
            <p:cNvSpPr/>
            <p:nvPr/>
          </p:nvSpPr>
          <p:spPr>
            <a:xfrm>
              <a:off x="2777075" y="26692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1" y="0"/>
                  </a:moveTo>
                  <a:lnTo>
                    <a:pt x="1" y="1255"/>
                  </a:lnTo>
                  <a:lnTo>
                    <a:pt x="2524" y="1255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5;p69">
              <a:extLst>
                <a:ext uri="{FF2B5EF4-FFF2-40B4-BE49-F238E27FC236}">
                  <a16:creationId xmlns:a16="http://schemas.microsoft.com/office/drawing/2014/main" id="{056B7F95-CDBD-CE91-AE52-8CC48F9D7EA6}"/>
                </a:ext>
              </a:extLst>
            </p:cNvPr>
            <p:cNvSpPr/>
            <p:nvPr/>
          </p:nvSpPr>
          <p:spPr>
            <a:xfrm>
              <a:off x="2795225" y="30133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2523" y="1255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6;p69">
              <a:extLst>
                <a:ext uri="{FF2B5EF4-FFF2-40B4-BE49-F238E27FC236}">
                  <a16:creationId xmlns:a16="http://schemas.microsoft.com/office/drawing/2014/main" id="{9733A522-F064-89F3-1EF4-B1E947317EB8}"/>
                </a:ext>
              </a:extLst>
            </p:cNvPr>
            <p:cNvSpPr/>
            <p:nvPr/>
          </p:nvSpPr>
          <p:spPr>
            <a:xfrm>
              <a:off x="2777075" y="29605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1" y="1"/>
                  </a:moveTo>
                  <a:lnTo>
                    <a:pt x="1" y="1257"/>
                  </a:lnTo>
                  <a:lnTo>
                    <a:pt x="2524" y="125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7;p69">
              <a:extLst>
                <a:ext uri="{FF2B5EF4-FFF2-40B4-BE49-F238E27FC236}">
                  <a16:creationId xmlns:a16="http://schemas.microsoft.com/office/drawing/2014/main" id="{34A55EB0-E375-5E6E-216F-42A917C4D502}"/>
                </a:ext>
              </a:extLst>
            </p:cNvPr>
            <p:cNvSpPr/>
            <p:nvPr/>
          </p:nvSpPr>
          <p:spPr>
            <a:xfrm>
              <a:off x="2420400" y="2599075"/>
              <a:ext cx="535650" cy="463900"/>
            </a:xfrm>
            <a:custGeom>
              <a:avLst/>
              <a:gdLst/>
              <a:ahLst/>
              <a:cxnLst/>
              <a:rect l="l" t="t" r="r" b="b"/>
              <a:pathLst>
                <a:path w="21426" h="18556" extrusionOk="0">
                  <a:moveTo>
                    <a:pt x="12900" y="0"/>
                  </a:moveTo>
                  <a:lnTo>
                    <a:pt x="9439" y="4560"/>
                  </a:lnTo>
                  <a:lnTo>
                    <a:pt x="0" y="9278"/>
                  </a:lnTo>
                  <a:lnTo>
                    <a:pt x="9439" y="13996"/>
                  </a:lnTo>
                  <a:lnTo>
                    <a:pt x="12900" y="18555"/>
                  </a:lnTo>
                  <a:lnTo>
                    <a:pt x="16073" y="18555"/>
                  </a:lnTo>
                  <a:lnTo>
                    <a:pt x="14069" y="12241"/>
                  </a:lnTo>
                  <a:lnTo>
                    <a:pt x="15466" y="12241"/>
                  </a:lnTo>
                  <a:lnTo>
                    <a:pt x="18996" y="15181"/>
                  </a:lnTo>
                  <a:lnTo>
                    <a:pt x="21019" y="13787"/>
                  </a:lnTo>
                  <a:lnTo>
                    <a:pt x="19448" y="11135"/>
                  </a:lnTo>
                  <a:lnTo>
                    <a:pt x="21425" y="9278"/>
                  </a:lnTo>
                  <a:lnTo>
                    <a:pt x="19448" y="7420"/>
                  </a:lnTo>
                  <a:lnTo>
                    <a:pt x="21019" y="4769"/>
                  </a:lnTo>
                  <a:lnTo>
                    <a:pt x="18997" y="3374"/>
                  </a:lnTo>
                  <a:lnTo>
                    <a:pt x="15466" y="6313"/>
                  </a:lnTo>
                  <a:lnTo>
                    <a:pt x="14069" y="6313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8;p69">
              <a:extLst>
                <a:ext uri="{FF2B5EF4-FFF2-40B4-BE49-F238E27FC236}">
                  <a16:creationId xmlns:a16="http://schemas.microsoft.com/office/drawing/2014/main" id="{ADBC658D-7679-1E44-B112-7466987CDC91}"/>
                </a:ext>
              </a:extLst>
            </p:cNvPr>
            <p:cNvSpPr/>
            <p:nvPr/>
          </p:nvSpPr>
          <p:spPr>
            <a:xfrm>
              <a:off x="2420400" y="2831000"/>
              <a:ext cx="535600" cy="231975"/>
            </a:xfrm>
            <a:custGeom>
              <a:avLst/>
              <a:gdLst/>
              <a:ahLst/>
              <a:cxnLst/>
              <a:rect l="l" t="t" r="r" b="b"/>
              <a:pathLst>
                <a:path w="21424" h="9279" extrusionOk="0">
                  <a:moveTo>
                    <a:pt x="0" y="1"/>
                  </a:moveTo>
                  <a:lnTo>
                    <a:pt x="9439" y="4719"/>
                  </a:lnTo>
                  <a:lnTo>
                    <a:pt x="12900" y="9278"/>
                  </a:lnTo>
                  <a:lnTo>
                    <a:pt x="16073" y="9278"/>
                  </a:lnTo>
                  <a:lnTo>
                    <a:pt x="14069" y="2964"/>
                  </a:lnTo>
                  <a:lnTo>
                    <a:pt x="15466" y="2964"/>
                  </a:lnTo>
                  <a:lnTo>
                    <a:pt x="18996" y="5904"/>
                  </a:lnTo>
                  <a:lnTo>
                    <a:pt x="21019" y="4510"/>
                  </a:lnTo>
                  <a:lnTo>
                    <a:pt x="19448" y="1858"/>
                  </a:lnTo>
                  <a:lnTo>
                    <a:pt x="21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DF61EFF-E94F-6595-DBFF-CCDAFDB612E3}"/>
              </a:ext>
            </a:extLst>
          </p:cNvPr>
          <p:cNvSpPr txBox="1"/>
          <p:nvPr/>
        </p:nvSpPr>
        <p:spPr>
          <a:xfrm>
            <a:off x="2071297" y="3302242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스토리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5" name="Google Shape;8143;p83">
            <a:extLst>
              <a:ext uri="{FF2B5EF4-FFF2-40B4-BE49-F238E27FC236}">
                <a16:creationId xmlns:a16="http://schemas.microsoft.com/office/drawing/2014/main" id="{A8C944DF-B7E7-A2BF-39F7-569DCF44B3A6}"/>
              </a:ext>
            </a:extLst>
          </p:cNvPr>
          <p:cNvGrpSpPr/>
          <p:nvPr/>
        </p:nvGrpSpPr>
        <p:grpSpPr>
          <a:xfrm>
            <a:off x="1697956" y="1290506"/>
            <a:ext cx="2068814" cy="2011736"/>
            <a:chOff x="1802465" y="1962854"/>
            <a:chExt cx="265373" cy="351944"/>
          </a:xfrm>
        </p:grpSpPr>
        <p:sp>
          <p:nvSpPr>
            <p:cNvPr id="56" name="Google Shape;8144;p83">
              <a:extLst>
                <a:ext uri="{FF2B5EF4-FFF2-40B4-BE49-F238E27FC236}">
                  <a16:creationId xmlns:a16="http://schemas.microsoft.com/office/drawing/2014/main" id="{2B2E752E-64DB-0FBD-BF86-8F4D6B159962}"/>
                </a:ext>
              </a:extLst>
            </p:cNvPr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45;p83">
              <a:extLst>
                <a:ext uri="{FF2B5EF4-FFF2-40B4-BE49-F238E27FC236}">
                  <a16:creationId xmlns:a16="http://schemas.microsoft.com/office/drawing/2014/main" id="{02CF5D3D-09F6-C1E0-A3D0-5A9ADDDAF235}"/>
                </a:ext>
              </a:extLst>
            </p:cNvPr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46;p83">
              <a:extLst>
                <a:ext uri="{FF2B5EF4-FFF2-40B4-BE49-F238E27FC236}">
                  <a16:creationId xmlns:a16="http://schemas.microsoft.com/office/drawing/2014/main" id="{14337D8D-2E1A-5F8D-AE79-302188289282}"/>
                </a:ext>
              </a:extLst>
            </p:cNvPr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rgbClr val="004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8147;p83">
              <a:extLst>
                <a:ext uri="{FF2B5EF4-FFF2-40B4-BE49-F238E27FC236}">
                  <a16:creationId xmlns:a16="http://schemas.microsoft.com/office/drawing/2014/main" id="{374DE434-3D81-68A8-EE28-AD6FE66CAD51}"/>
                </a:ext>
              </a:extLst>
            </p:cNvPr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48;p83">
              <a:extLst>
                <a:ext uri="{FF2B5EF4-FFF2-40B4-BE49-F238E27FC236}">
                  <a16:creationId xmlns:a16="http://schemas.microsoft.com/office/drawing/2014/main" id="{ED4FA925-3C39-89A3-8D83-5C70253BB082}"/>
                </a:ext>
              </a:extLst>
            </p:cNvPr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49;p83">
              <a:extLst>
                <a:ext uri="{FF2B5EF4-FFF2-40B4-BE49-F238E27FC236}">
                  <a16:creationId xmlns:a16="http://schemas.microsoft.com/office/drawing/2014/main" id="{312A2FD9-B8D7-2383-C0AF-0332167824A7}"/>
                </a:ext>
              </a:extLst>
            </p:cNvPr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50;p83">
              <a:extLst>
                <a:ext uri="{FF2B5EF4-FFF2-40B4-BE49-F238E27FC236}">
                  <a16:creationId xmlns:a16="http://schemas.microsoft.com/office/drawing/2014/main" id="{3B7B7F54-FB90-4CB0-4790-0B85E75BF71F}"/>
                </a:ext>
              </a:extLst>
            </p:cNvPr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288;p39">
            <a:extLst>
              <a:ext uri="{FF2B5EF4-FFF2-40B4-BE49-F238E27FC236}">
                <a16:creationId xmlns:a16="http://schemas.microsoft.com/office/drawing/2014/main" id="{E2A1CC1C-143A-216E-22EE-C35204C88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스토리는 헬기와 탱크 서로 구분되어 진다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솔로 플레이로 지원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미션을 해결하는 것이 목적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미션에는 호위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점령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저격 등 제한된 조건이 설정된 미션이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02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중점연구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865060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Focus Research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442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1365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간접피해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지형 포격에 대한 돌과 같은 장애물들에 대한 피격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직접피해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피격을 당했을 경우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데미지 계산과 피해에 대한 이미지 시각화</a:t>
            </a:r>
            <a:endParaRPr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6" name="Google Shape;996;p57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1134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스킬에 대해 스킬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쿨타임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표시와 포격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발사 시 카메라의 이동 처리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뷰포트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추가 생성으로 미사일 및 발사체의 타격감을 주도록 함</a:t>
            </a:r>
            <a:endParaRPr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7" name="Google Shape;997;p5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무력 시스템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9" name="Google Shape;999;p57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스킬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00" name="Google Shape;1000;p5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0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295" name="Google Shape;295;p40"/>
          <p:cNvGrpSpPr/>
          <p:nvPr/>
        </p:nvGrpSpPr>
        <p:grpSpPr>
          <a:xfrm>
            <a:off x="4886900" y="113250"/>
            <a:ext cx="4850769" cy="1931633"/>
            <a:chOff x="2428325" y="238125"/>
            <a:chExt cx="4850769" cy="1931633"/>
          </a:xfrm>
        </p:grpSpPr>
        <p:sp>
          <p:nvSpPr>
            <p:cNvPr id="296" name="Google Shape;296;p40"/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40"/>
          <p:cNvSpPr txBox="1">
            <a:spLocks noGrp="1"/>
          </p:cNvSpPr>
          <p:nvPr>
            <p:ph type="title" idx="2"/>
          </p:nvPr>
        </p:nvSpPr>
        <p:spPr>
          <a:xfrm>
            <a:off x="9805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배경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3"/>
          </p:nvPr>
        </p:nvSpPr>
        <p:spPr>
          <a:xfrm>
            <a:off x="34453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모드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title" idx="5"/>
          </p:nvPr>
        </p:nvSpPr>
        <p:spPr>
          <a:xfrm>
            <a:off x="59101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중점 연구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6" name="Google Shape;346;p40"/>
          <p:cNvSpPr txBox="1">
            <a:spLocks noGrp="1"/>
          </p:cNvSpPr>
          <p:nvPr>
            <p:ph type="title" idx="7"/>
          </p:nvPr>
        </p:nvSpPr>
        <p:spPr>
          <a:xfrm>
            <a:off x="12133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title" idx="8"/>
          </p:nvPr>
        </p:nvSpPr>
        <p:spPr>
          <a:xfrm>
            <a:off x="36781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title" idx="9"/>
          </p:nvPr>
        </p:nvSpPr>
        <p:spPr>
          <a:xfrm>
            <a:off x="61429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배경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417427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None</a:t>
            </a:r>
            <a:endParaRPr dirty="0"/>
          </a:p>
        </p:txBody>
      </p:sp>
      <p:sp>
        <p:nvSpPr>
          <p:cNvPr id="996" name="Google Shape;996;p57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None</a:t>
            </a:r>
            <a:endParaRPr dirty="0"/>
          </a:p>
        </p:txBody>
      </p:sp>
      <p:sp>
        <p:nvSpPr>
          <p:cNvPr id="997" name="Google Shape;997;p5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배경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미정</a:t>
            </a:r>
            <a:endParaRPr dirty="0"/>
          </a:p>
        </p:txBody>
      </p:sp>
      <p:sp>
        <p:nvSpPr>
          <p:cNvPr id="999" name="Google Shape;999;p57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미정</a:t>
            </a:r>
            <a:endParaRPr dirty="0"/>
          </a:p>
        </p:txBody>
      </p:sp>
      <p:sp>
        <p:nvSpPr>
          <p:cNvPr id="1000" name="Google Shape;1000;p5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34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417427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76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759;p69">
            <a:extLst>
              <a:ext uri="{FF2B5EF4-FFF2-40B4-BE49-F238E27FC236}">
                <a16:creationId xmlns:a16="http://schemas.microsoft.com/office/drawing/2014/main" id="{2938DF05-D589-6A60-5905-D0891563A7BA}"/>
              </a:ext>
            </a:extLst>
          </p:cNvPr>
          <p:cNvGrpSpPr/>
          <p:nvPr/>
        </p:nvGrpSpPr>
        <p:grpSpPr>
          <a:xfrm>
            <a:off x="1705610" y="1290506"/>
            <a:ext cx="2068814" cy="1998062"/>
            <a:chOff x="3382845" y="3536796"/>
            <a:chExt cx="418406" cy="477008"/>
          </a:xfrm>
        </p:grpSpPr>
        <p:sp>
          <p:nvSpPr>
            <p:cNvPr id="23" name="Google Shape;1760;p69">
              <a:extLst>
                <a:ext uri="{FF2B5EF4-FFF2-40B4-BE49-F238E27FC236}">
                  <a16:creationId xmlns:a16="http://schemas.microsoft.com/office/drawing/2014/main" id="{0CC810F4-E3C2-0B38-04EF-1D2DE14082DB}"/>
                </a:ext>
              </a:extLst>
            </p:cNvPr>
            <p:cNvSpPr/>
            <p:nvPr/>
          </p:nvSpPr>
          <p:spPr>
            <a:xfrm>
              <a:off x="3399188" y="3536796"/>
              <a:ext cx="385674" cy="216950"/>
            </a:xfrm>
            <a:custGeom>
              <a:avLst/>
              <a:gdLst/>
              <a:ahLst/>
              <a:cxnLst/>
              <a:rect l="l" t="t" r="r" b="b"/>
              <a:pathLst>
                <a:path w="17322" h="9744" extrusionOk="0">
                  <a:moveTo>
                    <a:pt x="8662" y="0"/>
                  </a:moveTo>
                  <a:cubicBezTo>
                    <a:pt x="6091" y="0"/>
                    <a:pt x="4038" y="781"/>
                    <a:pt x="2563" y="2322"/>
                  </a:cubicBezTo>
                  <a:cubicBezTo>
                    <a:pt x="1" y="5000"/>
                    <a:pt x="145" y="8975"/>
                    <a:pt x="153" y="9144"/>
                  </a:cubicBezTo>
                  <a:lnTo>
                    <a:pt x="178" y="9744"/>
                  </a:lnTo>
                  <a:lnTo>
                    <a:pt x="17144" y="9744"/>
                  </a:lnTo>
                  <a:lnTo>
                    <a:pt x="17170" y="9144"/>
                  </a:lnTo>
                  <a:cubicBezTo>
                    <a:pt x="17178" y="8976"/>
                    <a:pt x="17321" y="5000"/>
                    <a:pt x="14759" y="2322"/>
                  </a:cubicBezTo>
                  <a:cubicBezTo>
                    <a:pt x="13292" y="789"/>
                    <a:pt x="11254" y="8"/>
                    <a:pt x="8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1;p69">
              <a:extLst>
                <a:ext uri="{FF2B5EF4-FFF2-40B4-BE49-F238E27FC236}">
                  <a16:creationId xmlns:a16="http://schemas.microsoft.com/office/drawing/2014/main" id="{557BBEC8-830E-D00F-39A2-733CC913F44B}"/>
                </a:ext>
              </a:extLst>
            </p:cNvPr>
            <p:cNvSpPr/>
            <p:nvPr/>
          </p:nvSpPr>
          <p:spPr>
            <a:xfrm>
              <a:off x="3592850" y="3536796"/>
              <a:ext cx="192013" cy="216950"/>
            </a:xfrm>
            <a:custGeom>
              <a:avLst/>
              <a:gdLst/>
              <a:ahLst/>
              <a:cxnLst/>
              <a:rect l="l" t="t" r="r" b="b"/>
              <a:pathLst>
                <a:path w="8624" h="9744" extrusionOk="0">
                  <a:moveTo>
                    <a:pt x="1" y="0"/>
                  </a:moveTo>
                  <a:lnTo>
                    <a:pt x="1" y="9744"/>
                  </a:lnTo>
                  <a:lnTo>
                    <a:pt x="8446" y="9744"/>
                  </a:lnTo>
                  <a:lnTo>
                    <a:pt x="8472" y="9144"/>
                  </a:lnTo>
                  <a:cubicBezTo>
                    <a:pt x="8480" y="8976"/>
                    <a:pt x="8623" y="5000"/>
                    <a:pt x="6061" y="2322"/>
                  </a:cubicBezTo>
                  <a:cubicBezTo>
                    <a:pt x="4594" y="789"/>
                    <a:pt x="2556" y="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2;p69">
              <a:extLst>
                <a:ext uri="{FF2B5EF4-FFF2-40B4-BE49-F238E27FC236}">
                  <a16:creationId xmlns:a16="http://schemas.microsoft.com/office/drawing/2014/main" id="{56A00752-1D56-FCAA-823F-E24732FCAC31}"/>
                </a:ext>
              </a:extLst>
            </p:cNvPr>
            <p:cNvSpPr/>
            <p:nvPr/>
          </p:nvSpPr>
          <p:spPr>
            <a:xfrm>
              <a:off x="3625001" y="3829627"/>
              <a:ext cx="137909" cy="160353"/>
            </a:xfrm>
            <a:custGeom>
              <a:avLst/>
              <a:gdLst/>
              <a:ahLst/>
              <a:cxnLst/>
              <a:rect l="l" t="t" r="r" b="b"/>
              <a:pathLst>
                <a:path w="6194" h="7202" extrusionOk="0">
                  <a:moveTo>
                    <a:pt x="4941" y="0"/>
                  </a:moveTo>
                  <a:cubicBezTo>
                    <a:pt x="4940" y="12"/>
                    <a:pt x="4855" y="1287"/>
                    <a:pt x="4190" y="2676"/>
                  </a:cubicBezTo>
                  <a:cubicBezTo>
                    <a:pt x="3320" y="4496"/>
                    <a:pt x="1910" y="5604"/>
                    <a:pt x="1" y="5968"/>
                  </a:cubicBezTo>
                  <a:lnTo>
                    <a:pt x="235" y="7201"/>
                  </a:lnTo>
                  <a:cubicBezTo>
                    <a:pt x="2527" y="6764"/>
                    <a:pt x="4286" y="5387"/>
                    <a:pt x="5323" y="3218"/>
                  </a:cubicBezTo>
                  <a:cubicBezTo>
                    <a:pt x="6091" y="1611"/>
                    <a:pt x="6189" y="139"/>
                    <a:pt x="6194" y="78"/>
                  </a:cubicBezTo>
                  <a:lnTo>
                    <a:pt x="4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3;p69">
              <a:extLst>
                <a:ext uri="{FF2B5EF4-FFF2-40B4-BE49-F238E27FC236}">
                  <a16:creationId xmlns:a16="http://schemas.microsoft.com/office/drawing/2014/main" id="{4F6A207F-7FFB-6B8E-489C-117ADC302F9F}"/>
                </a:ext>
              </a:extLst>
            </p:cNvPr>
            <p:cNvSpPr/>
            <p:nvPr/>
          </p:nvSpPr>
          <p:spPr>
            <a:xfrm>
              <a:off x="3421164" y="3829583"/>
              <a:ext cx="137909" cy="160397"/>
            </a:xfrm>
            <a:custGeom>
              <a:avLst/>
              <a:gdLst/>
              <a:ahLst/>
              <a:cxnLst/>
              <a:rect l="l" t="t" r="r" b="b"/>
              <a:pathLst>
                <a:path w="6194" h="7204" extrusionOk="0">
                  <a:moveTo>
                    <a:pt x="1253" y="1"/>
                  </a:moveTo>
                  <a:lnTo>
                    <a:pt x="1" y="80"/>
                  </a:lnTo>
                  <a:cubicBezTo>
                    <a:pt x="4" y="141"/>
                    <a:pt x="102" y="1613"/>
                    <a:pt x="871" y="3220"/>
                  </a:cubicBezTo>
                  <a:cubicBezTo>
                    <a:pt x="1909" y="5389"/>
                    <a:pt x="3667" y="6766"/>
                    <a:pt x="5958" y="7203"/>
                  </a:cubicBezTo>
                  <a:lnTo>
                    <a:pt x="6194" y="5970"/>
                  </a:lnTo>
                  <a:cubicBezTo>
                    <a:pt x="4296" y="5609"/>
                    <a:pt x="2893" y="4513"/>
                    <a:pt x="2021" y="2714"/>
                  </a:cubicBezTo>
                  <a:cubicBezTo>
                    <a:pt x="1346" y="1324"/>
                    <a:pt x="1253" y="14"/>
                    <a:pt x="1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4;p69">
              <a:extLst>
                <a:ext uri="{FF2B5EF4-FFF2-40B4-BE49-F238E27FC236}">
                  <a16:creationId xmlns:a16="http://schemas.microsoft.com/office/drawing/2014/main" id="{58F4F26F-52A4-8AEA-4B8C-ACBEC2272261}"/>
                </a:ext>
              </a:extLst>
            </p:cNvPr>
            <p:cNvSpPr/>
            <p:nvPr/>
          </p:nvSpPr>
          <p:spPr>
            <a:xfrm>
              <a:off x="3556736" y="3629107"/>
              <a:ext cx="72272" cy="68732"/>
            </a:xfrm>
            <a:custGeom>
              <a:avLst/>
              <a:gdLst/>
              <a:ahLst/>
              <a:cxnLst/>
              <a:rect l="l" t="t" r="r" b="b"/>
              <a:pathLst>
                <a:path w="3246" h="3087" extrusionOk="0">
                  <a:moveTo>
                    <a:pt x="1623" y="0"/>
                  </a:moveTo>
                  <a:lnTo>
                    <a:pt x="1121" y="1017"/>
                  </a:lnTo>
                  <a:lnTo>
                    <a:pt x="0" y="1180"/>
                  </a:lnTo>
                  <a:lnTo>
                    <a:pt x="812" y="1970"/>
                  </a:lnTo>
                  <a:lnTo>
                    <a:pt x="620" y="3087"/>
                  </a:lnTo>
                  <a:lnTo>
                    <a:pt x="1623" y="2560"/>
                  </a:lnTo>
                  <a:lnTo>
                    <a:pt x="1660" y="2579"/>
                  </a:lnTo>
                  <a:lnTo>
                    <a:pt x="2626" y="3087"/>
                  </a:lnTo>
                  <a:lnTo>
                    <a:pt x="2434" y="1970"/>
                  </a:lnTo>
                  <a:lnTo>
                    <a:pt x="3246" y="1180"/>
                  </a:lnTo>
                  <a:lnTo>
                    <a:pt x="2125" y="1017"/>
                  </a:lnTo>
                  <a:lnTo>
                    <a:pt x="1660" y="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5;p69">
              <a:extLst>
                <a:ext uri="{FF2B5EF4-FFF2-40B4-BE49-F238E27FC236}">
                  <a16:creationId xmlns:a16="http://schemas.microsoft.com/office/drawing/2014/main" id="{4F6F4BBE-1D07-39B1-7209-C888210BCFDB}"/>
                </a:ext>
              </a:extLst>
            </p:cNvPr>
            <p:cNvSpPr/>
            <p:nvPr/>
          </p:nvSpPr>
          <p:spPr>
            <a:xfrm>
              <a:off x="3382845" y="3725783"/>
              <a:ext cx="418404" cy="139067"/>
            </a:xfrm>
            <a:custGeom>
              <a:avLst/>
              <a:gdLst/>
              <a:ahLst/>
              <a:cxnLst/>
              <a:rect l="l" t="t" r="r" b="b"/>
              <a:pathLst>
                <a:path w="18792" h="6246" extrusionOk="0">
                  <a:moveTo>
                    <a:pt x="0" y="0"/>
                  </a:moveTo>
                  <a:lnTo>
                    <a:pt x="0" y="6245"/>
                  </a:lnTo>
                  <a:lnTo>
                    <a:pt x="2274" y="6245"/>
                  </a:lnTo>
                  <a:lnTo>
                    <a:pt x="3159" y="4485"/>
                  </a:lnTo>
                  <a:lnTo>
                    <a:pt x="15632" y="4485"/>
                  </a:lnTo>
                  <a:lnTo>
                    <a:pt x="16517" y="6245"/>
                  </a:lnTo>
                  <a:lnTo>
                    <a:pt x="18791" y="6245"/>
                  </a:lnTo>
                  <a:lnTo>
                    <a:pt x="187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6;p69">
              <a:extLst>
                <a:ext uri="{FF2B5EF4-FFF2-40B4-BE49-F238E27FC236}">
                  <a16:creationId xmlns:a16="http://schemas.microsoft.com/office/drawing/2014/main" id="{488363B9-AF43-D229-FC9D-E57C5810DC8F}"/>
                </a:ext>
              </a:extLst>
            </p:cNvPr>
            <p:cNvSpPr/>
            <p:nvPr/>
          </p:nvSpPr>
          <p:spPr>
            <a:xfrm>
              <a:off x="3542442" y="3942356"/>
              <a:ext cx="99168" cy="71448"/>
            </a:xfrm>
            <a:custGeom>
              <a:avLst/>
              <a:gdLst/>
              <a:ahLst/>
              <a:cxnLst/>
              <a:rect l="l" t="t" r="r" b="b"/>
              <a:pathLst>
                <a:path w="4454" h="3209" extrusionOk="0">
                  <a:moveTo>
                    <a:pt x="0" y="0"/>
                  </a:moveTo>
                  <a:lnTo>
                    <a:pt x="0" y="3209"/>
                  </a:lnTo>
                  <a:lnTo>
                    <a:pt x="4454" y="3209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7;p69">
              <a:extLst>
                <a:ext uri="{FF2B5EF4-FFF2-40B4-BE49-F238E27FC236}">
                  <a16:creationId xmlns:a16="http://schemas.microsoft.com/office/drawing/2014/main" id="{EE2EE4AB-1852-7A5C-FF51-EB73F07D1FB4}"/>
                </a:ext>
              </a:extLst>
            </p:cNvPr>
            <p:cNvSpPr/>
            <p:nvPr/>
          </p:nvSpPr>
          <p:spPr>
            <a:xfrm>
              <a:off x="3592850" y="3942356"/>
              <a:ext cx="48760" cy="71448"/>
            </a:xfrm>
            <a:custGeom>
              <a:avLst/>
              <a:gdLst/>
              <a:ahLst/>
              <a:cxnLst/>
              <a:rect l="l" t="t" r="r" b="b"/>
              <a:pathLst>
                <a:path w="2190" h="3209" extrusionOk="0">
                  <a:moveTo>
                    <a:pt x="1" y="0"/>
                  </a:moveTo>
                  <a:lnTo>
                    <a:pt x="1" y="3209"/>
                  </a:lnTo>
                  <a:lnTo>
                    <a:pt x="2190" y="3209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8;p69">
              <a:extLst>
                <a:ext uri="{FF2B5EF4-FFF2-40B4-BE49-F238E27FC236}">
                  <a16:creationId xmlns:a16="http://schemas.microsoft.com/office/drawing/2014/main" id="{5492E464-0C5F-B3A4-21C4-64DBEDC84246}"/>
                </a:ext>
              </a:extLst>
            </p:cNvPr>
            <p:cNvSpPr/>
            <p:nvPr/>
          </p:nvSpPr>
          <p:spPr>
            <a:xfrm>
              <a:off x="3592850" y="3725783"/>
              <a:ext cx="208400" cy="139067"/>
            </a:xfrm>
            <a:custGeom>
              <a:avLst/>
              <a:gdLst/>
              <a:ahLst/>
              <a:cxnLst/>
              <a:rect l="l" t="t" r="r" b="b"/>
              <a:pathLst>
                <a:path w="9360" h="6246" extrusionOk="0">
                  <a:moveTo>
                    <a:pt x="1" y="0"/>
                  </a:moveTo>
                  <a:lnTo>
                    <a:pt x="1" y="4485"/>
                  </a:lnTo>
                  <a:lnTo>
                    <a:pt x="6200" y="4485"/>
                  </a:lnTo>
                  <a:lnTo>
                    <a:pt x="7085" y="6245"/>
                  </a:lnTo>
                  <a:lnTo>
                    <a:pt x="9359" y="6245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9;p69">
              <a:extLst>
                <a:ext uri="{FF2B5EF4-FFF2-40B4-BE49-F238E27FC236}">
                  <a16:creationId xmlns:a16="http://schemas.microsoft.com/office/drawing/2014/main" id="{88C1E6A6-CE17-FF42-856D-1F81F1E19B28}"/>
                </a:ext>
              </a:extLst>
            </p:cNvPr>
            <p:cNvSpPr/>
            <p:nvPr/>
          </p:nvSpPr>
          <p:spPr>
            <a:xfrm>
              <a:off x="3592850" y="3629107"/>
              <a:ext cx="36158" cy="68732"/>
            </a:xfrm>
            <a:custGeom>
              <a:avLst/>
              <a:gdLst/>
              <a:ahLst/>
              <a:cxnLst/>
              <a:rect l="l" t="t" r="r" b="b"/>
              <a:pathLst>
                <a:path w="1624" h="3087" extrusionOk="0">
                  <a:moveTo>
                    <a:pt x="1" y="0"/>
                  </a:moveTo>
                  <a:lnTo>
                    <a:pt x="1" y="2560"/>
                  </a:lnTo>
                  <a:lnTo>
                    <a:pt x="38" y="2579"/>
                  </a:lnTo>
                  <a:lnTo>
                    <a:pt x="1004" y="3087"/>
                  </a:lnTo>
                  <a:lnTo>
                    <a:pt x="812" y="1970"/>
                  </a:lnTo>
                  <a:lnTo>
                    <a:pt x="1624" y="1180"/>
                  </a:lnTo>
                  <a:lnTo>
                    <a:pt x="503" y="1017"/>
                  </a:lnTo>
                  <a:lnTo>
                    <a:pt x="38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91;p46">
            <a:extLst>
              <a:ext uri="{FF2B5EF4-FFF2-40B4-BE49-F238E27FC236}">
                <a16:creationId xmlns:a16="http://schemas.microsoft.com/office/drawing/2014/main" id="{0B81E6AE-32A0-7FFB-0993-5E5C077DF32E}"/>
              </a:ext>
            </a:extLst>
          </p:cNvPr>
          <p:cNvGrpSpPr/>
          <p:nvPr/>
        </p:nvGrpSpPr>
        <p:grpSpPr>
          <a:xfrm>
            <a:off x="5547162" y="1290506"/>
            <a:ext cx="2068814" cy="1998061"/>
            <a:chOff x="2109925" y="1041250"/>
            <a:chExt cx="427850" cy="535600"/>
          </a:xfrm>
        </p:grpSpPr>
        <p:sp>
          <p:nvSpPr>
            <p:cNvPr id="34" name="Google Shape;492;p46">
              <a:extLst>
                <a:ext uri="{FF2B5EF4-FFF2-40B4-BE49-F238E27FC236}">
                  <a16:creationId xmlns:a16="http://schemas.microsoft.com/office/drawing/2014/main" id="{FCA66B15-B9A5-A1DC-58BF-03826298E2DF}"/>
                </a:ext>
              </a:extLst>
            </p:cNvPr>
            <p:cNvSpPr/>
            <p:nvPr/>
          </p:nvSpPr>
          <p:spPr>
            <a:xfrm>
              <a:off x="2262575" y="1041250"/>
              <a:ext cx="275200" cy="263650"/>
            </a:xfrm>
            <a:custGeom>
              <a:avLst/>
              <a:gdLst/>
              <a:ahLst/>
              <a:cxnLst/>
              <a:rect l="l" t="t" r="r" b="b"/>
              <a:pathLst>
                <a:path w="11008" h="10546" extrusionOk="0">
                  <a:moveTo>
                    <a:pt x="4075" y="0"/>
                  </a:moveTo>
                  <a:lnTo>
                    <a:pt x="1885" y="4554"/>
                  </a:lnTo>
                  <a:lnTo>
                    <a:pt x="1" y="9290"/>
                  </a:lnTo>
                  <a:lnTo>
                    <a:pt x="1" y="10546"/>
                  </a:lnTo>
                  <a:lnTo>
                    <a:pt x="5935" y="10546"/>
                  </a:lnTo>
                  <a:lnTo>
                    <a:pt x="110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3;p46">
              <a:extLst>
                <a:ext uri="{FF2B5EF4-FFF2-40B4-BE49-F238E27FC236}">
                  <a16:creationId xmlns:a16="http://schemas.microsoft.com/office/drawing/2014/main" id="{DB0D0FC3-2F13-BC26-B7A3-90074751C1CB}"/>
                </a:ext>
              </a:extLst>
            </p:cNvPr>
            <p:cNvSpPr/>
            <p:nvPr/>
          </p:nvSpPr>
          <p:spPr>
            <a:xfrm>
              <a:off x="2109925" y="1041250"/>
              <a:ext cx="300125" cy="263625"/>
            </a:xfrm>
            <a:custGeom>
              <a:avLst/>
              <a:gdLst/>
              <a:ahLst/>
              <a:cxnLst/>
              <a:rect l="l" t="t" r="r" b="b"/>
              <a:pathLst>
                <a:path w="12005" h="10545" extrusionOk="0">
                  <a:moveTo>
                    <a:pt x="0" y="0"/>
                  </a:moveTo>
                  <a:lnTo>
                    <a:pt x="5074" y="10544"/>
                  </a:lnTo>
                  <a:lnTo>
                    <a:pt x="12004" y="10544"/>
                  </a:lnTo>
                  <a:lnTo>
                    <a:pt x="69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4;p46">
              <a:extLst>
                <a:ext uri="{FF2B5EF4-FFF2-40B4-BE49-F238E27FC236}">
                  <a16:creationId xmlns:a16="http://schemas.microsoft.com/office/drawing/2014/main" id="{43CBB986-3909-3366-C8B2-DC5EDB6ADDE4}"/>
                </a:ext>
              </a:extLst>
            </p:cNvPr>
            <p:cNvSpPr/>
            <p:nvPr/>
          </p:nvSpPr>
          <p:spPr>
            <a:xfrm>
              <a:off x="2204750" y="1273475"/>
              <a:ext cx="238175" cy="80325"/>
            </a:xfrm>
            <a:custGeom>
              <a:avLst/>
              <a:gdLst/>
              <a:ahLst/>
              <a:cxnLst/>
              <a:rect l="l" t="t" r="r" b="b"/>
              <a:pathLst>
                <a:path w="9527" h="3213" extrusionOk="0">
                  <a:moveTo>
                    <a:pt x="1" y="1"/>
                  </a:moveTo>
                  <a:lnTo>
                    <a:pt x="1" y="1257"/>
                  </a:lnTo>
                  <a:lnTo>
                    <a:pt x="4135" y="1257"/>
                  </a:lnTo>
                  <a:lnTo>
                    <a:pt x="4135" y="3212"/>
                  </a:lnTo>
                  <a:lnTo>
                    <a:pt x="5391" y="3212"/>
                  </a:lnTo>
                  <a:lnTo>
                    <a:pt x="5391" y="1257"/>
                  </a:lnTo>
                  <a:lnTo>
                    <a:pt x="9526" y="1257"/>
                  </a:lnTo>
                  <a:lnTo>
                    <a:pt x="9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5;p46">
              <a:extLst>
                <a:ext uri="{FF2B5EF4-FFF2-40B4-BE49-F238E27FC236}">
                  <a16:creationId xmlns:a16="http://schemas.microsoft.com/office/drawing/2014/main" id="{AA02990C-A429-8612-03E5-8AD878446E50}"/>
                </a:ext>
              </a:extLst>
            </p:cNvPr>
            <p:cNvSpPr/>
            <p:nvPr/>
          </p:nvSpPr>
          <p:spPr>
            <a:xfrm>
              <a:off x="2323825" y="1273475"/>
              <a:ext cx="119100" cy="80325"/>
            </a:xfrm>
            <a:custGeom>
              <a:avLst/>
              <a:gdLst/>
              <a:ahLst/>
              <a:cxnLst/>
              <a:rect l="l" t="t" r="r" b="b"/>
              <a:pathLst>
                <a:path w="4764" h="3213" extrusionOk="0">
                  <a:moveTo>
                    <a:pt x="1" y="1"/>
                  </a:moveTo>
                  <a:lnTo>
                    <a:pt x="1" y="3212"/>
                  </a:lnTo>
                  <a:lnTo>
                    <a:pt x="628" y="3212"/>
                  </a:lnTo>
                  <a:lnTo>
                    <a:pt x="628" y="1257"/>
                  </a:lnTo>
                  <a:lnTo>
                    <a:pt x="4763" y="125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6;p46">
              <a:extLst>
                <a:ext uri="{FF2B5EF4-FFF2-40B4-BE49-F238E27FC236}">
                  <a16:creationId xmlns:a16="http://schemas.microsoft.com/office/drawing/2014/main" id="{62ECF8A8-3D74-B0B8-5FE3-7D9924E17A74}"/>
                </a:ext>
              </a:extLst>
            </p:cNvPr>
            <p:cNvSpPr/>
            <p:nvPr/>
          </p:nvSpPr>
          <p:spPr>
            <a:xfrm>
              <a:off x="2189375" y="1321100"/>
              <a:ext cx="268925" cy="255750"/>
            </a:xfrm>
            <a:custGeom>
              <a:avLst/>
              <a:gdLst/>
              <a:ahLst/>
              <a:cxnLst/>
              <a:rect l="l" t="t" r="r" b="b"/>
              <a:pathLst>
                <a:path w="10757" h="10230" extrusionOk="0">
                  <a:moveTo>
                    <a:pt x="5379" y="1"/>
                  </a:moveTo>
                  <a:lnTo>
                    <a:pt x="3716" y="3368"/>
                  </a:lnTo>
                  <a:lnTo>
                    <a:pt x="1" y="3907"/>
                  </a:lnTo>
                  <a:lnTo>
                    <a:pt x="2690" y="6528"/>
                  </a:lnTo>
                  <a:lnTo>
                    <a:pt x="2055" y="10230"/>
                  </a:lnTo>
                  <a:lnTo>
                    <a:pt x="5379" y="8481"/>
                  </a:lnTo>
                  <a:lnTo>
                    <a:pt x="8701" y="10230"/>
                  </a:lnTo>
                  <a:lnTo>
                    <a:pt x="8701" y="10230"/>
                  </a:lnTo>
                  <a:lnTo>
                    <a:pt x="8066" y="6528"/>
                  </a:lnTo>
                  <a:lnTo>
                    <a:pt x="10757" y="3908"/>
                  </a:lnTo>
                  <a:lnTo>
                    <a:pt x="7040" y="3368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97;p46">
              <a:extLst>
                <a:ext uri="{FF2B5EF4-FFF2-40B4-BE49-F238E27FC236}">
                  <a16:creationId xmlns:a16="http://schemas.microsoft.com/office/drawing/2014/main" id="{5C64BEB7-2C98-70F6-001C-B32C0731C86B}"/>
                </a:ext>
              </a:extLst>
            </p:cNvPr>
            <p:cNvSpPr/>
            <p:nvPr/>
          </p:nvSpPr>
          <p:spPr>
            <a:xfrm>
              <a:off x="2323825" y="1321100"/>
              <a:ext cx="134450" cy="255750"/>
            </a:xfrm>
            <a:custGeom>
              <a:avLst/>
              <a:gdLst/>
              <a:ahLst/>
              <a:cxnLst/>
              <a:rect l="l" t="t" r="r" b="b"/>
              <a:pathLst>
                <a:path w="5378" h="10230" extrusionOk="0">
                  <a:moveTo>
                    <a:pt x="1" y="1"/>
                  </a:moveTo>
                  <a:lnTo>
                    <a:pt x="1" y="8481"/>
                  </a:lnTo>
                  <a:lnTo>
                    <a:pt x="3323" y="10230"/>
                  </a:lnTo>
                  <a:lnTo>
                    <a:pt x="3323" y="10230"/>
                  </a:lnTo>
                  <a:lnTo>
                    <a:pt x="2688" y="6528"/>
                  </a:lnTo>
                  <a:lnTo>
                    <a:pt x="5377" y="3908"/>
                  </a:lnTo>
                  <a:lnTo>
                    <a:pt x="1662" y="3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4B58995-0BC5-70E5-C84E-A4D4B51E3830}"/>
              </a:ext>
            </a:extLst>
          </p:cNvPr>
          <p:cNvSpPr txBox="1"/>
          <p:nvPr/>
        </p:nvSpPr>
        <p:spPr>
          <a:xfrm>
            <a:off x="2264468" y="3288567"/>
            <a:ext cx="97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PVP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953B2E-36BF-D8DC-5A0C-577CD0464165}"/>
              </a:ext>
            </a:extLst>
          </p:cNvPr>
          <p:cNvSpPr txBox="1"/>
          <p:nvPr/>
        </p:nvSpPr>
        <p:spPr>
          <a:xfrm>
            <a:off x="6096278" y="3269106"/>
            <a:ext cx="97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PVE</a:t>
            </a:r>
          </a:p>
        </p:txBody>
      </p:sp>
    </p:spTree>
    <p:extLst>
      <p:ext uri="{BB962C8B-B14F-4D97-AF65-F5344CB8AC3E}">
        <p14:creationId xmlns:p14="http://schemas.microsoft.com/office/powerpoint/2010/main" val="34158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(PVP)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574;p69">
            <a:extLst>
              <a:ext uri="{FF2B5EF4-FFF2-40B4-BE49-F238E27FC236}">
                <a16:creationId xmlns:a16="http://schemas.microsoft.com/office/drawing/2014/main" id="{3950C345-147C-62B6-D204-11B7E64C80AB}"/>
              </a:ext>
            </a:extLst>
          </p:cNvPr>
          <p:cNvGrpSpPr/>
          <p:nvPr/>
        </p:nvGrpSpPr>
        <p:grpSpPr>
          <a:xfrm>
            <a:off x="1705803" y="1290506"/>
            <a:ext cx="2068814" cy="1998062"/>
            <a:chOff x="1717475" y="2665800"/>
            <a:chExt cx="535600" cy="400300"/>
          </a:xfrm>
        </p:grpSpPr>
        <p:sp>
          <p:nvSpPr>
            <p:cNvPr id="3" name="Google Shape;1575;p69">
              <a:extLst>
                <a:ext uri="{FF2B5EF4-FFF2-40B4-BE49-F238E27FC236}">
                  <a16:creationId xmlns:a16="http://schemas.microsoft.com/office/drawing/2014/main" id="{EE7344A9-22C8-8C0A-5A0D-1F9408B8A885}"/>
                </a:ext>
              </a:extLst>
            </p:cNvPr>
            <p:cNvSpPr/>
            <p:nvPr/>
          </p:nvSpPr>
          <p:spPr>
            <a:xfrm>
              <a:off x="1763600" y="2925450"/>
              <a:ext cx="443400" cy="140650"/>
            </a:xfrm>
            <a:custGeom>
              <a:avLst/>
              <a:gdLst/>
              <a:ahLst/>
              <a:cxnLst/>
              <a:rect l="l" t="t" r="r" b="b"/>
              <a:pathLst>
                <a:path w="17736" h="5626" extrusionOk="0">
                  <a:moveTo>
                    <a:pt x="2814" y="0"/>
                  </a:moveTo>
                  <a:cubicBezTo>
                    <a:pt x="1263" y="0"/>
                    <a:pt x="1" y="1263"/>
                    <a:pt x="1" y="2814"/>
                  </a:cubicBezTo>
                  <a:cubicBezTo>
                    <a:pt x="1" y="4364"/>
                    <a:pt x="1263" y="5626"/>
                    <a:pt x="2814" y="5626"/>
                  </a:cubicBezTo>
                  <a:lnTo>
                    <a:pt x="14921" y="5626"/>
                  </a:lnTo>
                  <a:cubicBezTo>
                    <a:pt x="16472" y="5626"/>
                    <a:pt x="17735" y="4364"/>
                    <a:pt x="17735" y="2814"/>
                  </a:cubicBezTo>
                  <a:cubicBezTo>
                    <a:pt x="17735" y="1262"/>
                    <a:pt x="16472" y="0"/>
                    <a:pt x="14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76;p69">
              <a:extLst>
                <a:ext uri="{FF2B5EF4-FFF2-40B4-BE49-F238E27FC236}">
                  <a16:creationId xmlns:a16="http://schemas.microsoft.com/office/drawing/2014/main" id="{5C636080-ED38-D5F0-F10F-6FDCBF337626}"/>
                </a:ext>
              </a:extLst>
            </p:cNvPr>
            <p:cNvSpPr/>
            <p:nvPr/>
          </p:nvSpPr>
          <p:spPr>
            <a:xfrm>
              <a:off x="1985275" y="2925450"/>
              <a:ext cx="221725" cy="140650"/>
            </a:xfrm>
            <a:custGeom>
              <a:avLst/>
              <a:gdLst/>
              <a:ahLst/>
              <a:cxnLst/>
              <a:rect l="l" t="t" r="r" b="b"/>
              <a:pathLst>
                <a:path w="8869" h="5626" extrusionOk="0">
                  <a:moveTo>
                    <a:pt x="1" y="0"/>
                  </a:moveTo>
                  <a:lnTo>
                    <a:pt x="1" y="5626"/>
                  </a:lnTo>
                  <a:lnTo>
                    <a:pt x="6054" y="5626"/>
                  </a:lnTo>
                  <a:cubicBezTo>
                    <a:pt x="7605" y="5626"/>
                    <a:pt x="8868" y="4364"/>
                    <a:pt x="8868" y="2814"/>
                  </a:cubicBezTo>
                  <a:cubicBezTo>
                    <a:pt x="8868" y="1262"/>
                    <a:pt x="7605" y="0"/>
                    <a:pt x="6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77;p69">
              <a:extLst>
                <a:ext uri="{FF2B5EF4-FFF2-40B4-BE49-F238E27FC236}">
                  <a16:creationId xmlns:a16="http://schemas.microsoft.com/office/drawing/2014/main" id="{2E0E0449-C41F-2DDF-9DEF-5FC755008127}"/>
                </a:ext>
              </a:extLst>
            </p:cNvPr>
            <p:cNvSpPr/>
            <p:nvPr/>
          </p:nvSpPr>
          <p:spPr>
            <a:xfrm>
              <a:off x="1820900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4" y="0"/>
                  </a:moveTo>
                  <a:cubicBezTo>
                    <a:pt x="540" y="0"/>
                    <a:pt x="249" y="194"/>
                    <a:pt x="125" y="493"/>
                  </a:cubicBezTo>
                  <a:cubicBezTo>
                    <a:pt x="1" y="791"/>
                    <a:pt x="69" y="1136"/>
                    <a:pt x="298" y="1365"/>
                  </a:cubicBezTo>
                  <a:cubicBezTo>
                    <a:pt x="451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70" y="1538"/>
                  </a:cubicBezTo>
                  <a:cubicBezTo>
                    <a:pt x="1468" y="1414"/>
                    <a:pt x="1662" y="1123"/>
                    <a:pt x="1662" y="800"/>
                  </a:cubicBezTo>
                  <a:cubicBezTo>
                    <a:pt x="1664" y="358"/>
                    <a:pt x="1306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78;p69">
              <a:extLst>
                <a:ext uri="{FF2B5EF4-FFF2-40B4-BE49-F238E27FC236}">
                  <a16:creationId xmlns:a16="http://schemas.microsoft.com/office/drawing/2014/main" id="{EE6B8C6C-77C7-3722-601B-322C055B7AF5}"/>
                </a:ext>
              </a:extLst>
            </p:cNvPr>
            <p:cNvSpPr/>
            <p:nvPr/>
          </p:nvSpPr>
          <p:spPr>
            <a:xfrm>
              <a:off x="1878025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3" y="0"/>
                  </a:moveTo>
                  <a:cubicBezTo>
                    <a:pt x="541" y="0"/>
                    <a:pt x="248" y="194"/>
                    <a:pt x="124" y="493"/>
                  </a:cubicBezTo>
                  <a:cubicBezTo>
                    <a:pt x="0" y="791"/>
                    <a:pt x="69" y="1136"/>
                    <a:pt x="297" y="1365"/>
                  </a:cubicBezTo>
                  <a:cubicBezTo>
                    <a:pt x="451" y="1518"/>
                    <a:pt x="656" y="1599"/>
                    <a:pt x="864" y="1599"/>
                  </a:cubicBezTo>
                  <a:cubicBezTo>
                    <a:pt x="966" y="1599"/>
                    <a:pt x="1070" y="1579"/>
                    <a:pt x="1169" y="1538"/>
                  </a:cubicBezTo>
                  <a:cubicBezTo>
                    <a:pt x="1468" y="1414"/>
                    <a:pt x="1663" y="1123"/>
                    <a:pt x="1663" y="799"/>
                  </a:cubicBezTo>
                  <a:cubicBezTo>
                    <a:pt x="1663" y="358"/>
                    <a:pt x="1305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9;p69">
              <a:extLst>
                <a:ext uri="{FF2B5EF4-FFF2-40B4-BE49-F238E27FC236}">
                  <a16:creationId xmlns:a16="http://schemas.microsoft.com/office/drawing/2014/main" id="{2D851EB4-AE5F-EADD-5C7B-138EF9A2D022}"/>
                </a:ext>
              </a:extLst>
            </p:cNvPr>
            <p:cNvSpPr/>
            <p:nvPr/>
          </p:nvSpPr>
          <p:spPr>
            <a:xfrm>
              <a:off x="1935150" y="2975800"/>
              <a:ext cx="41575" cy="39975"/>
            </a:xfrm>
            <a:custGeom>
              <a:avLst/>
              <a:gdLst/>
              <a:ahLst/>
              <a:cxnLst/>
              <a:rect l="l" t="t" r="r" b="b"/>
              <a:pathLst>
                <a:path w="1663" h="1599" extrusionOk="0">
                  <a:moveTo>
                    <a:pt x="864" y="0"/>
                  </a:moveTo>
                  <a:cubicBezTo>
                    <a:pt x="540" y="0"/>
                    <a:pt x="249" y="194"/>
                    <a:pt x="125" y="493"/>
                  </a:cubicBezTo>
                  <a:cubicBezTo>
                    <a:pt x="1" y="791"/>
                    <a:pt x="70" y="1136"/>
                    <a:pt x="298" y="1365"/>
                  </a:cubicBezTo>
                  <a:cubicBezTo>
                    <a:pt x="451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68" y="1538"/>
                  </a:cubicBezTo>
                  <a:cubicBezTo>
                    <a:pt x="1469" y="1414"/>
                    <a:pt x="1663" y="1123"/>
                    <a:pt x="1663" y="799"/>
                  </a:cubicBezTo>
                  <a:cubicBezTo>
                    <a:pt x="1663" y="358"/>
                    <a:pt x="1304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0;p69">
              <a:extLst>
                <a:ext uri="{FF2B5EF4-FFF2-40B4-BE49-F238E27FC236}">
                  <a16:creationId xmlns:a16="http://schemas.microsoft.com/office/drawing/2014/main" id="{14F3AD9A-D404-FB32-B6C1-3C35205463F0}"/>
                </a:ext>
              </a:extLst>
            </p:cNvPr>
            <p:cNvSpPr/>
            <p:nvPr/>
          </p:nvSpPr>
          <p:spPr>
            <a:xfrm>
              <a:off x="1992275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3" y="0"/>
                  </a:moveTo>
                  <a:cubicBezTo>
                    <a:pt x="539" y="0"/>
                    <a:pt x="248" y="194"/>
                    <a:pt x="124" y="493"/>
                  </a:cubicBezTo>
                  <a:cubicBezTo>
                    <a:pt x="0" y="793"/>
                    <a:pt x="69" y="1136"/>
                    <a:pt x="297" y="1365"/>
                  </a:cubicBezTo>
                  <a:cubicBezTo>
                    <a:pt x="450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69" y="1538"/>
                  </a:cubicBezTo>
                  <a:cubicBezTo>
                    <a:pt x="1468" y="1414"/>
                    <a:pt x="1663" y="1123"/>
                    <a:pt x="1663" y="799"/>
                  </a:cubicBezTo>
                  <a:cubicBezTo>
                    <a:pt x="1662" y="358"/>
                    <a:pt x="1305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1;p69">
              <a:extLst>
                <a:ext uri="{FF2B5EF4-FFF2-40B4-BE49-F238E27FC236}">
                  <a16:creationId xmlns:a16="http://schemas.microsoft.com/office/drawing/2014/main" id="{473738CE-E02C-8932-A6C0-C6E6D1CD118A}"/>
                </a:ext>
              </a:extLst>
            </p:cNvPr>
            <p:cNvSpPr/>
            <p:nvPr/>
          </p:nvSpPr>
          <p:spPr>
            <a:xfrm>
              <a:off x="2049425" y="2975800"/>
              <a:ext cx="41550" cy="39975"/>
            </a:xfrm>
            <a:custGeom>
              <a:avLst/>
              <a:gdLst/>
              <a:ahLst/>
              <a:cxnLst/>
              <a:rect l="l" t="t" r="r" b="b"/>
              <a:pathLst>
                <a:path w="1662" h="1599" extrusionOk="0">
                  <a:moveTo>
                    <a:pt x="861" y="0"/>
                  </a:moveTo>
                  <a:cubicBezTo>
                    <a:pt x="539" y="0"/>
                    <a:pt x="246" y="194"/>
                    <a:pt x="124" y="493"/>
                  </a:cubicBezTo>
                  <a:cubicBezTo>
                    <a:pt x="0" y="793"/>
                    <a:pt x="67" y="1136"/>
                    <a:pt x="297" y="1365"/>
                  </a:cubicBezTo>
                  <a:cubicBezTo>
                    <a:pt x="450" y="1518"/>
                    <a:pt x="654" y="1599"/>
                    <a:pt x="862" y="1599"/>
                  </a:cubicBezTo>
                  <a:cubicBezTo>
                    <a:pt x="965" y="1599"/>
                    <a:pt x="1069" y="1579"/>
                    <a:pt x="1168" y="1538"/>
                  </a:cubicBezTo>
                  <a:cubicBezTo>
                    <a:pt x="1466" y="1414"/>
                    <a:pt x="1662" y="1123"/>
                    <a:pt x="1662" y="799"/>
                  </a:cubicBezTo>
                  <a:cubicBezTo>
                    <a:pt x="1662" y="358"/>
                    <a:pt x="1303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2;p69">
              <a:extLst>
                <a:ext uri="{FF2B5EF4-FFF2-40B4-BE49-F238E27FC236}">
                  <a16:creationId xmlns:a16="http://schemas.microsoft.com/office/drawing/2014/main" id="{0BEDF472-F0F0-2048-0760-564DA589E55D}"/>
                </a:ext>
              </a:extLst>
            </p:cNvPr>
            <p:cNvSpPr/>
            <p:nvPr/>
          </p:nvSpPr>
          <p:spPr>
            <a:xfrm>
              <a:off x="2106525" y="2975800"/>
              <a:ext cx="41575" cy="39975"/>
            </a:xfrm>
            <a:custGeom>
              <a:avLst/>
              <a:gdLst/>
              <a:ahLst/>
              <a:cxnLst/>
              <a:rect l="l" t="t" r="r" b="b"/>
              <a:pathLst>
                <a:path w="1663" h="1599" extrusionOk="0">
                  <a:moveTo>
                    <a:pt x="863" y="0"/>
                  </a:moveTo>
                  <a:cubicBezTo>
                    <a:pt x="539" y="0"/>
                    <a:pt x="248" y="194"/>
                    <a:pt x="124" y="493"/>
                  </a:cubicBezTo>
                  <a:cubicBezTo>
                    <a:pt x="0" y="793"/>
                    <a:pt x="69" y="1136"/>
                    <a:pt x="297" y="1365"/>
                  </a:cubicBezTo>
                  <a:cubicBezTo>
                    <a:pt x="450" y="1518"/>
                    <a:pt x="655" y="1599"/>
                    <a:pt x="862" y="1599"/>
                  </a:cubicBezTo>
                  <a:cubicBezTo>
                    <a:pt x="965" y="1599"/>
                    <a:pt x="1069" y="1579"/>
                    <a:pt x="1168" y="1538"/>
                  </a:cubicBezTo>
                  <a:cubicBezTo>
                    <a:pt x="1468" y="1414"/>
                    <a:pt x="1662" y="1123"/>
                    <a:pt x="1662" y="799"/>
                  </a:cubicBezTo>
                  <a:cubicBezTo>
                    <a:pt x="1662" y="358"/>
                    <a:pt x="1304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3;p69">
              <a:extLst>
                <a:ext uri="{FF2B5EF4-FFF2-40B4-BE49-F238E27FC236}">
                  <a16:creationId xmlns:a16="http://schemas.microsoft.com/office/drawing/2014/main" id="{83B1EEB5-4B81-28FF-7574-445EF0ABC9B2}"/>
                </a:ext>
              </a:extLst>
            </p:cNvPr>
            <p:cNvSpPr/>
            <p:nvPr/>
          </p:nvSpPr>
          <p:spPr>
            <a:xfrm>
              <a:off x="1758450" y="2665800"/>
              <a:ext cx="218875" cy="124250"/>
            </a:xfrm>
            <a:custGeom>
              <a:avLst/>
              <a:gdLst/>
              <a:ahLst/>
              <a:cxnLst/>
              <a:rect l="l" t="t" r="r" b="b"/>
              <a:pathLst>
                <a:path w="8755" h="4970" extrusionOk="0">
                  <a:moveTo>
                    <a:pt x="522" y="1"/>
                  </a:moveTo>
                  <a:lnTo>
                    <a:pt x="1" y="1113"/>
                  </a:lnTo>
                  <a:lnTo>
                    <a:pt x="8233" y="4969"/>
                  </a:lnTo>
                  <a:lnTo>
                    <a:pt x="8754" y="3857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4;p69">
              <a:extLst>
                <a:ext uri="{FF2B5EF4-FFF2-40B4-BE49-F238E27FC236}">
                  <a16:creationId xmlns:a16="http://schemas.microsoft.com/office/drawing/2014/main" id="{4C3F22D1-3B59-1B56-C512-07D88801ABEB}"/>
                </a:ext>
              </a:extLst>
            </p:cNvPr>
            <p:cNvSpPr/>
            <p:nvPr/>
          </p:nvSpPr>
          <p:spPr>
            <a:xfrm>
              <a:off x="1949450" y="2744850"/>
              <a:ext cx="198650" cy="106475"/>
            </a:xfrm>
            <a:custGeom>
              <a:avLst/>
              <a:gdLst/>
              <a:ahLst/>
              <a:cxnLst/>
              <a:rect l="l" t="t" r="r" b="b"/>
              <a:pathLst>
                <a:path w="7946" h="4259" extrusionOk="0">
                  <a:moveTo>
                    <a:pt x="2499" y="1"/>
                  </a:moveTo>
                  <a:cubicBezTo>
                    <a:pt x="1120" y="1"/>
                    <a:pt x="1" y="1122"/>
                    <a:pt x="1" y="2499"/>
                  </a:cubicBezTo>
                  <a:lnTo>
                    <a:pt x="1" y="4259"/>
                  </a:lnTo>
                  <a:lnTo>
                    <a:pt x="7945" y="4259"/>
                  </a:lnTo>
                  <a:lnTo>
                    <a:pt x="7945" y="2499"/>
                  </a:lnTo>
                  <a:cubicBezTo>
                    <a:pt x="7945" y="1122"/>
                    <a:pt x="6825" y="1"/>
                    <a:pt x="5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5;p69">
              <a:extLst>
                <a:ext uri="{FF2B5EF4-FFF2-40B4-BE49-F238E27FC236}">
                  <a16:creationId xmlns:a16="http://schemas.microsoft.com/office/drawing/2014/main" id="{ADCD8056-DB14-1392-C9BE-F925AE32EAD0}"/>
                </a:ext>
              </a:extLst>
            </p:cNvPr>
            <p:cNvSpPr/>
            <p:nvPr/>
          </p:nvSpPr>
          <p:spPr>
            <a:xfrm>
              <a:off x="1821575" y="2820600"/>
              <a:ext cx="356750" cy="55750"/>
            </a:xfrm>
            <a:custGeom>
              <a:avLst/>
              <a:gdLst/>
              <a:ahLst/>
              <a:cxnLst/>
              <a:rect l="l" t="t" r="r" b="b"/>
              <a:pathLst>
                <a:path w="14270" h="2230" extrusionOk="0">
                  <a:moveTo>
                    <a:pt x="1815" y="0"/>
                  </a:moveTo>
                  <a:lnTo>
                    <a:pt x="1" y="2229"/>
                  </a:lnTo>
                  <a:lnTo>
                    <a:pt x="14269" y="2229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6;p69">
              <a:extLst>
                <a:ext uri="{FF2B5EF4-FFF2-40B4-BE49-F238E27FC236}">
                  <a16:creationId xmlns:a16="http://schemas.microsoft.com/office/drawing/2014/main" id="{6B14593D-94DF-3FD9-2980-E10C6C5FAD74}"/>
                </a:ext>
              </a:extLst>
            </p:cNvPr>
            <p:cNvSpPr/>
            <p:nvPr/>
          </p:nvSpPr>
          <p:spPr>
            <a:xfrm>
              <a:off x="2032725" y="2713875"/>
              <a:ext cx="30750" cy="31900"/>
            </a:xfrm>
            <a:custGeom>
              <a:avLst/>
              <a:gdLst/>
              <a:ahLst/>
              <a:cxnLst/>
              <a:rect l="l" t="t" r="r" b="b"/>
              <a:pathLst>
                <a:path w="1230" h="1276" extrusionOk="0">
                  <a:moveTo>
                    <a:pt x="1" y="1"/>
                  </a:moveTo>
                  <a:lnTo>
                    <a:pt x="1" y="1276"/>
                  </a:lnTo>
                  <a:lnTo>
                    <a:pt x="1229" y="127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7;p69">
              <a:extLst>
                <a:ext uri="{FF2B5EF4-FFF2-40B4-BE49-F238E27FC236}">
                  <a16:creationId xmlns:a16="http://schemas.microsoft.com/office/drawing/2014/main" id="{589EF09C-BDD9-0CE6-3866-F83B826723BF}"/>
                </a:ext>
              </a:extLst>
            </p:cNvPr>
            <p:cNvSpPr/>
            <p:nvPr/>
          </p:nvSpPr>
          <p:spPr>
            <a:xfrm>
              <a:off x="2048075" y="2744850"/>
              <a:ext cx="100025" cy="106475"/>
            </a:xfrm>
            <a:custGeom>
              <a:avLst/>
              <a:gdLst/>
              <a:ahLst/>
              <a:cxnLst/>
              <a:rect l="l" t="t" r="r" b="b"/>
              <a:pathLst>
                <a:path w="4001" h="4259" extrusionOk="0">
                  <a:moveTo>
                    <a:pt x="0" y="1"/>
                  </a:moveTo>
                  <a:lnTo>
                    <a:pt x="0" y="4259"/>
                  </a:lnTo>
                  <a:lnTo>
                    <a:pt x="4000" y="4259"/>
                  </a:lnTo>
                  <a:lnTo>
                    <a:pt x="4000" y="2499"/>
                  </a:lnTo>
                  <a:cubicBezTo>
                    <a:pt x="4000" y="1122"/>
                    <a:pt x="2880" y="1"/>
                    <a:pt x="1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8;p69">
              <a:extLst>
                <a:ext uri="{FF2B5EF4-FFF2-40B4-BE49-F238E27FC236}">
                  <a16:creationId xmlns:a16="http://schemas.microsoft.com/office/drawing/2014/main" id="{7F5984CE-914D-DFD2-AACB-5375341DDFBC}"/>
                </a:ext>
              </a:extLst>
            </p:cNvPr>
            <p:cNvSpPr/>
            <p:nvPr/>
          </p:nvSpPr>
          <p:spPr>
            <a:xfrm>
              <a:off x="2048075" y="2713875"/>
              <a:ext cx="15400" cy="31900"/>
            </a:xfrm>
            <a:custGeom>
              <a:avLst/>
              <a:gdLst/>
              <a:ahLst/>
              <a:cxnLst/>
              <a:rect l="l" t="t" r="r" b="b"/>
              <a:pathLst>
                <a:path w="616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615" y="1276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9;p69">
              <a:extLst>
                <a:ext uri="{FF2B5EF4-FFF2-40B4-BE49-F238E27FC236}">
                  <a16:creationId xmlns:a16="http://schemas.microsoft.com/office/drawing/2014/main" id="{5C24BF10-4F6C-F1D1-040B-3642942ED4B4}"/>
                </a:ext>
              </a:extLst>
            </p:cNvPr>
            <p:cNvSpPr/>
            <p:nvPr/>
          </p:nvSpPr>
          <p:spPr>
            <a:xfrm>
              <a:off x="2048075" y="2820600"/>
              <a:ext cx="130250" cy="55750"/>
            </a:xfrm>
            <a:custGeom>
              <a:avLst/>
              <a:gdLst/>
              <a:ahLst/>
              <a:cxnLst/>
              <a:rect l="l" t="t" r="r" b="b"/>
              <a:pathLst>
                <a:path w="521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5209" y="2229"/>
                  </a:lnTo>
                  <a:lnTo>
                    <a:pt x="5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0;p69">
              <a:extLst>
                <a:ext uri="{FF2B5EF4-FFF2-40B4-BE49-F238E27FC236}">
                  <a16:creationId xmlns:a16="http://schemas.microsoft.com/office/drawing/2014/main" id="{7666478E-8C08-D209-ABA1-C5C894720BC4}"/>
                </a:ext>
              </a:extLst>
            </p:cNvPr>
            <p:cNvSpPr/>
            <p:nvPr/>
          </p:nvSpPr>
          <p:spPr>
            <a:xfrm>
              <a:off x="1717475" y="2873375"/>
              <a:ext cx="535600" cy="70375"/>
            </a:xfrm>
            <a:custGeom>
              <a:avLst/>
              <a:gdLst/>
              <a:ahLst/>
              <a:cxnLst/>
              <a:rect l="l" t="t" r="r" b="b"/>
              <a:pathLst>
                <a:path w="21424" h="2815" extrusionOk="0">
                  <a:moveTo>
                    <a:pt x="2813" y="0"/>
                  </a:moveTo>
                  <a:cubicBezTo>
                    <a:pt x="1262" y="0"/>
                    <a:pt x="1" y="1263"/>
                    <a:pt x="1" y="2815"/>
                  </a:cubicBezTo>
                  <a:lnTo>
                    <a:pt x="1229" y="2815"/>
                  </a:lnTo>
                  <a:cubicBezTo>
                    <a:pt x="1231" y="1940"/>
                    <a:pt x="1940" y="1231"/>
                    <a:pt x="2815" y="1229"/>
                  </a:cubicBezTo>
                  <a:lnTo>
                    <a:pt x="18611" y="1229"/>
                  </a:lnTo>
                  <a:cubicBezTo>
                    <a:pt x="19486" y="1231"/>
                    <a:pt x="20195" y="1940"/>
                    <a:pt x="20195" y="2815"/>
                  </a:cubicBezTo>
                  <a:lnTo>
                    <a:pt x="21424" y="2815"/>
                  </a:lnTo>
                  <a:cubicBezTo>
                    <a:pt x="21422" y="1260"/>
                    <a:pt x="20164" y="2"/>
                    <a:pt x="18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1;p69">
              <a:extLst>
                <a:ext uri="{FF2B5EF4-FFF2-40B4-BE49-F238E27FC236}">
                  <a16:creationId xmlns:a16="http://schemas.microsoft.com/office/drawing/2014/main" id="{49D3599C-D64A-C028-3E32-65D8D46D419D}"/>
                </a:ext>
              </a:extLst>
            </p:cNvPr>
            <p:cNvSpPr/>
            <p:nvPr/>
          </p:nvSpPr>
          <p:spPr>
            <a:xfrm>
              <a:off x="2048075" y="2873375"/>
              <a:ext cx="205000" cy="70375"/>
            </a:xfrm>
            <a:custGeom>
              <a:avLst/>
              <a:gdLst/>
              <a:ahLst/>
              <a:cxnLst/>
              <a:rect l="l" t="t" r="r" b="b"/>
              <a:pathLst>
                <a:path w="8200" h="2815" extrusionOk="0">
                  <a:moveTo>
                    <a:pt x="0" y="0"/>
                  </a:moveTo>
                  <a:lnTo>
                    <a:pt x="0" y="1229"/>
                  </a:lnTo>
                  <a:lnTo>
                    <a:pt x="5387" y="1229"/>
                  </a:lnTo>
                  <a:cubicBezTo>
                    <a:pt x="6262" y="1231"/>
                    <a:pt x="6971" y="1940"/>
                    <a:pt x="6971" y="2815"/>
                  </a:cubicBezTo>
                  <a:lnTo>
                    <a:pt x="8200" y="2815"/>
                  </a:lnTo>
                  <a:cubicBezTo>
                    <a:pt x="8198" y="1260"/>
                    <a:pt x="6940" y="2"/>
                    <a:pt x="5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068287C-A00F-1AF7-71CE-7F140D09FC82}"/>
              </a:ext>
            </a:extLst>
          </p:cNvPr>
          <p:cNvSpPr txBox="1"/>
          <p:nvPr/>
        </p:nvSpPr>
        <p:spPr>
          <a:xfrm>
            <a:off x="2083429" y="3288568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탱크전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1" name="Google Shape;288;p39">
            <a:extLst>
              <a:ext uri="{FF2B5EF4-FFF2-40B4-BE49-F238E27FC236}">
                <a16:creationId xmlns:a16="http://schemas.microsoft.com/office/drawing/2014/main" id="{26E8B9C6-DF6A-5727-8A87-10DBC677C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지상전이 주 무대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플레이어는 다양한 탱크 중 하나를 선택해서 진행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공격과 스킬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데미지 계산은 간접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직접으로 구분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(PVP)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592;p69">
            <a:extLst>
              <a:ext uri="{FF2B5EF4-FFF2-40B4-BE49-F238E27FC236}">
                <a16:creationId xmlns:a16="http://schemas.microsoft.com/office/drawing/2014/main" id="{B6132975-45C4-FCB5-86BD-EFD728E71B58}"/>
              </a:ext>
            </a:extLst>
          </p:cNvPr>
          <p:cNvGrpSpPr/>
          <p:nvPr/>
        </p:nvGrpSpPr>
        <p:grpSpPr>
          <a:xfrm>
            <a:off x="1719376" y="1290398"/>
            <a:ext cx="2071130" cy="1998062"/>
            <a:chOff x="2420400" y="2599075"/>
            <a:chExt cx="535650" cy="463900"/>
          </a:xfrm>
        </p:grpSpPr>
        <p:sp>
          <p:nvSpPr>
            <p:cNvPr id="28" name="Google Shape;1593;p69">
              <a:extLst>
                <a:ext uri="{FF2B5EF4-FFF2-40B4-BE49-F238E27FC236}">
                  <a16:creationId xmlns:a16="http://schemas.microsoft.com/office/drawing/2014/main" id="{5686143D-F57A-999F-B9AB-7BC12FC40E64}"/>
                </a:ext>
              </a:extLst>
            </p:cNvPr>
            <p:cNvSpPr/>
            <p:nvPr/>
          </p:nvSpPr>
          <p:spPr>
            <a:xfrm>
              <a:off x="2795225" y="26164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2523" y="12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4;p69">
              <a:extLst>
                <a:ext uri="{FF2B5EF4-FFF2-40B4-BE49-F238E27FC236}">
                  <a16:creationId xmlns:a16="http://schemas.microsoft.com/office/drawing/2014/main" id="{B83E1647-4A3B-2D1F-2770-E65AF2F8F20B}"/>
                </a:ext>
              </a:extLst>
            </p:cNvPr>
            <p:cNvSpPr/>
            <p:nvPr/>
          </p:nvSpPr>
          <p:spPr>
            <a:xfrm>
              <a:off x="2777075" y="26692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1" y="0"/>
                  </a:moveTo>
                  <a:lnTo>
                    <a:pt x="1" y="1255"/>
                  </a:lnTo>
                  <a:lnTo>
                    <a:pt x="2524" y="1255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5;p69">
              <a:extLst>
                <a:ext uri="{FF2B5EF4-FFF2-40B4-BE49-F238E27FC236}">
                  <a16:creationId xmlns:a16="http://schemas.microsoft.com/office/drawing/2014/main" id="{FAD73E76-53FA-9738-2233-56F373EE7833}"/>
                </a:ext>
              </a:extLst>
            </p:cNvPr>
            <p:cNvSpPr/>
            <p:nvPr/>
          </p:nvSpPr>
          <p:spPr>
            <a:xfrm>
              <a:off x="2795225" y="30133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2523" y="1255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6;p69">
              <a:extLst>
                <a:ext uri="{FF2B5EF4-FFF2-40B4-BE49-F238E27FC236}">
                  <a16:creationId xmlns:a16="http://schemas.microsoft.com/office/drawing/2014/main" id="{EA7F10EE-FD0F-C760-37FE-D6C2D076C078}"/>
                </a:ext>
              </a:extLst>
            </p:cNvPr>
            <p:cNvSpPr/>
            <p:nvPr/>
          </p:nvSpPr>
          <p:spPr>
            <a:xfrm>
              <a:off x="2777075" y="29605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1" y="1"/>
                  </a:moveTo>
                  <a:lnTo>
                    <a:pt x="1" y="1257"/>
                  </a:lnTo>
                  <a:lnTo>
                    <a:pt x="2524" y="125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7;p69">
              <a:extLst>
                <a:ext uri="{FF2B5EF4-FFF2-40B4-BE49-F238E27FC236}">
                  <a16:creationId xmlns:a16="http://schemas.microsoft.com/office/drawing/2014/main" id="{65DC750D-BF3E-C485-C7AA-F6220A0D8F76}"/>
                </a:ext>
              </a:extLst>
            </p:cNvPr>
            <p:cNvSpPr/>
            <p:nvPr/>
          </p:nvSpPr>
          <p:spPr>
            <a:xfrm>
              <a:off x="2420400" y="2599075"/>
              <a:ext cx="535650" cy="463900"/>
            </a:xfrm>
            <a:custGeom>
              <a:avLst/>
              <a:gdLst/>
              <a:ahLst/>
              <a:cxnLst/>
              <a:rect l="l" t="t" r="r" b="b"/>
              <a:pathLst>
                <a:path w="21426" h="18556" extrusionOk="0">
                  <a:moveTo>
                    <a:pt x="12900" y="0"/>
                  </a:moveTo>
                  <a:lnTo>
                    <a:pt x="9439" y="4560"/>
                  </a:lnTo>
                  <a:lnTo>
                    <a:pt x="0" y="9278"/>
                  </a:lnTo>
                  <a:lnTo>
                    <a:pt x="9439" y="13996"/>
                  </a:lnTo>
                  <a:lnTo>
                    <a:pt x="12900" y="18555"/>
                  </a:lnTo>
                  <a:lnTo>
                    <a:pt x="16073" y="18555"/>
                  </a:lnTo>
                  <a:lnTo>
                    <a:pt x="14069" y="12241"/>
                  </a:lnTo>
                  <a:lnTo>
                    <a:pt x="15466" y="12241"/>
                  </a:lnTo>
                  <a:lnTo>
                    <a:pt x="18996" y="15181"/>
                  </a:lnTo>
                  <a:lnTo>
                    <a:pt x="21019" y="13787"/>
                  </a:lnTo>
                  <a:lnTo>
                    <a:pt x="19448" y="11135"/>
                  </a:lnTo>
                  <a:lnTo>
                    <a:pt x="21425" y="9278"/>
                  </a:lnTo>
                  <a:lnTo>
                    <a:pt x="19448" y="7420"/>
                  </a:lnTo>
                  <a:lnTo>
                    <a:pt x="21019" y="4769"/>
                  </a:lnTo>
                  <a:lnTo>
                    <a:pt x="18997" y="3374"/>
                  </a:lnTo>
                  <a:lnTo>
                    <a:pt x="15466" y="6313"/>
                  </a:lnTo>
                  <a:lnTo>
                    <a:pt x="14069" y="6313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8;p69">
              <a:extLst>
                <a:ext uri="{FF2B5EF4-FFF2-40B4-BE49-F238E27FC236}">
                  <a16:creationId xmlns:a16="http://schemas.microsoft.com/office/drawing/2014/main" id="{B24D34F5-296A-3D04-D732-D1544953EE5A}"/>
                </a:ext>
              </a:extLst>
            </p:cNvPr>
            <p:cNvSpPr/>
            <p:nvPr/>
          </p:nvSpPr>
          <p:spPr>
            <a:xfrm>
              <a:off x="2420400" y="2831000"/>
              <a:ext cx="535600" cy="231975"/>
            </a:xfrm>
            <a:custGeom>
              <a:avLst/>
              <a:gdLst/>
              <a:ahLst/>
              <a:cxnLst/>
              <a:rect l="l" t="t" r="r" b="b"/>
              <a:pathLst>
                <a:path w="21424" h="9279" extrusionOk="0">
                  <a:moveTo>
                    <a:pt x="0" y="1"/>
                  </a:moveTo>
                  <a:lnTo>
                    <a:pt x="9439" y="4719"/>
                  </a:lnTo>
                  <a:lnTo>
                    <a:pt x="12900" y="9278"/>
                  </a:lnTo>
                  <a:lnTo>
                    <a:pt x="16073" y="9278"/>
                  </a:lnTo>
                  <a:lnTo>
                    <a:pt x="14069" y="2964"/>
                  </a:lnTo>
                  <a:lnTo>
                    <a:pt x="15466" y="2964"/>
                  </a:lnTo>
                  <a:lnTo>
                    <a:pt x="18996" y="5904"/>
                  </a:lnTo>
                  <a:lnTo>
                    <a:pt x="21019" y="4510"/>
                  </a:lnTo>
                  <a:lnTo>
                    <a:pt x="19448" y="1858"/>
                  </a:lnTo>
                  <a:lnTo>
                    <a:pt x="21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E10A07-A3FA-CFE9-8016-8A5E7D5F5B3C}"/>
              </a:ext>
            </a:extLst>
          </p:cNvPr>
          <p:cNvSpPr txBox="1"/>
          <p:nvPr/>
        </p:nvSpPr>
        <p:spPr>
          <a:xfrm>
            <a:off x="2087380" y="3302134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헬기전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Google Shape;288;p39">
            <a:extLst>
              <a:ext uri="{FF2B5EF4-FFF2-40B4-BE49-F238E27FC236}">
                <a16:creationId xmlns:a16="http://schemas.microsoft.com/office/drawing/2014/main" id="{F85FF7E7-4C51-6197-7CEB-62491FF38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공중전이 주 무대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플레이어는 다양한 헬기 중 하나를 선택해서 진행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공격과 스킬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47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(PVE)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9;p46">
            <a:extLst>
              <a:ext uri="{FF2B5EF4-FFF2-40B4-BE49-F238E27FC236}">
                <a16:creationId xmlns:a16="http://schemas.microsoft.com/office/drawing/2014/main" id="{B2754CD1-6F46-9E23-AAA3-35E6D1EAC010}"/>
              </a:ext>
            </a:extLst>
          </p:cNvPr>
          <p:cNvSpPr txBox="1">
            <a:spLocks/>
          </p:cNvSpPr>
          <p:nvPr/>
        </p:nvSpPr>
        <p:spPr>
          <a:xfrm>
            <a:off x="1543917" y="4597281"/>
            <a:ext cx="2304300" cy="374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7BE9918-9DBB-44E1-2DB6-440969B26ED1}"/>
              </a:ext>
            </a:extLst>
          </p:cNvPr>
          <p:cNvSpPr txBox="1"/>
          <p:nvPr/>
        </p:nvSpPr>
        <p:spPr>
          <a:xfrm>
            <a:off x="2089914" y="3308522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VS AI</a:t>
            </a:r>
          </a:p>
        </p:txBody>
      </p:sp>
      <p:grpSp>
        <p:nvGrpSpPr>
          <p:cNvPr id="293" name="Google Shape;6622;p82">
            <a:extLst>
              <a:ext uri="{FF2B5EF4-FFF2-40B4-BE49-F238E27FC236}">
                <a16:creationId xmlns:a16="http://schemas.microsoft.com/office/drawing/2014/main" id="{28A8778B-5A34-10C8-A43C-F99B82FFEF91}"/>
              </a:ext>
            </a:extLst>
          </p:cNvPr>
          <p:cNvGrpSpPr/>
          <p:nvPr/>
        </p:nvGrpSpPr>
        <p:grpSpPr>
          <a:xfrm>
            <a:off x="1725530" y="1290398"/>
            <a:ext cx="2068813" cy="1998062"/>
            <a:chOff x="1989911" y="2306065"/>
            <a:chExt cx="387099" cy="353207"/>
          </a:xfrm>
        </p:grpSpPr>
        <p:sp>
          <p:nvSpPr>
            <p:cNvPr id="294" name="Google Shape;6623;p82">
              <a:extLst>
                <a:ext uri="{FF2B5EF4-FFF2-40B4-BE49-F238E27FC236}">
                  <a16:creationId xmlns:a16="http://schemas.microsoft.com/office/drawing/2014/main" id="{725E2269-E0F0-AE10-9E62-CC2097AAE679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624;p82">
              <a:extLst>
                <a:ext uri="{FF2B5EF4-FFF2-40B4-BE49-F238E27FC236}">
                  <a16:creationId xmlns:a16="http://schemas.microsoft.com/office/drawing/2014/main" id="{6FF9DB54-9ED4-59DA-7C08-0026C30327D3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625;p82">
              <a:extLst>
                <a:ext uri="{FF2B5EF4-FFF2-40B4-BE49-F238E27FC236}">
                  <a16:creationId xmlns:a16="http://schemas.microsoft.com/office/drawing/2014/main" id="{49088E3D-B05A-B97E-CDDA-48B8347521C5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03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626;p82">
              <a:extLst>
                <a:ext uri="{FF2B5EF4-FFF2-40B4-BE49-F238E27FC236}">
                  <a16:creationId xmlns:a16="http://schemas.microsoft.com/office/drawing/2014/main" id="{0F458EE2-390F-EC3D-F8F0-48E0BDC0E104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6627;p82">
              <a:extLst>
                <a:ext uri="{FF2B5EF4-FFF2-40B4-BE49-F238E27FC236}">
                  <a16:creationId xmlns:a16="http://schemas.microsoft.com/office/drawing/2014/main" id="{D1059EF8-6AC0-2091-B7C7-85F1C18C0E9B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628;p82">
              <a:extLst>
                <a:ext uri="{FF2B5EF4-FFF2-40B4-BE49-F238E27FC236}">
                  <a16:creationId xmlns:a16="http://schemas.microsoft.com/office/drawing/2014/main" id="{0FCF0BB9-A65A-60ED-2B28-15AFF9341B7C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629;p82">
              <a:extLst>
                <a:ext uri="{FF2B5EF4-FFF2-40B4-BE49-F238E27FC236}">
                  <a16:creationId xmlns:a16="http://schemas.microsoft.com/office/drawing/2014/main" id="{A77133C0-4BD2-FB22-41B5-B18F3EF5DD53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288;p39">
            <a:extLst>
              <a:ext uri="{FF2B5EF4-FFF2-40B4-BE49-F238E27FC236}">
                <a16:creationId xmlns:a16="http://schemas.microsoft.com/office/drawing/2014/main" id="{2405924C-C570-371E-EB28-D5C4FD7277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인공지능을 처치하는 모드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파티 플레이로 지원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하는 인원수 만큼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개수가 비례하여 증가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탱크전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헬기전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구분하여 선택 가능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008152"/>
      </p:ext>
    </p:extLst>
  </p:cSld>
  <p:clrMapOvr>
    <a:masterClrMapping/>
  </p:clrMapOvr>
</p:sld>
</file>

<file path=ppt/theme/theme1.xml><?xml version="1.0" encoding="utf-8"?>
<a:theme xmlns:a="http://schemas.openxmlformats.org/drawingml/2006/main" name="War Background by Slidesgo">
  <a:themeElements>
    <a:clrScheme name="Simple Light">
      <a:dk1>
        <a:srgbClr val="000000"/>
      </a:dk1>
      <a:lt1>
        <a:srgbClr val="FFFFFF"/>
      </a:lt1>
      <a:dk2>
        <a:srgbClr val="FFEDD6"/>
      </a:dk2>
      <a:lt2>
        <a:srgbClr val="004249"/>
      </a:lt2>
      <a:accent1>
        <a:srgbClr val="FABD4E"/>
      </a:accent1>
      <a:accent2>
        <a:srgbClr val="039292"/>
      </a:accent2>
      <a:accent3>
        <a:srgbClr val="01686D"/>
      </a:accent3>
      <a:accent4>
        <a:srgbClr val="004249"/>
      </a:accent4>
      <a:accent5>
        <a:srgbClr val="0097A7"/>
      </a:accent5>
      <a:accent6>
        <a:srgbClr val="FAC86A"/>
      </a:accent6>
      <a:hlink>
        <a:srgbClr val="0042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화면 슬라이드 쇼(16:9)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Roboto Condensed Light</vt:lpstr>
      <vt:lpstr>에스코어 드림 9 Black</vt:lpstr>
      <vt:lpstr>Livvic</vt:lpstr>
      <vt:lpstr>Advent Pro</vt:lpstr>
      <vt:lpstr>Arial</vt:lpstr>
      <vt:lpstr>여기어때 잘난체</vt:lpstr>
      <vt:lpstr>나눔스퀘어 ExtraBold</vt:lpstr>
      <vt:lpstr>나눔스퀘어_ac Bold</vt:lpstr>
      <vt:lpstr>War Background by Slidesgo</vt:lpstr>
      <vt:lpstr>게임 이름</vt:lpstr>
      <vt:lpstr>Table of Contents</vt:lpstr>
      <vt:lpstr>배경</vt:lpstr>
      <vt:lpstr>배경</vt:lpstr>
      <vt:lpstr>모드</vt:lpstr>
      <vt:lpstr>모드</vt:lpstr>
      <vt:lpstr>모드(PVP)</vt:lpstr>
      <vt:lpstr>모드(PVP)</vt:lpstr>
      <vt:lpstr>모드(PVE)</vt:lpstr>
      <vt:lpstr>모드(PVE)</vt:lpstr>
      <vt:lpstr>중점연구</vt:lpstr>
      <vt:lpstr>중점 연구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이름</dc:title>
  <dc:creator>이세철</dc:creator>
  <cp:lastModifiedBy>이 세철</cp:lastModifiedBy>
  <cp:revision>1</cp:revision>
  <dcterms:modified xsi:type="dcterms:W3CDTF">2022-08-20T15:04:46Z</dcterms:modified>
</cp:coreProperties>
</file>