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9D6"/>
    <a:srgbClr val="47859B"/>
    <a:srgbClr val="325D6D"/>
    <a:srgbClr val="FEA4A4"/>
    <a:srgbClr val="FEBDBD"/>
    <a:srgbClr val="E52E09"/>
    <a:srgbClr val="FF0D0D"/>
    <a:srgbClr val="FF3737"/>
    <a:srgbClr val="26262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75" d="100"/>
          <a:sy n="75" d="100"/>
        </p:scale>
        <p:origin x="21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384550" y="767117"/>
            <a:ext cx="1108224" cy="262910"/>
          </a:xfrm>
          <a:prstGeom prst="roundRect">
            <a:avLst>
              <a:gd name="adj" fmla="val 50000"/>
            </a:avLst>
          </a:prstGeom>
          <a:solidFill>
            <a:srgbClr val="79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/25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2275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6BF28-5C97-901C-AA90-E9495E65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923"/>
            <a:ext cx="12192000" cy="1996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30383D-11D8-9C9C-4091-7F5DD51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54" y="810561"/>
            <a:ext cx="5108891" cy="107298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180E0-0C69-A70C-7DFA-47485190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332"/>
            <a:ext cx="12192000" cy="22222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6E175D-E857-B747-9D2C-AE913875D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47" y="4786363"/>
            <a:ext cx="3859102" cy="10729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7832F1-6E5B-2507-39FA-E815D809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55" y="3771002"/>
            <a:ext cx="4237087" cy="1072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A1425E-456C-765B-8AEA-6C2D1FCA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83" y="1760371"/>
            <a:ext cx="48650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5E2EA0B1-5572-E8CE-3607-5701A230C406}"/>
              </a:ext>
            </a:extLst>
          </p:cNvPr>
          <p:cNvSpPr/>
          <p:nvPr/>
        </p:nvSpPr>
        <p:spPr>
          <a:xfrm>
            <a:off x="12974310" y="2788078"/>
            <a:ext cx="1728899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4E3C11FA-F608-1E13-FC88-F4649A21488E}"/>
              </a:ext>
            </a:extLst>
          </p:cNvPr>
          <p:cNvSpPr/>
          <p:nvPr/>
        </p:nvSpPr>
        <p:spPr>
          <a:xfrm>
            <a:off x="12974309" y="3140502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7A858-DAA1-3ADB-0D8F-C36D71CB7F0A}"/>
              </a:ext>
            </a:extLst>
          </p:cNvPr>
          <p:cNvSpPr/>
          <p:nvPr/>
        </p:nvSpPr>
        <p:spPr>
          <a:xfrm>
            <a:off x="12974308" y="3494011"/>
            <a:ext cx="1728899" cy="34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방장</a:t>
            </a:r>
          </a:p>
        </p:txBody>
      </p: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394484" y="2425767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D887EF1-CC47-9D88-1EF8-B13E592B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242682"/>
            <a:ext cx="5533188" cy="396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6389AD-BAB0-7C3C-7BBE-2F2A6BA0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21" y="156012"/>
            <a:ext cx="5533188" cy="3731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6066C-F98B-12CA-DE74-A1AABB99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83" y="612619"/>
            <a:ext cx="1391864" cy="6806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2CA5A23-0677-91CA-B1C9-EF6A3F0DDF00}"/>
              </a:ext>
            </a:extLst>
          </p:cNvPr>
          <p:cNvGrpSpPr/>
          <p:nvPr/>
        </p:nvGrpSpPr>
        <p:grpSpPr>
          <a:xfrm>
            <a:off x="3886200" y="2796540"/>
            <a:ext cx="4909830" cy="930658"/>
            <a:chOff x="3886200" y="2796540"/>
            <a:chExt cx="4909830" cy="9306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B7CD80-2F97-12A5-01AB-3C379986241B}"/>
                </a:ext>
              </a:extLst>
            </p:cNvPr>
            <p:cNvSpPr/>
            <p:nvPr/>
          </p:nvSpPr>
          <p:spPr>
            <a:xfrm>
              <a:off x="3886200" y="2796540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D9013C-67DD-5175-15B3-0AD1C40E3A33}"/>
                </a:ext>
              </a:extLst>
            </p:cNvPr>
            <p:cNvSpPr/>
            <p:nvPr/>
          </p:nvSpPr>
          <p:spPr>
            <a:xfrm>
              <a:off x="4038600" y="3025140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A9E0992-B8F2-688B-5030-7FE30EBF702E}"/>
                </a:ext>
              </a:extLst>
            </p:cNvPr>
            <p:cNvSpPr/>
            <p:nvPr/>
          </p:nvSpPr>
          <p:spPr>
            <a:xfrm>
              <a:off x="4602480" y="2796540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아직 모든 플레이어가 </a:t>
              </a:r>
              <a:br>
                <a:rPr lang="en-US" altLang="ko-KR" sz="20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준비하지 않았습니다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F3C7CE-8E90-5CE0-DAE8-9F9FBE8E6772}"/>
              </a:ext>
            </a:extLst>
          </p:cNvPr>
          <p:cNvGrpSpPr/>
          <p:nvPr/>
        </p:nvGrpSpPr>
        <p:grpSpPr>
          <a:xfrm>
            <a:off x="3886200" y="3955798"/>
            <a:ext cx="4909830" cy="930658"/>
            <a:chOff x="3886200" y="3955798"/>
            <a:chExt cx="4909830" cy="93065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6D8B47-5670-756E-2EF8-12A410571EA4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D2BA770-00F7-7C7F-EB16-A771E603D282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478BCC-D7DB-CE70-5325-B1341DB4DC77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준비는 역할 선택 후</a:t>
              </a:r>
              <a:b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누를 수 있습니다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F03101-D2F3-0B7B-8D40-DF23AA4D566D}"/>
              </a:ext>
            </a:extLst>
          </p:cNvPr>
          <p:cNvGrpSpPr/>
          <p:nvPr/>
        </p:nvGrpSpPr>
        <p:grpSpPr>
          <a:xfrm>
            <a:off x="3886200" y="5060698"/>
            <a:ext cx="4909830" cy="930658"/>
            <a:chOff x="3886200" y="3955798"/>
            <a:chExt cx="4909830" cy="9306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877DE-C064-A5D2-D84A-DAD5E8F01612}"/>
                </a:ext>
              </a:extLst>
            </p:cNvPr>
            <p:cNvSpPr/>
            <p:nvPr/>
          </p:nvSpPr>
          <p:spPr>
            <a:xfrm>
              <a:off x="3886200" y="3955798"/>
              <a:ext cx="4909830" cy="93065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0B90844-C89D-8364-ED23-C0C63856D750}"/>
                </a:ext>
              </a:extLst>
            </p:cNvPr>
            <p:cNvSpPr/>
            <p:nvPr/>
          </p:nvSpPr>
          <p:spPr>
            <a:xfrm>
              <a:off x="4038600" y="4184398"/>
              <a:ext cx="411480" cy="473458"/>
            </a:xfrm>
            <a:prstGeom prst="ellipse">
              <a:avLst/>
            </a:prstGeom>
            <a:noFill/>
            <a:ln>
              <a:solidFill>
                <a:srgbClr val="A6C9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i</a:t>
              </a:r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FF2B42-6C1F-447F-3BDD-C7412B43947B}"/>
                </a:ext>
              </a:extLst>
            </p:cNvPr>
            <p:cNvSpPr/>
            <p:nvPr/>
          </p:nvSpPr>
          <p:spPr>
            <a:xfrm>
              <a:off x="4602480" y="3955798"/>
              <a:ext cx="4142040" cy="9306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인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-</a:t>
              </a:r>
              <a:r>
                <a:rPr lang="ko-KR" altLang="en-US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게임으로 진입합니다</a:t>
              </a:r>
              <a:r>
                <a:rPr lang="en-US" altLang="ko-KR" sz="2400" dirty="0">
                  <a:solidFill>
                    <a:schemeClr val="bg1"/>
                  </a:solidFill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56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180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에스코어 드림 2 ExtraLight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102</cp:revision>
  <dcterms:created xsi:type="dcterms:W3CDTF">2023-05-28T19:57:43Z</dcterms:created>
  <dcterms:modified xsi:type="dcterms:W3CDTF">2023-07-24T22:49:57Z</dcterms:modified>
</cp:coreProperties>
</file>