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20" r:id="rId9"/>
    <p:sldId id="347" r:id="rId10"/>
    <p:sldId id="305" r:id="rId11"/>
    <p:sldId id="331" r:id="rId12"/>
    <p:sldId id="335" r:id="rId13"/>
    <p:sldId id="336" r:id="rId14"/>
    <p:sldId id="33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  <a:srgbClr val="98D728"/>
    <a:srgbClr val="D6DCE5"/>
    <a:srgbClr val="BFDDF8"/>
    <a:srgbClr val="9AE69A"/>
    <a:srgbClr val="FFFF99"/>
    <a:srgbClr val="FFFFFF"/>
    <a:srgbClr val="0F518E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1B4A6AE-5438-46B6-8201-AEFAF7961F71}" type="datetimeFigureOut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BF627275-87CE-4ED3-B3ED-1C62A0ADC4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E1D2224-542B-46D1-B7DB-E8B3F3004323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FDD92F1-F94B-4A11-B68E-69D397619E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24.com/goods/marketplace/ha_double-take.php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nvidia.com/ko-kr/blog/%ED%8C%A8%EC%8A%A4-%ED%8A%B8%EB%A0%88%EC%9D%B4%EC%8B%B1%EC%9D%B4%EB%9E%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47882" y="486273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kern="1800" spc="11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REVENGER</a:t>
            </a:r>
            <a:endParaRPr lang="ko-KR" altLang="en-US" sz="5400" b="1" kern="1800" spc="11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276163" y="5612243"/>
            <a:ext cx="267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90531" y="4918408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Professor.</a:t>
            </a:r>
            <a:r>
              <a:rPr lang="ko-KR" altLang="en-US" sz="2000" dirty="0" err="1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203405" cy="467354"/>
            <a:chOff x="832325" y="1253416"/>
            <a:chExt cx="2203405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18004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 err="1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레이트레이싱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4555108" y="6205312"/>
            <a:ext cx="5892726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4&gt;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광선 추적을 통한 실시간 그림자가 적용된 사례와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10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674522"/>
            <a:ext cx="10722594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내에 객체와 주변환경 사이에 관계를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기존의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레스터라이제이션보다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자연스럽게 처리하는 것을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목표로한다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실시간 광선 추적을 이용하여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재질과 빛의 반사 굴절을 자연스럽게 표현한다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Compute Shader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기반으로 하며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순서없는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렌더타겟의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접근을 하며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 ID3D12GraphicsCommandList4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인터페이스를 통해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DRX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와 관련된 함수를 사용한다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4" y="3842996"/>
            <a:ext cx="3408854" cy="26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Visual Studio </a:t>
            </a:r>
          </a:p>
          <a:p>
            <a:pPr algn="ctr"/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400886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김승환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9332535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  <a:endParaRPr lang="en-US" altLang="ko-KR" sz="24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390843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자료구조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수학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3D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프로그래밍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469237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4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320886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C, C++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인공지능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서버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250929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C, C++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알고리즘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기획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2289"/>
              </p:ext>
            </p:extLst>
          </p:nvPr>
        </p:nvGraphicFramePr>
        <p:xfrm>
          <a:off x="390843" y="1449130"/>
          <a:ext cx="115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00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579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허재성 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클라이언트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김승환 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이세철 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기획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3740641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조명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그림자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블렌딩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쉐이킹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빌보드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애니메이션 적용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트레이싱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게임 서버 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로그인 서버 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모든 서버 이중화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클라이언트 간 통신 및 동기화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헬기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전투 시설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아군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물리적 움직임에 대한 로직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특수 능력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손상 및 파괴 수치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11686"/>
              </p:ext>
            </p:extLst>
          </p:nvPr>
        </p:nvGraphicFramePr>
        <p:xfrm>
          <a:off x="696000" y="1214947"/>
          <a:ext cx="10800001" cy="51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145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리소스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프레임 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통신 및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UI,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충돌처리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모델 </a:t>
                      </a:r>
                      <a:r>
                        <a:rPr lang="ko-KR" altLang="en-US" sz="1800" dirty="0" err="1">
                          <a:latin typeface="나눔고딕" pitchFamily="2" charset="-127"/>
                          <a:ea typeface="나눔고딕" pitchFamily="2" charset="-127"/>
                        </a:rPr>
                        <a:t>링킹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NPC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 인공지능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실시간 그림자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이중화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46191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특수능력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손상 및 파괴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테스트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7602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itchFamily="2" charset="-127"/>
                          <a:ea typeface="나눔고딕" pitchFamily="2" charset="-127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나눔고딕" pitchFamily="2" charset="-127"/>
                          <a:ea typeface="나눔고딕" pitchFamily="2" charset="-127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841303" y="1467232"/>
            <a:ext cx="10800000" cy="43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04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1_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sym typeface="Advent Pro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sym typeface="Advent Pro"/>
              </a:rPr>
              <a:t>게임 화면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05: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2_ 1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스테이지 맵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자체 제작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9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3_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서버 이중화 도식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10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4_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광선 추적을 통한 실시간 그림자가 적용된 사례와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래스터라이제이션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비교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622184" y="1652981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정보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방법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6505606" y="1685805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서버 이중화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실시간 그림자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369038" y="1000254"/>
            <a:ext cx="1911687" cy="646331"/>
            <a:chOff x="3641880" y="2097965"/>
            <a:chExt cx="1702944" cy="8554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2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게임 소개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1015842"/>
            <a:ext cx="2020201" cy="646331"/>
            <a:chOff x="3641880" y="2097965"/>
            <a:chExt cx="1702943" cy="8554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연구 목적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8728307" y="1014962"/>
            <a:ext cx="2465810" cy="646331"/>
            <a:chOff x="3641880" y="2091233"/>
            <a:chExt cx="2276096" cy="86892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254403"/>
              <a:ext cx="1776364" cy="5379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개발 환경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6223253" y="966653"/>
            <a:ext cx="2301240" cy="707886"/>
            <a:chOff x="3641880" y="2053231"/>
            <a:chExt cx="1527909" cy="9257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3975117" y="2053231"/>
              <a:ext cx="1194672" cy="925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중점 연구 분야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5050072" y="3542091"/>
            <a:ext cx="2091855" cy="646331"/>
            <a:chOff x="3641880" y="2043890"/>
            <a:chExt cx="1687247" cy="9636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233864"/>
              <a:ext cx="1178976" cy="5965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8043956" y="3555011"/>
            <a:ext cx="1700685" cy="646331"/>
            <a:chOff x="3641880" y="2016067"/>
            <a:chExt cx="926027" cy="10192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2213606"/>
              <a:ext cx="534184" cy="6309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61945"/>
            <a:ext cx="3464942" cy="646331"/>
            <a:chOff x="3641880" y="2098495"/>
            <a:chExt cx="3047692" cy="8543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267667"/>
              <a:ext cx="2539420" cy="528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준비 현황 및 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연구 목적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5CD925-FB66-6D51-6F3A-A477DC70F6AE}"/>
              </a:ext>
            </a:extLst>
          </p:cNvPr>
          <p:cNvSpPr/>
          <p:nvPr/>
        </p:nvSpPr>
        <p:spPr>
          <a:xfrm>
            <a:off x="696000" y="1820769"/>
            <a:ext cx="10800000" cy="3600000"/>
          </a:xfrm>
          <a:prstGeom prst="round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Direct3D 12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를 기반으로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3D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게임을 만들어 게임 제작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능력을 향상시킨다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멀티 게임을 제작함으로써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IOCP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를 활용해 서버를 구현하는 능력을 기른다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서버와 클라이언트 간의 협업을 위한 프레임워크를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설계함으로써 프로젝트를 효율적으로 관리하는 능력을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기른다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나눔고딕" pitchFamily="2" charset="-127"/>
                <a:ea typeface="나눔고딕" pitchFamily="2" charset="-127"/>
              </a:rPr>
              <a:pPr/>
              <a:t>3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과 </a:t>
            </a:r>
            <a:r>
              <a:rPr lang="ko-KR" altLang="en-US" sz="2200" b="1" dirty="0"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을 즐길 수 있는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다른 플레이어들과 함께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제한 시간 안에 적 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NPC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를 모두 처치하고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거점 지역을 점령하는 멀티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1&gt;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게임 화면 예시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(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Battle Field 4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스테이지 당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맵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총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스테이지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폐건물이 많은 평지 지형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의 크기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약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500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오브젝트들이 존재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754874"/>
              </a:xfrm>
              <a:prstGeom prst="rect">
                <a:avLst/>
              </a:prstGeom>
              <a:blipFill>
                <a:blip r:embed="rId3"/>
                <a:stretch>
                  <a:fillRect l="-1049" t="-812" b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57087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2&gt; 1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스테이지 맵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나눔고딕" pitchFamily="2" charset="-127"/>
                <a:ea typeface="나눔고딕" pitchFamily="2" charset="-127"/>
              </a:rPr>
              <a:t>리스폰</a:t>
            </a: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거점 지역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900979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05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3~4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94748"/>
              </p:ext>
            </p:extLst>
          </p:nvPr>
        </p:nvGraphicFramePr>
        <p:xfrm>
          <a:off x="1776000" y="3689718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D6DCE5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공중전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지상전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721604"/>
            <a:ext cx="11552532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가지 형태의 헬기 중 하나를 선택하여 플레이한다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적 헬기들은 플레이어를 향해 전진하며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플레이어들은 적 헬기를 모두 처치하고 거점 지역에 도달해야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최소 한 명의 플레이어가 거점 지역에 들어가 있을 시 점령 게이지가 차오르며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100%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 도달하면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 타임이 지속되면 대공포 공격이 실시되며 해당 공격을 피해야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7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305171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838024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284836"/>
            <a:ext cx="1155253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플레이어는 총과 수류탄을 사용한다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맵 곳곳에 벙커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대공포 등의 적 전투 시설이 배치된다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벙커는 플레이어를 향해 공격하며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벙커를 피해 대공포를 모두 무력화 시켜야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스테이지와 동일한 방식으로 거점 점령 게이지가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100%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도달하면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8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구현한다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29534"/>
              </p:ext>
            </p:extLst>
          </p:nvPr>
        </p:nvGraphicFramePr>
        <p:xfrm>
          <a:off x="669926" y="3052811"/>
          <a:ext cx="111452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자가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수동 복구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5" y="1073885"/>
            <a:ext cx="3048264" cy="54640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9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744875"/>
            <a:ext cx="8554719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기존 서버를 릴레이 서버와 로직 서버로 분리한다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역할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/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구조로 이중화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하나의 서버군은 릴레이 서버 하나와 다수의 로직 서버로 구성되며 이러한 서버군도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이중화하여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SPOF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없도록 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를 주고 받으며 서로 상태를 확인하고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 간의 데이터를 동기화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서버가 다운되었을 경우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이후 다운된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서버의 장애 이슈 처리와 서버 복구가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8798648" y="6399399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3&gt;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서버 이중화 도식화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993</Words>
  <Application>Microsoft Office PowerPoint</Application>
  <PresentationFormat>와이드스크린</PresentationFormat>
  <Paragraphs>237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세철</cp:lastModifiedBy>
  <cp:revision>99</cp:revision>
  <dcterms:created xsi:type="dcterms:W3CDTF">2021-02-14T00:18:03Z</dcterms:created>
  <dcterms:modified xsi:type="dcterms:W3CDTF">2022-12-18T16:57:07Z</dcterms:modified>
</cp:coreProperties>
</file>