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B84"/>
    <a:srgbClr val="BEBEBE"/>
    <a:srgbClr val="575553"/>
    <a:srgbClr val="565552"/>
    <a:srgbClr val="D53B2B"/>
    <a:srgbClr val="6D7071"/>
    <a:srgbClr val="7398DC"/>
    <a:srgbClr val="143163"/>
    <a:srgbClr val="E87C7C"/>
    <a:srgbClr val="E17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200" d="100"/>
          <a:sy n="200" d="100"/>
        </p:scale>
        <p:origin x="-12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5613C022-3A44-07BD-BD2E-4D4B1BA39B15}"/>
              </a:ext>
            </a:extLst>
          </p:cNvPr>
          <p:cNvGrpSpPr/>
          <p:nvPr/>
        </p:nvGrpSpPr>
        <p:grpSpPr>
          <a:xfrm>
            <a:off x="9012564" y="1183395"/>
            <a:ext cx="3179432" cy="619940"/>
            <a:chOff x="6815042" y="2497845"/>
            <a:chExt cx="3179432" cy="619940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560DC45-73D2-B96E-756A-31BD9E46B058}"/>
                </a:ext>
              </a:extLst>
            </p:cNvPr>
            <p:cNvGrpSpPr/>
            <p:nvPr/>
          </p:nvGrpSpPr>
          <p:grpSpPr>
            <a:xfrm>
              <a:off x="6815042" y="2497845"/>
              <a:ext cx="1589712" cy="619940"/>
              <a:chOff x="10602288" y="667022"/>
              <a:chExt cx="1589712" cy="619940"/>
            </a:xfrm>
          </p:grpSpPr>
          <p:pic>
            <p:nvPicPr>
              <p:cNvPr id="26" name="Google Shape;54;p13">
                <a:extLst>
                  <a:ext uri="{FF2B5EF4-FFF2-40B4-BE49-F238E27FC236}">
                    <a16:creationId xmlns:a16="http://schemas.microsoft.com/office/drawing/2014/main" id="{8AB0E2E0-3865-A586-4FA8-5A695B3A4E57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 amt="60000"/>
              </a:blip>
              <a:stretch>
                <a:fillRect/>
              </a:stretch>
            </p:blipFill>
            <p:spPr>
              <a:xfrm>
                <a:off x="10602288" y="667022"/>
                <a:ext cx="1589712" cy="619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B595C0E-F645-F5EA-63D5-41E8664E4E3A}"/>
                  </a:ext>
                </a:extLst>
              </p:cNvPr>
              <p:cNvSpPr/>
              <p:nvPr/>
            </p:nvSpPr>
            <p:spPr>
              <a:xfrm>
                <a:off x="10602288" y="683712"/>
                <a:ext cx="1589712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Main</a:t>
                </a:r>
                <a:r>
                  <a: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Mission</a:t>
                </a:r>
                <a:endParaRPr lang="ko-KR" altLang="en-US" b="1" dirty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4F5291C-4897-5194-00A6-9D6639DD2AD0}"/>
                  </a:ext>
                </a:extLst>
              </p:cNvPr>
              <p:cNvSpPr/>
              <p:nvPr/>
            </p:nvSpPr>
            <p:spPr>
              <a:xfrm>
                <a:off x="10602288" y="1039780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명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이하로 처치</a:t>
                </a:r>
              </a:p>
            </p:txBody>
          </p:sp>
        </p:grpSp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00B3EB6D-2DD2-6117-8898-5342D559923F}"/>
                </a:ext>
              </a:extLst>
            </p:cNvPr>
            <p:cNvGrpSpPr/>
            <p:nvPr/>
          </p:nvGrpSpPr>
          <p:grpSpPr>
            <a:xfrm>
              <a:off x="8404754" y="2497845"/>
              <a:ext cx="1589720" cy="619940"/>
              <a:chOff x="9839713" y="2306708"/>
              <a:chExt cx="1589720" cy="603616"/>
            </a:xfrm>
          </p:grpSpPr>
          <p:pic>
            <p:nvPicPr>
              <p:cNvPr id="28" name="Google Shape;54;p13">
                <a:extLst>
                  <a:ext uri="{FF2B5EF4-FFF2-40B4-BE49-F238E27FC236}">
                    <a16:creationId xmlns:a16="http://schemas.microsoft.com/office/drawing/2014/main" id="{F87DD442-A4D7-7671-EA5D-1E1B5DB46785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 amt="60000"/>
              </a:blip>
              <a:stretch>
                <a:fillRect/>
              </a:stretch>
            </p:blipFill>
            <p:spPr>
              <a:xfrm>
                <a:off x="9839717" y="2306708"/>
                <a:ext cx="1589716" cy="6036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0C7FE75-9DAC-0C6F-0188-0687D49761DF}"/>
                  </a:ext>
                </a:extLst>
              </p:cNvPr>
              <p:cNvSpPr/>
              <p:nvPr/>
            </p:nvSpPr>
            <p:spPr>
              <a:xfrm>
                <a:off x="9839713" y="2324985"/>
                <a:ext cx="1589716" cy="2697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Main Mission</a:t>
                </a:r>
                <a:endParaRPr lang="ko-KR" altLang="en-US" b="1" dirty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2AD66E3-F8D8-B4CF-D447-D724FB383CE1}"/>
                  </a:ext>
                </a:extLst>
              </p:cNvPr>
              <p:cNvSpPr/>
              <p:nvPr/>
            </p:nvSpPr>
            <p:spPr>
              <a:xfrm>
                <a:off x="9839717" y="2669312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거점 점령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100%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달성</a:t>
                </a: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DF9194F-F649-41C6-753A-267418DF8076}"/>
              </a:ext>
            </a:extLst>
          </p:cNvPr>
          <p:cNvGrpSpPr/>
          <p:nvPr/>
        </p:nvGrpSpPr>
        <p:grpSpPr>
          <a:xfrm>
            <a:off x="7422849" y="1803335"/>
            <a:ext cx="4769142" cy="619940"/>
            <a:chOff x="7422854" y="3631046"/>
            <a:chExt cx="4769142" cy="619940"/>
          </a:xfrm>
        </p:grpSpPr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954808DF-E80F-5D11-A1BA-5B4988DBC922}"/>
                </a:ext>
              </a:extLst>
            </p:cNvPr>
            <p:cNvGrpSpPr/>
            <p:nvPr/>
          </p:nvGrpSpPr>
          <p:grpSpPr>
            <a:xfrm>
              <a:off x="9012568" y="3631046"/>
              <a:ext cx="1589712" cy="619940"/>
              <a:chOff x="10602288" y="667022"/>
              <a:chExt cx="1589712" cy="619940"/>
            </a:xfrm>
          </p:grpSpPr>
          <p:pic>
            <p:nvPicPr>
              <p:cNvPr id="1028" name="Google Shape;54;p13">
                <a:extLst>
                  <a:ext uri="{FF2B5EF4-FFF2-40B4-BE49-F238E27FC236}">
                    <a16:creationId xmlns:a16="http://schemas.microsoft.com/office/drawing/2014/main" id="{D29B52A8-6A3B-8B62-776B-5C31000F9524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 amt="60000"/>
              </a:blip>
              <a:stretch>
                <a:fillRect/>
              </a:stretch>
            </p:blipFill>
            <p:spPr>
              <a:xfrm>
                <a:off x="10602288" y="667022"/>
                <a:ext cx="1589712" cy="619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B9F41901-D8FE-1450-52CC-4D0486D6C369}"/>
                  </a:ext>
                </a:extLst>
              </p:cNvPr>
              <p:cNvSpPr/>
              <p:nvPr/>
            </p:nvSpPr>
            <p:spPr>
              <a:xfrm>
                <a:off x="10602288" y="699100"/>
                <a:ext cx="1589712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rgbClr val="E87C7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Sudden Mission</a:t>
                </a:r>
                <a:endParaRPr lang="ko-KR" altLang="en-US" sz="1600" b="1" dirty="0">
                  <a:solidFill>
                    <a:srgbClr val="E87C7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30" name="직사각형 1029">
                <a:extLst>
                  <a:ext uri="{FF2B5EF4-FFF2-40B4-BE49-F238E27FC236}">
                    <a16:creationId xmlns:a16="http://schemas.microsoft.com/office/drawing/2014/main" id="{6C1E407D-A647-1E27-EA2E-846B81762F09}"/>
                  </a:ext>
                </a:extLst>
              </p:cNvPr>
              <p:cNvSpPr/>
              <p:nvPr/>
            </p:nvSpPr>
            <p:spPr>
              <a:xfrm>
                <a:off x="10602288" y="1039780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 헬기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체 요격</a:t>
                </a:r>
              </a:p>
            </p:txBody>
          </p:sp>
        </p:grp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EF016C73-2569-C4FD-F19D-A63FC226F193}"/>
                </a:ext>
              </a:extLst>
            </p:cNvPr>
            <p:cNvGrpSpPr/>
            <p:nvPr/>
          </p:nvGrpSpPr>
          <p:grpSpPr>
            <a:xfrm>
              <a:off x="10602284" y="3631046"/>
              <a:ext cx="1589712" cy="619940"/>
              <a:chOff x="10602288" y="667022"/>
              <a:chExt cx="1589712" cy="619940"/>
            </a:xfrm>
          </p:grpSpPr>
          <p:pic>
            <p:nvPicPr>
              <p:cNvPr id="1032" name="Google Shape;54;p13">
                <a:extLst>
                  <a:ext uri="{FF2B5EF4-FFF2-40B4-BE49-F238E27FC236}">
                    <a16:creationId xmlns:a16="http://schemas.microsoft.com/office/drawing/2014/main" id="{9F9FD0E0-F5A2-1AC2-7C69-6B7E76A1810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 amt="60000"/>
              </a:blip>
              <a:stretch>
                <a:fillRect/>
              </a:stretch>
            </p:blipFill>
            <p:spPr>
              <a:xfrm>
                <a:off x="10602288" y="667022"/>
                <a:ext cx="1589712" cy="619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61D2E409-0B76-E26D-E30D-698435044B63}"/>
                  </a:ext>
                </a:extLst>
              </p:cNvPr>
              <p:cNvSpPr/>
              <p:nvPr/>
            </p:nvSpPr>
            <p:spPr>
              <a:xfrm>
                <a:off x="10602288" y="699100"/>
                <a:ext cx="1589712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rgbClr val="E87C7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Sudden Mission</a:t>
                </a:r>
                <a:endParaRPr lang="ko-KR" altLang="en-US" sz="1600" b="1" dirty="0">
                  <a:solidFill>
                    <a:srgbClr val="E87C7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34" name="직사각형 1033">
                <a:extLst>
                  <a:ext uri="{FF2B5EF4-FFF2-40B4-BE49-F238E27FC236}">
                    <a16:creationId xmlns:a16="http://schemas.microsoft.com/office/drawing/2014/main" id="{6FAD415B-7BF8-DA98-1E6A-C6767097FAB0}"/>
                  </a:ext>
                </a:extLst>
              </p:cNvPr>
              <p:cNvSpPr/>
              <p:nvPr/>
            </p:nvSpPr>
            <p:spPr>
              <a:xfrm>
                <a:off x="10602288" y="1039780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 군인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명 처치</a:t>
                </a:r>
              </a:p>
            </p:txBody>
          </p:sp>
        </p:grp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EE4351A9-8FBA-6C55-CC1D-7A7DCECFCA5F}"/>
                </a:ext>
              </a:extLst>
            </p:cNvPr>
            <p:cNvGrpSpPr/>
            <p:nvPr/>
          </p:nvGrpSpPr>
          <p:grpSpPr>
            <a:xfrm>
              <a:off x="7422854" y="3631046"/>
              <a:ext cx="1589712" cy="619940"/>
              <a:chOff x="10602288" y="667022"/>
              <a:chExt cx="1589712" cy="619940"/>
            </a:xfrm>
          </p:grpSpPr>
          <p:pic>
            <p:nvPicPr>
              <p:cNvPr id="1036" name="Google Shape;54;p13">
                <a:extLst>
                  <a:ext uri="{FF2B5EF4-FFF2-40B4-BE49-F238E27FC236}">
                    <a16:creationId xmlns:a16="http://schemas.microsoft.com/office/drawing/2014/main" id="{041147C4-84C3-1BF2-776B-8CB43D170E5C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 amt="60000"/>
              </a:blip>
              <a:stretch>
                <a:fillRect/>
              </a:stretch>
            </p:blipFill>
            <p:spPr>
              <a:xfrm>
                <a:off x="10602288" y="667022"/>
                <a:ext cx="1589712" cy="6199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6731584A-E34A-8D70-C7C1-715092B37E68}"/>
                  </a:ext>
                </a:extLst>
              </p:cNvPr>
              <p:cNvSpPr/>
              <p:nvPr/>
            </p:nvSpPr>
            <p:spPr>
              <a:xfrm>
                <a:off x="10602288" y="699100"/>
                <a:ext cx="1589712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600" b="1" dirty="0">
                    <a:solidFill>
                      <a:srgbClr val="E87C7C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Sudden Mission</a:t>
                </a:r>
                <a:endParaRPr lang="ko-KR" altLang="en-US" sz="1600" b="1" dirty="0">
                  <a:solidFill>
                    <a:srgbClr val="E87C7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38" name="직사각형 1037">
                <a:extLst>
                  <a:ext uri="{FF2B5EF4-FFF2-40B4-BE49-F238E27FC236}">
                    <a16:creationId xmlns:a16="http://schemas.microsoft.com/office/drawing/2014/main" id="{363E1B9D-5CAA-A783-69D2-DA0EFC16071B}"/>
                  </a:ext>
                </a:extLst>
              </p:cNvPr>
              <p:cNvSpPr/>
              <p:nvPr/>
            </p:nvSpPr>
            <p:spPr>
              <a:xfrm>
                <a:off x="10602288" y="1039780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30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초 동안 생존 </a:t>
                </a: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177" y="580751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4</cp:revision>
  <dcterms:created xsi:type="dcterms:W3CDTF">2023-05-28T19:57:43Z</dcterms:created>
  <dcterms:modified xsi:type="dcterms:W3CDTF">2023-05-28T22:24:08Z</dcterms:modified>
</cp:coreProperties>
</file>