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B0F0"/>
    <a:srgbClr val="A6C9D6"/>
    <a:srgbClr val="47859B"/>
    <a:srgbClr val="325D6D"/>
    <a:srgbClr val="FEA4A4"/>
    <a:srgbClr val="FEBDBD"/>
    <a:srgbClr val="E52E09"/>
    <a:srgbClr val="FF0D0D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384550" y="767117"/>
            <a:ext cx="1108224" cy="262910"/>
          </a:xfrm>
          <a:prstGeom prst="roundRect">
            <a:avLst>
              <a:gd name="adj" fmla="val 50000"/>
            </a:avLst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/25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2275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D1B6D3B-CC6D-9F6F-C05E-C4D7E20E1DD2}"/>
              </a:ext>
            </a:extLst>
          </p:cNvPr>
          <p:cNvSpPr/>
          <p:nvPr/>
        </p:nvSpPr>
        <p:spPr>
          <a:xfrm>
            <a:off x="12472669" y="5373037"/>
            <a:ext cx="305953" cy="3058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361BD3-4AC6-726C-F765-02A19507A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217" y="995797"/>
            <a:ext cx="79254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6BF28-5C97-901C-AA90-E9495E65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923"/>
            <a:ext cx="12192000" cy="1996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30383D-11D8-9C9C-4091-7F5DD51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4" y="810561"/>
            <a:ext cx="5108891" cy="10729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180E0-0C69-A70C-7DFA-47485190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332"/>
            <a:ext cx="12192000" cy="22222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6E175D-E857-B747-9D2C-AE913875D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7" y="4786363"/>
            <a:ext cx="3859102" cy="10729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7832F1-6E5B-2507-39FA-E815D809F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5" y="3771002"/>
            <a:ext cx="4237087" cy="1072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1425E-456C-765B-8AEA-6C2D1FCA7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3" y="1760371"/>
            <a:ext cx="4865030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6BF28-5C97-901C-AA90-E9495E65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923"/>
            <a:ext cx="12192000" cy="1996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30383D-11D8-9C9C-4091-7F5DD51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4" y="810561"/>
            <a:ext cx="5108891" cy="10729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180E0-0C69-A70C-7DFA-47485190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332"/>
            <a:ext cx="12192000" cy="222224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7832F1-6E5B-2507-39FA-E815D809F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5" y="3771002"/>
            <a:ext cx="4237087" cy="1072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1425E-456C-765B-8AEA-6C2D1FCA7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3" y="1760371"/>
            <a:ext cx="4865030" cy="107298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9C9666B-EE2C-5BC8-D053-7AD780C6A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21" y="-66357"/>
            <a:ext cx="6062558" cy="589913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you've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spent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all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your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  <a:r>
              <a:rPr lang="ko-KR" altLang="ko-KR" sz="4000" dirty="0" err="1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life</a:t>
            </a:r>
            <a:r>
              <a:rPr lang="ko-KR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AEB186-3AFA-AE38-949B-3C9FD33AB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6" y="4850590"/>
            <a:ext cx="7230483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A09F6E-F7C1-00EA-6356-F559CD5EAFEA}"/>
              </a:ext>
            </a:extLst>
          </p:cNvPr>
          <p:cNvGrpSpPr/>
          <p:nvPr/>
        </p:nvGrpSpPr>
        <p:grpSpPr>
          <a:xfrm>
            <a:off x="10868983" y="986982"/>
            <a:ext cx="2266950" cy="1756218"/>
            <a:chOff x="2056825" y="4514850"/>
            <a:chExt cx="2266950" cy="18383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695C39-E3DB-E017-91ED-4AAA57D35E1C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A3A433-AD13-6DE3-F7E7-947F0DD2D706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solidFill>
              <a:srgbClr val="030303">
                <a:alpha val="80000"/>
              </a:srgbClr>
            </a:solidFill>
            <a:ln w="28575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F8F55-6BAF-C1E6-9BC0-0F679F396AB2}"/>
              </a:ext>
            </a:extLst>
          </p:cNvPr>
          <p:cNvSpPr/>
          <p:nvPr/>
        </p:nvSpPr>
        <p:spPr>
          <a:xfrm>
            <a:off x="11567979" y="1122370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92BC-1E57-BCD6-FBDC-E7D0724C0849}"/>
              </a:ext>
            </a:extLst>
          </p:cNvPr>
          <p:cNvSpPr/>
          <p:nvPr/>
        </p:nvSpPr>
        <p:spPr>
          <a:xfrm>
            <a:off x="11567979" y="1681006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FD2E2-3E62-5D0C-31F1-0BC3D2171F2A}"/>
              </a:ext>
            </a:extLst>
          </p:cNvPr>
          <p:cNvSpPr/>
          <p:nvPr/>
        </p:nvSpPr>
        <p:spPr>
          <a:xfrm>
            <a:off x="1229233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LOG 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2333BA-5B16-04B2-98F0-53275D126127}"/>
              </a:ext>
            </a:extLst>
          </p:cNvPr>
          <p:cNvSpPr/>
          <p:nvPr/>
        </p:nvSpPr>
        <p:spPr>
          <a:xfrm>
            <a:off x="1086898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bg1"/>
              </a:gs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REGISTRAION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F454-CA1A-89B1-7524-9BC74056E72E}"/>
              </a:ext>
            </a:extLst>
          </p:cNvPr>
          <p:cNvSpPr/>
          <p:nvPr/>
        </p:nvSpPr>
        <p:spPr>
          <a:xfrm>
            <a:off x="10966992" y="1122370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7D69D-47FB-2514-AB9A-628DF2294428}"/>
              </a:ext>
            </a:extLst>
          </p:cNvPr>
          <p:cNvSpPr/>
          <p:nvPr/>
        </p:nvSpPr>
        <p:spPr>
          <a:xfrm>
            <a:off x="10966993" y="1681006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D344EE-67DF-3648-EC38-0EA8A7537A51}"/>
              </a:ext>
            </a:extLst>
          </p:cNvPr>
          <p:cNvSpPr/>
          <p:nvPr/>
        </p:nvSpPr>
        <p:spPr>
          <a:xfrm>
            <a:off x="12292334" y="3408370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0"/>
                </a:schemeClr>
              </a:gs>
              <a:gs pos="0">
                <a:schemeClr val="accent1">
                  <a:lumMod val="67000"/>
                  <a:lumOff val="33000"/>
                </a:schemeClr>
              </a:gs>
              <a:gs pos="100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LOG IN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C2E34D-B9E9-1CD4-140A-7BA981B407F6}"/>
              </a:ext>
            </a:extLst>
          </p:cNvPr>
          <p:cNvSpPr/>
          <p:nvPr/>
        </p:nvSpPr>
        <p:spPr>
          <a:xfrm>
            <a:off x="10868983" y="3405989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30000"/>
                  <a:alpha val="70000"/>
                </a:schemeClr>
              </a:gs>
              <a:gs pos="33000">
                <a:schemeClr val="accent2">
                  <a:lumMod val="75000"/>
                </a:schemeClr>
              </a:gs>
              <a:gs pos="66000">
                <a:schemeClr val="accent2">
                  <a:lumMod val="75000"/>
                </a:schemeClr>
              </a:gs>
              <a:gs pos="100000">
                <a:schemeClr val="bg1">
                  <a:lumMod val="30000"/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REGISTRAION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9517158" y="2047667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AC6EEE-E39B-59C7-A6C5-EED6E0AE273B}"/>
              </a:ext>
            </a:extLst>
          </p:cNvPr>
          <p:cNvSpPr/>
          <p:nvPr/>
        </p:nvSpPr>
        <p:spPr>
          <a:xfrm>
            <a:off x="12661122" y="212376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2BA626-0FBE-5595-8C18-82D1C138983B}"/>
              </a:ext>
            </a:extLst>
          </p:cNvPr>
          <p:cNvSpPr/>
          <p:nvPr/>
        </p:nvSpPr>
        <p:spPr>
          <a:xfrm>
            <a:off x="12661123" y="242948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정원 초과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402F7-CBB7-E81D-7636-E63B8F3DA970}"/>
              </a:ext>
            </a:extLst>
          </p:cNvPr>
          <p:cNvSpPr/>
          <p:nvPr/>
        </p:nvSpPr>
        <p:spPr>
          <a:xfrm>
            <a:off x="12661122" y="2735204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3080049" y="3286676"/>
            <a:ext cx="388077" cy="542412"/>
            <a:chOff x="10603448" y="3435484"/>
            <a:chExt cx="914400" cy="5424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435484"/>
              <a:ext cx="914400" cy="1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618070"/>
              <a:ext cx="914400" cy="1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800656"/>
              <a:ext cx="914400" cy="1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030AF9-AE8F-1BF7-773F-243C1B339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612" y="3219745"/>
            <a:ext cx="62794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8720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0375B1-917C-4471-FDA1-C2677329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496190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D259B-87FB-2B36-7EBC-7AC0EB08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803373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6BE07-640B-6A35-29AC-670BCBAF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496339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34C4B-7C4A-29A1-AEDE-E16BB2D03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803373"/>
            <a:ext cx="304800" cy="304800"/>
          </a:xfrm>
          <a:prstGeom prst="rect">
            <a:avLst/>
          </a:prstGeom>
          <a:ln>
            <a:noFill/>
          </a:ln>
        </p:spPr>
      </p:pic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5E2EA0B1-5572-E8CE-3607-5701A230C406}"/>
              </a:ext>
            </a:extLst>
          </p:cNvPr>
          <p:cNvSpPr/>
          <p:nvPr/>
        </p:nvSpPr>
        <p:spPr>
          <a:xfrm>
            <a:off x="12974310" y="2788078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4E3C11FA-F608-1E13-FC88-F4649A21488E}"/>
              </a:ext>
            </a:extLst>
          </p:cNvPr>
          <p:cNvSpPr/>
          <p:nvPr/>
        </p:nvSpPr>
        <p:spPr>
          <a:xfrm>
            <a:off x="12974309" y="314050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7A858-DAA1-3ADB-0D8F-C36D71CB7F0A}"/>
              </a:ext>
            </a:extLst>
          </p:cNvPr>
          <p:cNvSpPr/>
          <p:nvPr/>
        </p:nvSpPr>
        <p:spPr>
          <a:xfrm>
            <a:off x="12974308" y="3494011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방장</a:t>
            </a:r>
          </a:p>
        </p:txBody>
      </p: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394484" y="2425767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D887EF1-CC47-9D88-1EF8-B13E592B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242682"/>
            <a:ext cx="5533188" cy="396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6389AD-BAB0-7C3C-7BBE-2F2A6BA0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56012"/>
            <a:ext cx="5533188" cy="3731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A6066C-F98B-12CA-DE74-A1AABB99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83" y="612619"/>
            <a:ext cx="1391864" cy="6806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2CA5A23-0677-91CA-B1C9-EF6A3F0DDF00}"/>
              </a:ext>
            </a:extLst>
          </p:cNvPr>
          <p:cNvGrpSpPr/>
          <p:nvPr/>
        </p:nvGrpSpPr>
        <p:grpSpPr>
          <a:xfrm>
            <a:off x="3886200" y="2796540"/>
            <a:ext cx="4909830" cy="930658"/>
            <a:chOff x="3886200" y="2796540"/>
            <a:chExt cx="4909830" cy="9306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B7CD80-2F97-12A5-01AB-3C379986241B}"/>
                </a:ext>
              </a:extLst>
            </p:cNvPr>
            <p:cNvSpPr/>
            <p:nvPr/>
          </p:nvSpPr>
          <p:spPr>
            <a:xfrm>
              <a:off x="3886200" y="2796540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BD9013C-67DD-5175-15B3-0AD1C40E3A33}"/>
                </a:ext>
              </a:extLst>
            </p:cNvPr>
            <p:cNvSpPr/>
            <p:nvPr/>
          </p:nvSpPr>
          <p:spPr>
            <a:xfrm>
              <a:off x="4038600" y="3025140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A9E0992-B8F2-688B-5030-7FE30EBF702E}"/>
                </a:ext>
              </a:extLst>
            </p:cNvPr>
            <p:cNvSpPr/>
            <p:nvPr/>
          </p:nvSpPr>
          <p:spPr>
            <a:xfrm>
              <a:off x="4602480" y="2796540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아직 모든 플레이어가 </a:t>
              </a:r>
              <a:br>
                <a:rPr lang="en-US" altLang="ko-KR" sz="20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준비하지 않았습니다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F3C7CE-8E90-5CE0-DAE8-9F9FBE8E6772}"/>
              </a:ext>
            </a:extLst>
          </p:cNvPr>
          <p:cNvGrpSpPr/>
          <p:nvPr/>
        </p:nvGrpSpPr>
        <p:grpSpPr>
          <a:xfrm>
            <a:off x="3886200" y="3955798"/>
            <a:ext cx="4909830" cy="930658"/>
            <a:chOff x="3886200" y="3955798"/>
            <a:chExt cx="4909830" cy="9306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6D8B47-5670-756E-2EF8-12A410571EA4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D2BA770-00F7-7C7F-EB16-A771E603D282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478BCC-D7DB-CE70-5325-B1341DB4DC77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준비는 역할 선택 후</a:t>
              </a:r>
              <a:b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누를 수 있습니다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F03101-D2F3-0B7B-8D40-DF23AA4D566D}"/>
              </a:ext>
            </a:extLst>
          </p:cNvPr>
          <p:cNvGrpSpPr/>
          <p:nvPr/>
        </p:nvGrpSpPr>
        <p:grpSpPr>
          <a:xfrm>
            <a:off x="3886200" y="5060698"/>
            <a:ext cx="4909830" cy="930658"/>
            <a:chOff x="3886200" y="3955798"/>
            <a:chExt cx="4909830" cy="9306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F877DE-C064-A5D2-D84A-DAD5E8F01612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0B90844-C89D-8364-ED23-C0C63856D750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AFF2B42-6C1F-447F-3BDD-C7412B43947B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Loading…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183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나눔스퀘어 Bold</vt:lpstr>
      <vt:lpstr>나눔스퀘어 ExtraBold</vt:lpstr>
      <vt:lpstr>맑은 고딕</vt:lpstr>
      <vt:lpstr>에스코어 드림 2 ExtraLight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113</cp:revision>
  <dcterms:created xsi:type="dcterms:W3CDTF">2023-05-28T19:57:43Z</dcterms:created>
  <dcterms:modified xsi:type="dcterms:W3CDTF">2023-07-28T11:32:46Z</dcterms:modified>
</cp:coreProperties>
</file>