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5" r:id="rId2"/>
    <p:sldId id="295" r:id="rId3"/>
    <p:sldId id="332" r:id="rId4"/>
    <p:sldId id="312" r:id="rId5"/>
    <p:sldId id="339" r:id="rId6"/>
    <p:sldId id="324" r:id="rId7"/>
    <p:sldId id="341" r:id="rId8"/>
    <p:sldId id="320" r:id="rId9"/>
    <p:sldId id="347" r:id="rId10"/>
    <p:sldId id="305" r:id="rId11"/>
    <p:sldId id="331" r:id="rId12"/>
    <p:sldId id="335" r:id="rId13"/>
    <p:sldId id="336" r:id="rId14"/>
    <p:sldId id="337" r:id="rId15"/>
    <p:sldId id="289"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세철" initials="세" lastIdx="18" clrIdx="0">
    <p:extLst>
      <p:ext uri="{19B8F6BF-5375-455C-9EA6-DF929625EA0E}">
        <p15:presenceInfo xmlns:p15="http://schemas.microsoft.com/office/powerpoint/2012/main" userId="b01a6fbe7293e9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33CC"/>
    <a:srgbClr val="0F518E"/>
    <a:srgbClr val="FFC000"/>
    <a:srgbClr val="7030A0"/>
    <a:srgbClr val="00B050"/>
    <a:srgbClr val="98D728"/>
    <a:srgbClr val="D6DCE5"/>
    <a:srgbClr val="BFDDF8"/>
    <a:srgbClr val="9AE69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94660"/>
  </p:normalViewPr>
  <p:slideViewPr>
    <p:cSldViewPr snapToGrid="0" showGuides="1">
      <p:cViewPr varScale="1">
        <p:scale>
          <a:sx n="85" d="100"/>
          <a:sy n="85" d="100"/>
        </p:scale>
        <p:origin x="11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5T16:26:42.136" idx="4">
    <p:pos x="10" y="10"/>
    <p:text>안녕하세요 발표를 맡게된 이세철이라고 합니다. Revenger팀 기획발표를 시작하겠습니다.</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12-25T16:52:44.971" idx="15">
    <p:pos x="10" y="10"/>
    <p:text>다음은 레이트레이싱입니다. 교수님들께서 저희 팀에 대한 걱정과 심려가 되실 거라고 생각됩니다. 저희는 이것을 구현하기 위해서는 학부생 단계에선 거의 불가능할 것이라고 생각이 되어, 레이 트레이싱의 특정 부분까지만 구현할 예정입니다. 따라서 객체와 주변환경 사이의 관계를 보다 자연스레 처리하기 위해서 저희는 광선 추적을 서브 오브젝트와 충돌하여 반사되는 과정과 가장 가까운 곳에 맞는 부위와 미스 셰이더를 구현해 광선이 맞는 지점에서 분산 쉐이딩을 계산하는 과정까지를 목표로 두고 있습니다.</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12-25T16:43:21.443" idx="12">
    <p:pos x="10" y="10"/>
    <p:text>저희의 프로젝트를 위해 저희 팀은 보이시는 바와 같은 툴을 사용합니다.</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12-25T16:43:51.222" idx="13">
    <p:pos x="10" y="10"/>
    <p:text>다음은 개인 별 준비현황으로 각자가 해야할 역할에 대해서 학과 커리큘럼에 맞춰 필요한 과목들을 수강하였습니다.</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12-25T16:54:36.634" idx="16">
    <p:pos x="10" y="10"/>
    <p:text>메인 클라이언트는 허재성, 메인 서버는 김승환, 발표자인 저는 메인 기획을 맡았고, 저의 경우 서브 서버로 Lua 스크립트를 이용한 NPC들 로직을 설계할 예정입니다.</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12-25T16:55:46.882" idx="17">
    <p:pos x="10" y="10"/>
    <p:text>마지막으로 소개드릴 내용은 저희 팀의 개발 일정 사항이고 허재성군은 클라이언트에 대한 부분, 김승환 군은 서버에 대한 부분, 저는 기획과 서버에 대한 부분을 하며, 노란색으로 표시된 부분은 팀원 전체가 협업하여 프로젝트를 수행할 예정입니다.</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12-25T16:57:34.394" idx="18">
    <p:pos x="10" y="10"/>
    <p:text>프레젠테이션에 사용된 이미지들에 대한 출처입니다. 이상으로 발표 마치겠습니다. 감사합니다.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25T16:27:19.285" idx="5">
    <p:pos x="10" y="10"/>
    <p:text>목차는 보이시는 바와 같이 진행될 예정입니다.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2-25T16:25:59.271" idx="3">
    <p:pos x="10" y="10"/>
    <p:text/>
    <p:extLst>
      <p:ext uri="{C676402C-5697-4E1C-873F-D02D1690AC5C}">
        <p15:threadingInfo xmlns:p15="http://schemas.microsoft.com/office/powerpoint/2012/main" timeZoneBias="-540"/>
      </p:ext>
    </p:extLst>
  </p:cm>
  <p:cm authorId="1" dt="2022-12-25T16:30:34.549" idx="6">
    <p:pos x="10" y="146"/>
    <p:text>DirectX를 통한 게임 제작 능력과 IOCP를 이용한 서버 구현, 마지막으로 서버와 클라이언트 간의 협업을 수월하게 하기 위해 프레임워크를 설계하여 프로젝트를 관리하는 것이 저희 연구 목적입니다.</p:text>
    <p:extLst>
      <p:ext uri="{C676402C-5697-4E1C-873F-D02D1690AC5C}">
        <p15:threadingInfo xmlns:p15="http://schemas.microsoft.com/office/powerpoint/2012/main" timeZoneBias="-540">
          <p15:parentCm authorId="1" idx="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12-25T16:30:38.011" idx="7">
    <p:pos x="10" y="10"/>
    <p:text>게임 소개입니다. 게임 소개를 위한 게임 정보를 간략하게 말씀드리겠습니다. 저희 게임은 공중전과 지상전을 각각 플레이 할 수 있음과 동시에 적을 처치하고 거점 지역까지 점령해야 클리어가 되는 게임입니다.</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12-25T16:33:01.053" idx="8">
    <p:pos x="10" y="10"/>
    <p:text>왼쪽의 사진은 1스테이지인 공중전의 맵을 간략하게 제작해본 것입니다. 공중전에 사용되는 맵은 50km^2 크기를 갖고 있고 지형지물들 이나 적 기체 등 여러가지 오브젝트들이 존재합니다.</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12-25T16:34:32.908" idx="9">
    <p:pos x="10" y="10"/>
    <p:text>한 스테이지 당 제한 시간 10분을 갖고 있는 FPS/TPS 장르의 게임입니다. 인원 수는 플레이어 4인으로 진행되고 해당 스테이지에 존재하는 적들을 모두 제거하고 거점 점령하면 클리어 판정이 되며, 공중전을 클리어 해야 2스테이지인 지상전으로 넘어가게 됩니다.</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12-25T16:37:54.216" idx="10">
    <p:pos x="10" y="10"/>
    <p:text>각 스테이지 별 게임 방법입니다. 먼저 1스테이지의 경우 플레이어는 3개의 헬기 중 하나를 선택하여 게임이 클리어 될때 까지 해당 기체로 플레이하게 됩니다. 적 기체들은 플레이어를 향해 공격하면서 올 것이고, 이 적들을 처치하면서 거점 지역에 도달해야 합니다. 한 명의 플레이어라도 거점 지역에 도달해서 그 지역에 계속 위치하고 있을 시에 점령 게이지가 차오르게 됩니다. 플레이 시작으로 부터 약 7분쯤 부터 거점 지역 주변에 플레이어가 공격할 수 없는 적 대공포가 설치됩니다. 다음으로 2스테이지 입니다. 2스테이지는 지상전으로 헬기처럼 선택하는 방안이 아닌 모든 플레이어가 같은 총과 수류탄의 개수를 동일하게 지급받습니다. 지상전의 경우 적 전투시설들을 파괴해야 하며 대공포를 먼저 파괴하는 것이 플레이에 도움이 될 예정입니다. 1스테이지와 동일하게 거점지가 있으며 한 플레이어라도 거점지에 계속 위치한다면 점령게이지가 차오르게 됩니다.</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12-25T16:43:04.469" idx="11">
    <p:pos x="10" y="10"/>
    <p:text>다음은 저희의 중점 연구 분야 입니다. 먼저 서버의 이중화를 구현할 것 입니다. 각 장애 상황에 대해서 후속조치들이 되는 서버를 구현할 예정이고, 보이시는 표는 추후에 서버 이중화의 대해서 어떠한 방법으로 장애 상황을 연출하여 극복 방법을 어떻게 보여줄 것 인지에 대한 표입니다.</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12-25T16:48:02.480" idx="14">
    <p:pos x="10" y="10"/>
    <p:text>서버의 이중화에 대해 대략적인 알고리즘적인 방안을 작성해 보았습니다. 먼저 로직 서버, 릴레이 서버를 구현하여 두 서버가 서로 통신을 주고 받으며 상태를 확인하고 데이터를 동기화 합니다. 모든 서버는 액티브-스탠바이 구조로 설계할 것이고, 액티브 서버가 다운되었을 경우 Failover가 이루어져 다운된 액티브 서버는 복구가 이루어지고, 스탠바이 서버가 다운된 액티브 서버의 일을 받아 하게 됩니다.</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나눔고딕" pitchFamily="2" charset="-127"/>
                <a:ea typeface="나눔고딕" pitchFamily="2" charset="-127"/>
              </a:defRPr>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나눔고딕" pitchFamily="2" charset="-127"/>
                <a:ea typeface="나눔고딕" pitchFamily="2" charset="-127"/>
              </a:defRPr>
            </a:lvl1pPr>
          </a:lstStyle>
          <a:p>
            <a:fld id="{41B4A6AE-5438-46B6-8201-AEFAF7961F71}" type="datetimeFigureOut">
              <a:rPr lang="ko-KR" altLang="en-US" smtClean="0"/>
              <a:pPr/>
              <a:t>2022-12-25</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나눔고딕" pitchFamily="2" charset="-127"/>
                <a:ea typeface="나눔고딕" pitchFamily="2" charset="-127"/>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나눔고딕" pitchFamily="2" charset="-127"/>
                <a:ea typeface="나눔고딕" pitchFamily="2" charset="-127"/>
              </a:defRPr>
            </a:lvl1pPr>
          </a:lstStyle>
          <a:p>
            <a:fld id="{BF627275-87CE-4ED3-B3ED-1C62A0ADC478}" type="slidenum">
              <a:rPr lang="ko-KR" altLang="en-US" smtClean="0"/>
              <a:pPr/>
              <a:t>‹#›</a:t>
            </a:fld>
            <a:endParaRPr lang="ko-KR" altLang="en-US" dirty="0"/>
          </a:p>
        </p:txBody>
      </p:sp>
    </p:spTree>
    <p:extLst>
      <p:ext uri="{BB962C8B-B14F-4D97-AF65-F5344CB8AC3E}">
        <p14:creationId xmlns:p14="http://schemas.microsoft.com/office/powerpoint/2010/main" val="285355776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나눔고딕" pitchFamily="2" charset="-127"/>
        <a:ea typeface="나눔고딕" pitchFamily="2" charset="-127"/>
        <a:cs typeface="+mn-cs"/>
      </a:defRPr>
    </a:lvl1pPr>
    <a:lvl2pPr marL="457200" algn="l" defTabSz="914400" rtl="0" eaLnBrk="1" latinLnBrk="1" hangingPunct="1">
      <a:defRPr sz="1200" kern="1200">
        <a:solidFill>
          <a:schemeClr val="tx1"/>
        </a:solidFill>
        <a:latin typeface="나눔고딕" pitchFamily="2" charset="-127"/>
        <a:ea typeface="나눔고딕" pitchFamily="2" charset="-127"/>
        <a:cs typeface="+mn-cs"/>
      </a:defRPr>
    </a:lvl2pPr>
    <a:lvl3pPr marL="914400" algn="l" defTabSz="914400" rtl="0" eaLnBrk="1" latinLnBrk="1" hangingPunct="1">
      <a:defRPr sz="1200" kern="1200">
        <a:solidFill>
          <a:schemeClr val="tx1"/>
        </a:solidFill>
        <a:latin typeface="나눔고딕" pitchFamily="2" charset="-127"/>
        <a:ea typeface="나눔고딕" pitchFamily="2" charset="-127"/>
        <a:cs typeface="+mn-cs"/>
      </a:defRPr>
    </a:lvl3pPr>
    <a:lvl4pPr marL="1371600" algn="l" defTabSz="914400" rtl="0" eaLnBrk="1" latinLnBrk="1" hangingPunct="1">
      <a:defRPr sz="1200" kern="1200">
        <a:solidFill>
          <a:schemeClr val="tx1"/>
        </a:solidFill>
        <a:latin typeface="나눔고딕" pitchFamily="2" charset="-127"/>
        <a:ea typeface="나눔고딕" pitchFamily="2" charset="-127"/>
        <a:cs typeface="+mn-cs"/>
      </a:defRPr>
    </a:lvl4pPr>
    <a:lvl5pPr marL="1828800" algn="l" defTabSz="914400" rtl="0" eaLnBrk="1" latinLnBrk="1" hangingPunct="1">
      <a:defRPr sz="1200" kern="1200">
        <a:solidFill>
          <a:schemeClr val="tx1"/>
        </a:solidFill>
        <a:latin typeface="나눔고딕" pitchFamily="2" charset="-127"/>
        <a:ea typeface="나눔고딕" pitchFamily="2"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B428E5-4487-4DFD-8F28-9D964CD37D4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84DD16E-187C-4E7E-ABBE-F6BAC9F37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88A4909-5F9B-4C27-B710-67153ABAF4C6}"/>
              </a:ext>
            </a:extLst>
          </p:cNvPr>
          <p:cNvSpPr>
            <a:spLocks noGrp="1"/>
          </p:cNvSpPr>
          <p:nvPr>
            <p:ph type="dt" sz="half" idx="10"/>
          </p:nvPr>
        </p:nvSpPr>
        <p:spPr/>
        <p:txBody>
          <a:bodyPr/>
          <a:lstStyle/>
          <a:p>
            <a:fld id="{44D4AA94-EF2B-4D75-BB72-48C5CA948372}" type="datetime1">
              <a:rPr lang="ko-KR" altLang="en-US" smtClean="0"/>
              <a:t>2022-12-25</a:t>
            </a:fld>
            <a:endParaRPr lang="ko-KR" altLang="en-US"/>
          </a:p>
        </p:txBody>
      </p:sp>
      <p:sp>
        <p:nvSpPr>
          <p:cNvPr id="5" name="바닥글 개체 틀 4">
            <a:extLst>
              <a:ext uri="{FF2B5EF4-FFF2-40B4-BE49-F238E27FC236}">
                <a16:creationId xmlns:a16="http://schemas.microsoft.com/office/drawing/2014/main" id="{ECFC0D00-E907-440E-A201-CB22D51C453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04CD4DB-7CDF-4DC5-A588-36FF3B79E4FE}"/>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11993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966B7B-1EDC-4343-9BA3-A7E1981C8AC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95A37DD-A068-47F0-B5E9-276C85D0A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0B77AA3-0D93-4AAE-923B-6CB8DC910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B4F825F-B1F5-43F1-867C-C0771F648DB1}"/>
              </a:ext>
            </a:extLst>
          </p:cNvPr>
          <p:cNvSpPr>
            <a:spLocks noGrp="1"/>
          </p:cNvSpPr>
          <p:nvPr>
            <p:ph type="dt" sz="half" idx="10"/>
          </p:nvPr>
        </p:nvSpPr>
        <p:spPr/>
        <p:txBody>
          <a:bodyPr/>
          <a:lstStyle/>
          <a:p>
            <a:fld id="{987A1B30-D2DE-4F1E-BC84-E3AB76C4E559}" type="datetime1">
              <a:rPr lang="ko-KR" altLang="en-US" smtClean="0"/>
              <a:t>2022-12-25</a:t>
            </a:fld>
            <a:endParaRPr lang="ko-KR" altLang="en-US"/>
          </a:p>
        </p:txBody>
      </p:sp>
      <p:sp>
        <p:nvSpPr>
          <p:cNvPr id="6" name="바닥글 개체 틀 5">
            <a:extLst>
              <a:ext uri="{FF2B5EF4-FFF2-40B4-BE49-F238E27FC236}">
                <a16:creationId xmlns:a16="http://schemas.microsoft.com/office/drawing/2014/main" id="{A1DF479B-B03B-4053-AC71-D2F3CCE3EB6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E3258AE-092A-4CB5-839C-AEFEF5417DA3}"/>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607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2D5B9B-7087-4278-8D9F-742BE7B1F0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3D46886-A0A8-4BC6-BC27-C23665A8603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FFBE18-7E7B-464D-AD6B-7728D293626E}"/>
              </a:ext>
            </a:extLst>
          </p:cNvPr>
          <p:cNvSpPr>
            <a:spLocks noGrp="1"/>
          </p:cNvSpPr>
          <p:nvPr>
            <p:ph type="dt" sz="half" idx="10"/>
          </p:nvPr>
        </p:nvSpPr>
        <p:spPr/>
        <p:txBody>
          <a:bodyPr/>
          <a:lstStyle/>
          <a:p>
            <a:fld id="{B56ABA24-60CE-4729-8C68-42218A941AB7}" type="datetime1">
              <a:rPr lang="ko-KR" altLang="en-US" smtClean="0"/>
              <a:t>2022-12-25</a:t>
            </a:fld>
            <a:endParaRPr lang="ko-KR" altLang="en-US"/>
          </a:p>
        </p:txBody>
      </p:sp>
      <p:sp>
        <p:nvSpPr>
          <p:cNvPr id="5" name="바닥글 개체 틀 4">
            <a:extLst>
              <a:ext uri="{FF2B5EF4-FFF2-40B4-BE49-F238E27FC236}">
                <a16:creationId xmlns:a16="http://schemas.microsoft.com/office/drawing/2014/main" id="{39FB71CC-82EF-4AF7-B753-454DFD33D9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61512D-1F1E-4E61-8590-1679657EADDF}"/>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97431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3D78E37-5232-46D5-834E-28C0916B63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0468B19-65B1-488C-AE29-F57BCDB927D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F0112E3-2C15-484C-AA1B-F968958EA164}"/>
              </a:ext>
            </a:extLst>
          </p:cNvPr>
          <p:cNvSpPr>
            <a:spLocks noGrp="1"/>
          </p:cNvSpPr>
          <p:nvPr>
            <p:ph type="dt" sz="half" idx="10"/>
          </p:nvPr>
        </p:nvSpPr>
        <p:spPr/>
        <p:txBody>
          <a:bodyPr/>
          <a:lstStyle/>
          <a:p>
            <a:fld id="{F19CA640-B6FB-464F-ADED-AF16F2C8BD46}" type="datetime1">
              <a:rPr lang="ko-KR" altLang="en-US" smtClean="0"/>
              <a:t>2022-12-25</a:t>
            </a:fld>
            <a:endParaRPr lang="ko-KR" altLang="en-US"/>
          </a:p>
        </p:txBody>
      </p:sp>
      <p:sp>
        <p:nvSpPr>
          <p:cNvPr id="5" name="바닥글 개체 틀 4">
            <a:extLst>
              <a:ext uri="{FF2B5EF4-FFF2-40B4-BE49-F238E27FC236}">
                <a16:creationId xmlns:a16="http://schemas.microsoft.com/office/drawing/2014/main" id="{0F28E4BE-748D-4FB8-BC6B-A661EC4E89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4E3EE48-1179-4BE7-B1F5-AAA66B518432}"/>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17913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C0765E-FEE5-4F3E-B758-957F9D1DD3F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B8203BB-146D-4B44-AA2A-D336C0BFBEB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FEA8557-8690-42D1-8E15-36046512D9FF}"/>
              </a:ext>
            </a:extLst>
          </p:cNvPr>
          <p:cNvSpPr>
            <a:spLocks noGrp="1"/>
          </p:cNvSpPr>
          <p:nvPr>
            <p:ph type="dt" sz="half" idx="10"/>
          </p:nvPr>
        </p:nvSpPr>
        <p:spPr/>
        <p:txBody>
          <a:bodyPr/>
          <a:lstStyle/>
          <a:p>
            <a:fld id="{9918D655-0790-44D9-8C1A-265E29177DBE}" type="datetime1">
              <a:rPr lang="ko-KR" altLang="en-US" smtClean="0"/>
              <a:t>2022-12-25</a:t>
            </a:fld>
            <a:endParaRPr lang="ko-KR" altLang="en-US"/>
          </a:p>
        </p:txBody>
      </p:sp>
      <p:sp>
        <p:nvSpPr>
          <p:cNvPr id="5" name="바닥글 개체 틀 4">
            <a:extLst>
              <a:ext uri="{FF2B5EF4-FFF2-40B4-BE49-F238E27FC236}">
                <a16:creationId xmlns:a16="http://schemas.microsoft.com/office/drawing/2014/main" id="{6D162651-A169-457B-99EA-EA1182CF16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44B403-3C1C-4CE4-AA5F-DF4C2A7CBCC6}"/>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17168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0486F1-7E70-4862-B180-2F6D6C675A7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6908656-EF8F-48E0-9146-072072465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16B4667-8BEE-4EC9-BA83-01E5A6FD48D8}"/>
              </a:ext>
            </a:extLst>
          </p:cNvPr>
          <p:cNvSpPr>
            <a:spLocks noGrp="1"/>
          </p:cNvSpPr>
          <p:nvPr>
            <p:ph type="dt" sz="half" idx="10"/>
          </p:nvPr>
        </p:nvSpPr>
        <p:spPr/>
        <p:txBody>
          <a:bodyPr/>
          <a:lstStyle/>
          <a:p>
            <a:fld id="{52C77750-912D-4625-AFAD-2B2646AF9379}" type="datetime1">
              <a:rPr lang="ko-KR" altLang="en-US" smtClean="0"/>
              <a:t>2022-12-25</a:t>
            </a:fld>
            <a:endParaRPr lang="ko-KR" altLang="en-US"/>
          </a:p>
        </p:txBody>
      </p:sp>
      <p:sp>
        <p:nvSpPr>
          <p:cNvPr id="5" name="바닥글 개체 틀 4">
            <a:extLst>
              <a:ext uri="{FF2B5EF4-FFF2-40B4-BE49-F238E27FC236}">
                <a16:creationId xmlns:a16="http://schemas.microsoft.com/office/drawing/2014/main" id="{4F9D9826-20A3-4308-8A7E-4443ADE4612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094DF9-3D1A-4060-B052-7334DBE8C6D3}"/>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92908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522D55-7DBF-4DF1-AA0F-67C643A6A0D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B12F76A-C30B-4227-9FF3-E27F34C3E10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67C20396-A042-42DD-9F0A-41B357119CC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C3142A1-0A63-479E-9A20-AF9E0235C1C6}"/>
              </a:ext>
            </a:extLst>
          </p:cNvPr>
          <p:cNvSpPr>
            <a:spLocks noGrp="1"/>
          </p:cNvSpPr>
          <p:nvPr>
            <p:ph type="dt" sz="half" idx="10"/>
          </p:nvPr>
        </p:nvSpPr>
        <p:spPr/>
        <p:txBody>
          <a:bodyPr/>
          <a:lstStyle/>
          <a:p>
            <a:fld id="{A25C8D7B-708C-4797-922D-810A6F40A157}" type="datetime1">
              <a:rPr lang="ko-KR" altLang="en-US" smtClean="0"/>
              <a:t>2022-12-25</a:t>
            </a:fld>
            <a:endParaRPr lang="ko-KR" altLang="en-US"/>
          </a:p>
        </p:txBody>
      </p:sp>
      <p:sp>
        <p:nvSpPr>
          <p:cNvPr id="6" name="바닥글 개체 틀 5">
            <a:extLst>
              <a:ext uri="{FF2B5EF4-FFF2-40B4-BE49-F238E27FC236}">
                <a16:creationId xmlns:a16="http://schemas.microsoft.com/office/drawing/2014/main" id="{ADA1015A-5E4C-48EF-B12F-BAC88CCB571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BA470E-15C8-4466-BB2E-CE85324BD3CF}"/>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45272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AA09FD-4F6B-48E5-BE06-783FEA30E52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FAB8419-E738-4085-9DEA-BCA42D09E1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F587FC7-027E-491E-BED2-077EECD8E77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52F5D329-9162-4215-8C89-91A50AF8A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0CA0DCA-1843-474C-A22A-E55A19E91A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80573AA-E75C-4AEF-B12E-B708309CD399}"/>
              </a:ext>
            </a:extLst>
          </p:cNvPr>
          <p:cNvSpPr>
            <a:spLocks noGrp="1"/>
          </p:cNvSpPr>
          <p:nvPr>
            <p:ph type="dt" sz="half" idx="10"/>
          </p:nvPr>
        </p:nvSpPr>
        <p:spPr/>
        <p:txBody>
          <a:bodyPr/>
          <a:lstStyle/>
          <a:p>
            <a:fld id="{6FA351B1-C0F6-4B8E-BF6A-CE4495C8912A}" type="datetime1">
              <a:rPr lang="ko-KR" altLang="en-US" smtClean="0"/>
              <a:t>2022-12-25</a:t>
            </a:fld>
            <a:endParaRPr lang="ko-KR" altLang="en-US"/>
          </a:p>
        </p:txBody>
      </p:sp>
      <p:sp>
        <p:nvSpPr>
          <p:cNvPr id="8" name="바닥글 개체 틀 7">
            <a:extLst>
              <a:ext uri="{FF2B5EF4-FFF2-40B4-BE49-F238E27FC236}">
                <a16:creationId xmlns:a16="http://schemas.microsoft.com/office/drawing/2014/main" id="{B403317B-845F-46B5-AEAD-5D1A351EDFB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00B0CCC-652B-4FAD-9905-871FB0B1302D}"/>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160513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211D18-6A50-431A-910D-D067F0BD7AC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FD8662F-716A-4A1D-B2EA-998F00F97723}"/>
              </a:ext>
            </a:extLst>
          </p:cNvPr>
          <p:cNvSpPr>
            <a:spLocks noGrp="1"/>
          </p:cNvSpPr>
          <p:nvPr>
            <p:ph type="dt" sz="half" idx="10"/>
          </p:nvPr>
        </p:nvSpPr>
        <p:spPr/>
        <p:txBody>
          <a:bodyPr/>
          <a:lstStyle/>
          <a:p>
            <a:fld id="{364E8AB2-472A-4BE9-90BD-6551125E49CF}" type="datetime1">
              <a:rPr lang="ko-KR" altLang="en-US" smtClean="0"/>
              <a:t>2022-12-25</a:t>
            </a:fld>
            <a:endParaRPr lang="ko-KR" altLang="en-US"/>
          </a:p>
        </p:txBody>
      </p:sp>
      <p:sp>
        <p:nvSpPr>
          <p:cNvPr id="4" name="바닥글 개체 틀 3">
            <a:extLst>
              <a:ext uri="{FF2B5EF4-FFF2-40B4-BE49-F238E27FC236}">
                <a16:creationId xmlns:a16="http://schemas.microsoft.com/office/drawing/2014/main" id="{41E16FA2-A4DB-4FA7-9701-60D7AF4260F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FB5A49D-3517-4E67-A938-EB73ECC0C59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98102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77F62E5-67D8-42BE-9DF1-88D6EFCA10B9}"/>
              </a:ext>
            </a:extLst>
          </p:cNvPr>
          <p:cNvSpPr>
            <a:spLocks noGrp="1"/>
          </p:cNvSpPr>
          <p:nvPr>
            <p:ph type="dt" sz="half" idx="10"/>
          </p:nvPr>
        </p:nvSpPr>
        <p:spPr/>
        <p:txBody>
          <a:bodyPr/>
          <a:lstStyle/>
          <a:p>
            <a:fld id="{4DA293F9-F112-4729-9C9E-A11F6C97E5BF}" type="datetime1">
              <a:rPr lang="ko-KR" altLang="en-US" smtClean="0"/>
              <a:t>2022-12-25</a:t>
            </a:fld>
            <a:endParaRPr lang="ko-KR" altLang="en-US"/>
          </a:p>
        </p:txBody>
      </p:sp>
      <p:sp>
        <p:nvSpPr>
          <p:cNvPr id="3" name="바닥글 개체 틀 2">
            <a:extLst>
              <a:ext uri="{FF2B5EF4-FFF2-40B4-BE49-F238E27FC236}">
                <a16:creationId xmlns:a16="http://schemas.microsoft.com/office/drawing/2014/main" id="{0D1683B0-EB4C-4A8A-96E4-0FF5D6FD7C6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3859FCB-EB4F-4D28-900A-B3B9CC0A05F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201038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2E3444-C2C2-4681-9513-DB0E82875E96}"/>
              </a:ext>
            </a:extLst>
          </p:cNvPr>
          <p:cNvSpPr txBox="1"/>
          <p:nvPr userDrawn="1"/>
        </p:nvSpPr>
        <p:spPr>
          <a:xfrm>
            <a:off x="9987228" y="6586181"/>
            <a:ext cx="2194833" cy="230832"/>
          </a:xfrm>
          <a:prstGeom prst="rect">
            <a:avLst/>
          </a:prstGeom>
          <a:noFill/>
        </p:spPr>
        <p:txBody>
          <a:bodyPr wrap="none" rtlCol="0">
            <a:spAutoFit/>
          </a:bodyPr>
          <a:lstStyle/>
          <a:p>
            <a:pPr algn="r"/>
            <a:r>
              <a:rPr lang="en-US" altLang="ko-KR" sz="900" dirty="0">
                <a:solidFill>
                  <a:schemeClr val="tx1"/>
                </a:solidFill>
                <a:latin typeface="맑은 고딕" panose="020B0503020000020004" pitchFamily="50" charset="-127"/>
                <a:cs typeface="Arial" panose="020B0604020202020204" pitchFamily="34" charset="0"/>
              </a:rPr>
              <a:t>ⓒSaebyeol Yu.</a:t>
            </a:r>
            <a:r>
              <a:rPr lang="ko-KR" altLang="en-US" sz="900" dirty="0">
                <a:solidFill>
                  <a:schemeClr val="tx1"/>
                </a:solidFill>
                <a:latin typeface="맑은 고딕" panose="020B0503020000020004" pitchFamily="50" charset="-127"/>
                <a:cs typeface="Arial" panose="020B0604020202020204" pitchFamily="34" charset="0"/>
              </a:rPr>
              <a:t> </a:t>
            </a:r>
            <a:r>
              <a:rPr lang="en-US" altLang="ko-KR" sz="900" dirty="0" err="1">
                <a:solidFill>
                  <a:schemeClr val="tx1"/>
                </a:solidFill>
                <a:latin typeface="맑은 고딕" panose="020B0503020000020004" pitchFamily="50" charset="-127"/>
                <a:cs typeface="Arial" panose="020B0604020202020204" pitchFamily="34" charset="0"/>
              </a:rPr>
              <a:t>Saebyeol’s</a:t>
            </a:r>
            <a:r>
              <a:rPr lang="ko-KR" altLang="en-US" sz="900" dirty="0">
                <a:solidFill>
                  <a:schemeClr val="tx1"/>
                </a:solidFill>
                <a:latin typeface="맑은 고딕" panose="020B0503020000020004" pitchFamily="50" charset="-127"/>
                <a:cs typeface="Arial" panose="020B0604020202020204" pitchFamily="34" charset="0"/>
              </a:rPr>
              <a:t> </a:t>
            </a:r>
            <a:r>
              <a:rPr lang="en-US" altLang="ko-KR" sz="900" dirty="0">
                <a:solidFill>
                  <a:schemeClr val="tx1"/>
                </a:solidFill>
                <a:latin typeface="맑은 고딕" panose="020B0503020000020004" pitchFamily="50" charset="-127"/>
                <a:cs typeface="Arial" panose="020B0604020202020204" pitchFamily="34" charset="0"/>
              </a:rPr>
              <a:t>PowerPoint</a:t>
            </a:r>
            <a:endParaRPr lang="ko-KR" altLang="en-US" sz="900" dirty="0">
              <a:solidFill>
                <a:schemeClr val="tx1"/>
              </a:solidFill>
              <a:latin typeface="맑은 고딕" panose="020B0503020000020004" pitchFamily="50" charset="-127"/>
              <a:cs typeface="Arial" panose="020B0604020202020204" pitchFamily="34" charset="0"/>
            </a:endParaRPr>
          </a:p>
        </p:txBody>
      </p:sp>
      <p:sp>
        <p:nvSpPr>
          <p:cNvPr id="2" name="날짜 개체 틀 1">
            <a:extLst>
              <a:ext uri="{FF2B5EF4-FFF2-40B4-BE49-F238E27FC236}">
                <a16:creationId xmlns:a16="http://schemas.microsoft.com/office/drawing/2014/main" id="{977F62E5-67D8-42BE-9DF1-88D6EFCA10B9}"/>
              </a:ext>
            </a:extLst>
          </p:cNvPr>
          <p:cNvSpPr>
            <a:spLocks noGrp="1"/>
          </p:cNvSpPr>
          <p:nvPr>
            <p:ph type="dt" sz="half" idx="10"/>
          </p:nvPr>
        </p:nvSpPr>
        <p:spPr/>
        <p:txBody>
          <a:bodyPr/>
          <a:lstStyle/>
          <a:p>
            <a:fld id="{4E2B8826-DEA9-495A-9F64-4A0F6FBBDA9D}" type="datetime1">
              <a:rPr lang="ko-KR" altLang="en-US" smtClean="0"/>
              <a:t>2022-12-25</a:t>
            </a:fld>
            <a:endParaRPr lang="ko-KR" altLang="en-US"/>
          </a:p>
        </p:txBody>
      </p:sp>
      <p:sp>
        <p:nvSpPr>
          <p:cNvPr id="3" name="바닥글 개체 틀 2">
            <a:extLst>
              <a:ext uri="{FF2B5EF4-FFF2-40B4-BE49-F238E27FC236}">
                <a16:creationId xmlns:a16="http://schemas.microsoft.com/office/drawing/2014/main" id="{0D1683B0-EB4C-4A8A-96E4-0FF5D6FD7C6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53859FCB-EB4F-4D28-900A-B3B9CC0A05FC}"/>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304546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BD9945-F253-480F-B350-42D8872454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EAA3872-D885-4E5E-93E0-787173DD7A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1EA71B0-39FE-4979-8EEE-D65F5EED9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1FD771C-80C4-4A89-9DDE-75DEF39A46DE}"/>
              </a:ext>
            </a:extLst>
          </p:cNvPr>
          <p:cNvSpPr>
            <a:spLocks noGrp="1"/>
          </p:cNvSpPr>
          <p:nvPr>
            <p:ph type="dt" sz="half" idx="10"/>
          </p:nvPr>
        </p:nvSpPr>
        <p:spPr/>
        <p:txBody>
          <a:bodyPr/>
          <a:lstStyle/>
          <a:p>
            <a:fld id="{1134374B-5FB4-46C5-B714-A0F2BF2BC9DA}" type="datetime1">
              <a:rPr lang="ko-KR" altLang="en-US" smtClean="0"/>
              <a:t>2022-12-25</a:t>
            </a:fld>
            <a:endParaRPr lang="ko-KR" altLang="en-US"/>
          </a:p>
        </p:txBody>
      </p:sp>
      <p:sp>
        <p:nvSpPr>
          <p:cNvPr id="6" name="바닥글 개체 틀 5">
            <a:extLst>
              <a:ext uri="{FF2B5EF4-FFF2-40B4-BE49-F238E27FC236}">
                <a16:creationId xmlns:a16="http://schemas.microsoft.com/office/drawing/2014/main" id="{701BA1B2-C8F1-4247-A6DE-B7406BF0127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95EDE68-03B7-446B-9B78-5F31A3A376A5}"/>
              </a:ext>
            </a:extLst>
          </p:cNvPr>
          <p:cNvSpPr>
            <a:spLocks noGrp="1"/>
          </p:cNvSpPr>
          <p:nvPr>
            <p:ph type="sldNum" sz="quarter" idx="12"/>
          </p:nvPr>
        </p:nvSpPr>
        <p:spPr/>
        <p:txBody>
          <a:bodyPr/>
          <a:lstStyle/>
          <a:p>
            <a:fld id="{BFDD92F1-F94B-4A11-B68E-69D397619E45}" type="slidenum">
              <a:rPr lang="ko-KR" altLang="en-US" smtClean="0"/>
              <a:t>‹#›</a:t>
            </a:fld>
            <a:endParaRPr lang="ko-KR" altLang="en-US"/>
          </a:p>
        </p:txBody>
      </p:sp>
    </p:spTree>
    <p:extLst>
      <p:ext uri="{BB962C8B-B14F-4D97-AF65-F5344CB8AC3E}">
        <p14:creationId xmlns:p14="http://schemas.microsoft.com/office/powerpoint/2010/main" val="410949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4E0DACC-CEE6-4418-B167-457C89CF0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C29CE159-3C04-447D-A17B-131FA8317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7C73AF69-C0A0-4CD9-9332-EB467E43C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맑은 고딕" panose="020B0503020000020004" pitchFamily="50" charset="-127"/>
              </a:defRPr>
            </a:lvl1pPr>
          </a:lstStyle>
          <a:p>
            <a:fld id="{FE1D2224-542B-46D1-B7DB-E8B3F3004323}" type="datetime1">
              <a:rPr lang="ko-KR" altLang="en-US" smtClean="0"/>
              <a:pPr/>
              <a:t>2022-12-25</a:t>
            </a:fld>
            <a:endParaRPr lang="ko-KR" altLang="en-US" dirty="0"/>
          </a:p>
        </p:txBody>
      </p:sp>
      <p:sp>
        <p:nvSpPr>
          <p:cNvPr id="5" name="바닥글 개체 틀 4">
            <a:extLst>
              <a:ext uri="{FF2B5EF4-FFF2-40B4-BE49-F238E27FC236}">
                <a16:creationId xmlns:a16="http://schemas.microsoft.com/office/drawing/2014/main" id="{B7477B31-56FC-4575-A118-0FB21F2D8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맑은 고딕" panose="020B0503020000020004" pitchFamily="50" charset="-127"/>
              </a:defRPr>
            </a:lvl1pPr>
          </a:lstStyle>
          <a:p>
            <a:endParaRPr lang="ko-KR" altLang="en-US" dirty="0"/>
          </a:p>
        </p:txBody>
      </p:sp>
      <p:sp>
        <p:nvSpPr>
          <p:cNvPr id="6" name="슬라이드 번호 개체 틀 5">
            <a:extLst>
              <a:ext uri="{FF2B5EF4-FFF2-40B4-BE49-F238E27FC236}">
                <a16:creationId xmlns:a16="http://schemas.microsoft.com/office/drawing/2014/main" id="{987745DC-A89F-4B55-AEDC-D856DADB5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맑은 고딕" panose="020B0503020000020004" pitchFamily="50" charset="-127"/>
              </a:defRPr>
            </a:lvl1pPr>
          </a:lstStyle>
          <a:p>
            <a:fld id="{BFDD92F1-F94B-4A11-B68E-69D397619E45}" type="slidenum">
              <a:rPr lang="ko-KR" altLang="en-US" smtClean="0"/>
              <a:pPr/>
              <a:t>‹#›</a:t>
            </a:fld>
            <a:endParaRPr lang="ko-KR" altLang="en-US" dirty="0"/>
          </a:p>
        </p:txBody>
      </p:sp>
    </p:spTree>
    <p:extLst>
      <p:ext uri="{BB962C8B-B14F-4D97-AF65-F5344CB8AC3E}">
        <p14:creationId xmlns:p14="http://schemas.microsoft.com/office/powerpoint/2010/main" val="2365376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hf hdr="0" ftr="0" dt="0"/>
  <p:txStyles>
    <p:titleStyle>
      <a:lvl1pPr algn="l" defTabSz="914400" rtl="0" eaLnBrk="1" latinLnBrk="1" hangingPunct="1">
        <a:lnSpc>
          <a:spcPct val="90000"/>
        </a:lnSpc>
        <a:spcBef>
          <a:spcPct val="0"/>
        </a:spcBef>
        <a:buNone/>
        <a:defRPr sz="4400" kern="1200">
          <a:solidFill>
            <a:schemeClr val="tx1"/>
          </a:solidFill>
          <a:latin typeface="맑은 고딕" panose="020B0503020000020004" pitchFamily="50" charset="-127"/>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맑은 고딕" panose="020B0503020000020004" pitchFamily="50" charset="-127"/>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맑은 고딕" panose="020B0503020000020004" pitchFamily="50" charset="-127"/>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맑은 고딕" panose="020B0503020000020004" pitchFamily="50" charset="-127"/>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1.xml"/><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loud24.com/goods/marketplace/ha_double-take.php" TargetMode="External"/><Relationship Id="rId2" Type="http://schemas.openxmlformats.org/officeDocument/2006/relationships/hyperlink" Target="https://www.youtube.com/watch?v=Vx2X-p3uM6A" TargetMode="External"/><Relationship Id="rId1" Type="http://schemas.openxmlformats.org/officeDocument/2006/relationships/slideLayout" Target="../slideLayouts/slideLayout8.xml"/><Relationship Id="rId5" Type="http://schemas.openxmlformats.org/officeDocument/2006/relationships/comments" Target="../comments/comment15.xml"/><Relationship Id="rId4" Type="http://schemas.openxmlformats.org/officeDocument/2006/relationships/hyperlink" Target="https://developer.nvidia.com/ko-kr/blog/%ED%8C%A8%EC%8A%A4-%ED%8A%B8%EB%A0%88%EC%9D%B4%EC%8B%B1%EC%9D%B4%EB%9E%80/" TargetMode="Externa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6A231D34-A997-4FA9-AB4B-04B0E2BA2E28}"/>
              </a:ext>
            </a:extLst>
          </p:cNvPr>
          <p:cNvSpPr/>
          <p:nvPr/>
        </p:nvSpPr>
        <p:spPr>
          <a:xfrm>
            <a:off x="3884745" y="714735"/>
            <a:ext cx="4011060" cy="401106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sp>
        <p:nvSpPr>
          <p:cNvPr id="4" name="타원 3">
            <a:extLst>
              <a:ext uri="{FF2B5EF4-FFF2-40B4-BE49-F238E27FC236}">
                <a16:creationId xmlns:a16="http://schemas.microsoft.com/office/drawing/2014/main" id="{F22D3392-C542-49BC-BB5B-6DE5C8EFA770}"/>
              </a:ext>
            </a:extLst>
          </p:cNvPr>
          <p:cNvSpPr/>
          <p:nvPr/>
        </p:nvSpPr>
        <p:spPr>
          <a:xfrm>
            <a:off x="4296195" y="848021"/>
            <a:ext cx="4011060" cy="401106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sp>
        <p:nvSpPr>
          <p:cNvPr id="5" name="TextBox 4">
            <a:extLst>
              <a:ext uri="{FF2B5EF4-FFF2-40B4-BE49-F238E27FC236}">
                <a16:creationId xmlns:a16="http://schemas.microsoft.com/office/drawing/2014/main" id="{EE01BB15-838B-44E2-82D2-653300432D78}"/>
              </a:ext>
            </a:extLst>
          </p:cNvPr>
          <p:cNvSpPr txBox="1"/>
          <p:nvPr/>
        </p:nvSpPr>
        <p:spPr>
          <a:xfrm>
            <a:off x="3847882" y="4862735"/>
            <a:ext cx="4889480" cy="923330"/>
          </a:xfrm>
          <a:prstGeom prst="rect">
            <a:avLst/>
          </a:prstGeom>
          <a:noFill/>
        </p:spPr>
        <p:txBody>
          <a:bodyPr wrap="none" rtlCol="0">
            <a:spAutoFit/>
          </a:bodyPr>
          <a:lstStyle/>
          <a:p>
            <a:pPr algn="ctr"/>
            <a:r>
              <a:rPr lang="en-US" altLang="ko-KR" sz="5400" b="1" kern="1800" spc="1100" dirty="0">
                <a:solidFill>
                  <a:schemeClr val="accent6"/>
                </a:solidFill>
                <a:latin typeface="나눔고딕" pitchFamily="2" charset="-127"/>
                <a:ea typeface="나눔고딕" pitchFamily="2" charset="-127"/>
              </a:rPr>
              <a:t>REVENGER</a:t>
            </a:r>
            <a:endParaRPr lang="ko-KR" altLang="en-US" sz="5400" b="1" kern="1800" spc="1100" dirty="0">
              <a:solidFill>
                <a:schemeClr val="accent6"/>
              </a:solidFill>
              <a:latin typeface="나눔고딕" pitchFamily="2" charset="-127"/>
              <a:ea typeface="나눔고딕" pitchFamily="2" charset="-127"/>
            </a:endParaRPr>
          </a:p>
        </p:txBody>
      </p:sp>
      <p:grpSp>
        <p:nvGrpSpPr>
          <p:cNvPr id="6" name="Google Shape;295;p40">
            <a:extLst>
              <a:ext uri="{FF2B5EF4-FFF2-40B4-BE49-F238E27FC236}">
                <a16:creationId xmlns:a16="http://schemas.microsoft.com/office/drawing/2014/main" id="{789D5665-4C62-FAD5-7847-5546F71E708C}"/>
              </a:ext>
            </a:extLst>
          </p:cNvPr>
          <p:cNvGrpSpPr/>
          <p:nvPr/>
        </p:nvGrpSpPr>
        <p:grpSpPr>
          <a:xfrm>
            <a:off x="3311072" y="1894989"/>
            <a:ext cx="4850769" cy="1931633"/>
            <a:chOff x="2428325" y="238125"/>
            <a:chExt cx="4850769" cy="1931633"/>
          </a:xfrm>
        </p:grpSpPr>
        <p:sp>
          <p:nvSpPr>
            <p:cNvPr id="7" name="Google Shape;296;p40">
              <a:extLst>
                <a:ext uri="{FF2B5EF4-FFF2-40B4-BE49-F238E27FC236}">
                  <a16:creationId xmlns:a16="http://schemas.microsoft.com/office/drawing/2014/main" id="{B47FE2D5-1858-08FE-8EE4-DA0948732D97}"/>
                </a:ext>
              </a:extLst>
            </p:cNvPr>
            <p:cNvSpPr/>
            <p:nvPr/>
          </p:nvSpPr>
          <p:spPr>
            <a:xfrm>
              <a:off x="5691750" y="1211700"/>
              <a:ext cx="1587344" cy="958058"/>
            </a:xfrm>
            <a:custGeom>
              <a:avLst/>
              <a:gdLst/>
              <a:ahLst/>
              <a:cxnLst/>
              <a:rect l="l" t="t" r="r" b="b"/>
              <a:pathLst>
                <a:path w="32749" h="19766" extrusionOk="0">
                  <a:moveTo>
                    <a:pt x="6347" y="0"/>
                  </a:moveTo>
                  <a:cubicBezTo>
                    <a:pt x="5859" y="0"/>
                    <a:pt x="5318" y="318"/>
                    <a:pt x="4751" y="1189"/>
                  </a:cubicBezTo>
                  <a:cubicBezTo>
                    <a:pt x="4112" y="958"/>
                    <a:pt x="3581" y="874"/>
                    <a:pt x="3145" y="874"/>
                  </a:cubicBezTo>
                  <a:cubicBezTo>
                    <a:pt x="1968" y="874"/>
                    <a:pt x="1493" y="1491"/>
                    <a:pt x="1493" y="1491"/>
                  </a:cubicBezTo>
                  <a:cubicBezTo>
                    <a:pt x="1493" y="1491"/>
                    <a:pt x="0" y="2707"/>
                    <a:pt x="747" y="4737"/>
                  </a:cubicBezTo>
                  <a:cubicBezTo>
                    <a:pt x="1010" y="5451"/>
                    <a:pt x="1396" y="5683"/>
                    <a:pt x="1785" y="5683"/>
                  </a:cubicBezTo>
                  <a:cubicBezTo>
                    <a:pt x="2504" y="5683"/>
                    <a:pt x="3237" y="4896"/>
                    <a:pt x="3237" y="4896"/>
                  </a:cubicBezTo>
                  <a:cubicBezTo>
                    <a:pt x="3237" y="4896"/>
                    <a:pt x="3607" y="6198"/>
                    <a:pt x="5852" y="6303"/>
                  </a:cubicBezTo>
                  <a:cubicBezTo>
                    <a:pt x="6437" y="7257"/>
                    <a:pt x="7059" y="7548"/>
                    <a:pt x="7601" y="7548"/>
                  </a:cubicBezTo>
                  <a:cubicBezTo>
                    <a:pt x="8443" y="7548"/>
                    <a:pt x="9089" y="6845"/>
                    <a:pt x="9090" y="6845"/>
                  </a:cubicBezTo>
                  <a:lnTo>
                    <a:pt x="9090" y="6845"/>
                  </a:lnTo>
                  <a:cubicBezTo>
                    <a:pt x="8094" y="9662"/>
                    <a:pt x="11331" y="9910"/>
                    <a:pt x="11331" y="9910"/>
                  </a:cubicBezTo>
                  <a:cubicBezTo>
                    <a:pt x="10808" y="11279"/>
                    <a:pt x="11954" y="12169"/>
                    <a:pt x="11954" y="12169"/>
                  </a:cubicBezTo>
                  <a:cubicBezTo>
                    <a:pt x="11954" y="12169"/>
                    <a:pt x="12546" y="13947"/>
                    <a:pt x="13468" y="13947"/>
                  </a:cubicBezTo>
                  <a:cubicBezTo>
                    <a:pt x="13581" y="13947"/>
                    <a:pt x="13699" y="13921"/>
                    <a:pt x="13821" y="13861"/>
                  </a:cubicBezTo>
                  <a:cubicBezTo>
                    <a:pt x="13909" y="15304"/>
                    <a:pt x="14618" y="16411"/>
                    <a:pt x="15426" y="16411"/>
                  </a:cubicBezTo>
                  <a:cubicBezTo>
                    <a:pt x="15763" y="16411"/>
                    <a:pt x="16116" y="16219"/>
                    <a:pt x="16449" y="15780"/>
                  </a:cubicBezTo>
                  <a:cubicBezTo>
                    <a:pt x="16925" y="16459"/>
                    <a:pt x="17788" y="16656"/>
                    <a:pt x="18630" y="16656"/>
                  </a:cubicBezTo>
                  <a:cubicBezTo>
                    <a:pt x="19795" y="16656"/>
                    <a:pt x="20919" y="16278"/>
                    <a:pt x="20919" y="16278"/>
                  </a:cubicBezTo>
                  <a:cubicBezTo>
                    <a:pt x="21417" y="18395"/>
                    <a:pt x="24157" y="18894"/>
                    <a:pt x="24157" y="18894"/>
                  </a:cubicBezTo>
                  <a:cubicBezTo>
                    <a:pt x="24082" y="19493"/>
                    <a:pt x="24469" y="19765"/>
                    <a:pt x="25101" y="19765"/>
                  </a:cubicBezTo>
                  <a:cubicBezTo>
                    <a:pt x="26570" y="19765"/>
                    <a:pt x="29363" y="18293"/>
                    <a:pt x="30756" y="16029"/>
                  </a:cubicBezTo>
                  <a:cubicBezTo>
                    <a:pt x="32749" y="12792"/>
                    <a:pt x="29511" y="11048"/>
                    <a:pt x="29511" y="11048"/>
                  </a:cubicBezTo>
                  <a:cubicBezTo>
                    <a:pt x="29511" y="11048"/>
                    <a:pt x="28899" y="11311"/>
                    <a:pt x="28111" y="11311"/>
                  </a:cubicBezTo>
                  <a:cubicBezTo>
                    <a:pt x="27271" y="11311"/>
                    <a:pt x="26233" y="11012"/>
                    <a:pt x="25526" y="9779"/>
                  </a:cubicBezTo>
                  <a:cubicBezTo>
                    <a:pt x="24072" y="7063"/>
                    <a:pt x="22426" y="6461"/>
                    <a:pt x="21250" y="6461"/>
                  </a:cubicBezTo>
                  <a:cubicBezTo>
                    <a:pt x="20312" y="6461"/>
                    <a:pt x="19674" y="6845"/>
                    <a:pt x="19674" y="6845"/>
                  </a:cubicBezTo>
                  <a:cubicBezTo>
                    <a:pt x="19344" y="5381"/>
                    <a:pt x="18583" y="4972"/>
                    <a:pt x="17836" y="4972"/>
                  </a:cubicBezTo>
                  <a:cubicBezTo>
                    <a:pt x="16892" y="4972"/>
                    <a:pt x="15970" y="5625"/>
                    <a:pt x="15970" y="5625"/>
                  </a:cubicBezTo>
                  <a:cubicBezTo>
                    <a:pt x="16412" y="4056"/>
                    <a:pt x="15337" y="3131"/>
                    <a:pt x="13985" y="3131"/>
                  </a:cubicBezTo>
                  <a:cubicBezTo>
                    <a:pt x="13531" y="3131"/>
                    <a:pt x="13046" y="3235"/>
                    <a:pt x="12576" y="3454"/>
                  </a:cubicBezTo>
                  <a:cubicBezTo>
                    <a:pt x="11732" y="2273"/>
                    <a:pt x="10771" y="1969"/>
                    <a:pt x="10004" y="1969"/>
                  </a:cubicBezTo>
                  <a:cubicBezTo>
                    <a:pt x="9187" y="1969"/>
                    <a:pt x="8591" y="2314"/>
                    <a:pt x="8591" y="2314"/>
                  </a:cubicBezTo>
                  <a:cubicBezTo>
                    <a:pt x="8591" y="2314"/>
                    <a:pt x="7663" y="0"/>
                    <a:pt x="6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8" name="Google Shape;297;p40">
              <a:extLst>
                <a:ext uri="{FF2B5EF4-FFF2-40B4-BE49-F238E27FC236}">
                  <a16:creationId xmlns:a16="http://schemas.microsoft.com/office/drawing/2014/main" id="{5856E621-23FC-D0E6-7E59-638870366E7B}"/>
                </a:ext>
              </a:extLst>
            </p:cNvPr>
            <p:cNvSpPr/>
            <p:nvPr/>
          </p:nvSpPr>
          <p:spPr>
            <a:xfrm>
              <a:off x="4852250" y="1108375"/>
              <a:ext cx="822500" cy="225750"/>
            </a:xfrm>
            <a:custGeom>
              <a:avLst/>
              <a:gdLst/>
              <a:ahLst/>
              <a:cxnLst/>
              <a:rect l="l" t="t" r="r" b="b"/>
              <a:pathLst>
                <a:path w="32900" h="9030" extrusionOk="0">
                  <a:moveTo>
                    <a:pt x="11578" y="0"/>
                  </a:moveTo>
                  <a:cubicBezTo>
                    <a:pt x="9202" y="0"/>
                    <a:pt x="6791" y="296"/>
                    <a:pt x="4579" y="1088"/>
                  </a:cubicBezTo>
                  <a:lnTo>
                    <a:pt x="20" y="223"/>
                  </a:lnTo>
                  <a:lnTo>
                    <a:pt x="0" y="504"/>
                  </a:lnTo>
                  <a:lnTo>
                    <a:pt x="4479" y="1643"/>
                  </a:lnTo>
                  <a:cubicBezTo>
                    <a:pt x="4479" y="1643"/>
                    <a:pt x="12711" y="7369"/>
                    <a:pt x="24045" y="7685"/>
                  </a:cubicBezTo>
                  <a:cubicBezTo>
                    <a:pt x="24045" y="7685"/>
                    <a:pt x="29484" y="8483"/>
                    <a:pt x="31132" y="9030"/>
                  </a:cubicBezTo>
                  <a:lnTo>
                    <a:pt x="31675" y="8379"/>
                  </a:lnTo>
                  <a:cubicBezTo>
                    <a:pt x="31675" y="8379"/>
                    <a:pt x="27810" y="7374"/>
                    <a:pt x="28096" y="5895"/>
                  </a:cubicBezTo>
                  <a:cubicBezTo>
                    <a:pt x="28292" y="4878"/>
                    <a:pt x="29506" y="4519"/>
                    <a:pt x="30907" y="4519"/>
                  </a:cubicBezTo>
                  <a:cubicBezTo>
                    <a:pt x="31544" y="4519"/>
                    <a:pt x="32219" y="4593"/>
                    <a:pt x="32854" y="4714"/>
                  </a:cubicBezTo>
                  <a:lnTo>
                    <a:pt x="32899" y="4030"/>
                  </a:lnTo>
                  <a:cubicBezTo>
                    <a:pt x="32899" y="4030"/>
                    <a:pt x="27772" y="3253"/>
                    <a:pt x="25204" y="2458"/>
                  </a:cubicBezTo>
                  <a:cubicBezTo>
                    <a:pt x="23365" y="1889"/>
                    <a:pt x="17579" y="0"/>
                    <a:pt x="11578" y="0"/>
                  </a:cubicBezTo>
                  <a:close/>
                </a:path>
              </a:pathLst>
            </a:custGeom>
            <a:solidFill>
              <a:srgbClr val="A3C4F9"/>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9" name="Google Shape;298;p40">
              <a:extLst>
                <a:ext uri="{FF2B5EF4-FFF2-40B4-BE49-F238E27FC236}">
                  <a16:creationId xmlns:a16="http://schemas.microsoft.com/office/drawing/2014/main" id="{E2ED3F32-2312-55FB-E289-054E2384EE44}"/>
                </a:ext>
              </a:extLst>
            </p:cNvPr>
            <p:cNvSpPr/>
            <p:nvPr/>
          </p:nvSpPr>
          <p:spPr>
            <a:xfrm>
              <a:off x="5241525" y="1248975"/>
              <a:ext cx="216175" cy="306750"/>
            </a:xfrm>
            <a:custGeom>
              <a:avLst/>
              <a:gdLst/>
              <a:ahLst/>
              <a:cxnLst/>
              <a:rect l="l" t="t" r="r" b="b"/>
              <a:pathLst>
                <a:path w="8647" h="12270" extrusionOk="0">
                  <a:moveTo>
                    <a:pt x="1" y="0"/>
                  </a:moveTo>
                  <a:cubicBezTo>
                    <a:pt x="1" y="1"/>
                    <a:pt x="3175" y="11381"/>
                    <a:pt x="3504" y="12088"/>
                  </a:cubicBezTo>
                  <a:lnTo>
                    <a:pt x="6237" y="12270"/>
                  </a:lnTo>
                  <a:cubicBezTo>
                    <a:pt x="6237" y="12270"/>
                    <a:pt x="8597" y="2567"/>
                    <a:pt x="8623" y="1727"/>
                  </a:cubicBezTo>
                  <a:cubicBezTo>
                    <a:pt x="8647" y="886"/>
                    <a:pt x="1" y="0"/>
                    <a:pt x="1" y="0"/>
                  </a:cubicBezTo>
                  <a:close/>
                </a:path>
              </a:pathLst>
            </a:custGeom>
            <a:solidFill>
              <a:srgbClr val="A3C4F9"/>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0" name="Google Shape;299;p40">
              <a:extLst>
                <a:ext uri="{FF2B5EF4-FFF2-40B4-BE49-F238E27FC236}">
                  <a16:creationId xmlns:a16="http://schemas.microsoft.com/office/drawing/2014/main" id="{DF56FF60-50EA-235F-8A6F-C99B6C224231}"/>
                </a:ext>
              </a:extLst>
            </p:cNvPr>
            <p:cNvSpPr/>
            <p:nvPr/>
          </p:nvSpPr>
          <p:spPr>
            <a:xfrm>
              <a:off x="5265875" y="912350"/>
              <a:ext cx="258225" cy="269625"/>
            </a:xfrm>
            <a:custGeom>
              <a:avLst/>
              <a:gdLst/>
              <a:ahLst/>
              <a:cxnLst/>
              <a:rect l="l" t="t" r="r" b="b"/>
              <a:pathLst>
                <a:path w="10329" h="10785" extrusionOk="0">
                  <a:moveTo>
                    <a:pt x="7190" y="0"/>
                  </a:moveTo>
                  <a:cubicBezTo>
                    <a:pt x="6073" y="1329"/>
                    <a:pt x="1" y="8663"/>
                    <a:pt x="1" y="8663"/>
                  </a:cubicBezTo>
                  <a:cubicBezTo>
                    <a:pt x="314" y="8960"/>
                    <a:pt x="6200" y="10784"/>
                    <a:pt x="7636" y="10784"/>
                  </a:cubicBezTo>
                  <a:cubicBezTo>
                    <a:pt x="7818" y="10784"/>
                    <a:pt x="7929" y="10755"/>
                    <a:pt x="7947" y="10689"/>
                  </a:cubicBezTo>
                  <a:cubicBezTo>
                    <a:pt x="8111" y="10107"/>
                    <a:pt x="10328" y="1613"/>
                    <a:pt x="10210" y="1511"/>
                  </a:cubicBezTo>
                  <a:cubicBezTo>
                    <a:pt x="10093" y="1410"/>
                    <a:pt x="7190" y="0"/>
                    <a:pt x="7190" y="0"/>
                  </a:cubicBezTo>
                  <a:close/>
                </a:path>
              </a:pathLst>
            </a:custGeom>
            <a:solidFill>
              <a:srgbClr val="A3C4F9"/>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1" name="Google Shape;300;p40">
              <a:extLst>
                <a:ext uri="{FF2B5EF4-FFF2-40B4-BE49-F238E27FC236}">
                  <a16:creationId xmlns:a16="http://schemas.microsoft.com/office/drawing/2014/main" id="{AC7214C2-86C7-5BBA-1968-FF4C5E78B002}"/>
                </a:ext>
              </a:extLst>
            </p:cNvPr>
            <p:cNvSpPr/>
            <p:nvPr/>
          </p:nvSpPr>
          <p:spPr>
            <a:xfrm>
              <a:off x="5403400" y="874125"/>
              <a:ext cx="131625" cy="78900"/>
            </a:xfrm>
            <a:custGeom>
              <a:avLst/>
              <a:gdLst/>
              <a:ahLst/>
              <a:cxnLst/>
              <a:rect l="l" t="t" r="r" b="b"/>
              <a:pathLst>
                <a:path w="5265" h="3156" extrusionOk="0">
                  <a:moveTo>
                    <a:pt x="347" y="1"/>
                  </a:moveTo>
                  <a:cubicBezTo>
                    <a:pt x="251" y="25"/>
                    <a:pt x="1" y="699"/>
                    <a:pt x="1" y="699"/>
                  </a:cubicBezTo>
                  <a:cubicBezTo>
                    <a:pt x="337" y="782"/>
                    <a:pt x="4877" y="3156"/>
                    <a:pt x="5043" y="3156"/>
                  </a:cubicBezTo>
                  <a:cubicBezTo>
                    <a:pt x="5044" y="3156"/>
                    <a:pt x="5045" y="3156"/>
                    <a:pt x="5045" y="3156"/>
                  </a:cubicBezTo>
                  <a:cubicBezTo>
                    <a:pt x="5172" y="3133"/>
                    <a:pt x="5265" y="2671"/>
                    <a:pt x="5265" y="2671"/>
                  </a:cubicBezTo>
                  <a:cubicBezTo>
                    <a:pt x="5030" y="2437"/>
                    <a:pt x="347" y="1"/>
                    <a:pt x="3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3" name="Google Shape;301;p40">
              <a:extLst>
                <a:ext uri="{FF2B5EF4-FFF2-40B4-BE49-F238E27FC236}">
                  <a16:creationId xmlns:a16="http://schemas.microsoft.com/office/drawing/2014/main" id="{C7C59686-534A-FF5D-F62C-ABCF160924A1}"/>
                </a:ext>
              </a:extLst>
            </p:cNvPr>
            <p:cNvSpPr/>
            <p:nvPr/>
          </p:nvSpPr>
          <p:spPr>
            <a:xfrm>
              <a:off x="5272850" y="1547625"/>
              <a:ext cx="137025" cy="21200"/>
            </a:xfrm>
            <a:custGeom>
              <a:avLst/>
              <a:gdLst/>
              <a:ahLst/>
              <a:cxnLst/>
              <a:rect l="l" t="t" r="r" b="b"/>
              <a:pathLst>
                <a:path w="5481" h="848" extrusionOk="0">
                  <a:moveTo>
                    <a:pt x="392" y="0"/>
                  </a:moveTo>
                  <a:cubicBezTo>
                    <a:pt x="315" y="0"/>
                    <a:pt x="260" y="3"/>
                    <a:pt x="230" y="8"/>
                  </a:cubicBezTo>
                  <a:cubicBezTo>
                    <a:pt x="230" y="8"/>
                    <a:pt x="1" y="648"/>
                    <a:pt x="175" y="848"/>
                  </a:cubicBezTo>
                  <a:cubicBezTo>
                    <a:pt x="175" y="848"/>
                    <a:pt x="3832" y="734"/>
                    <a:pt x="4931" y="734"/>
                  </a:cubicBezTo>
                  <a:cubicBezTo>
                    <a:pt x="5063" y="734"/>
                    <a:pt x="5159" y="736"/>
                    <a:pt x="5206" y="740"/>
                  </a:cubicBezTo>
                  <a:cubicBezTo>
                    <a:pt x="5206" y="740"/>
                    <a:pt x="5480" y="357"/>
                    <a:pt x="5232" y="341"/>
                  </a:cubicBezTo>
                  <a:cubicBezTo>
                    <a:pt x="5232" y="341"/>
                    <a:pt x="1302" y="0"/>
                    <a:pt x="39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4" name="Google Shape;302;p40">
              <a:extLst>
                <a:ext uri="{FF2B5EF4-FFF2-40B4-BE49-F238E27FC236}">
                  <a16:creationId xmlns:a16="http://schemas.microsoft.com/office/drawing/2014/main" id="{D7EB9292-1BE4-88C6-83C2-E2F942D0B5F2}"/>
                </a:ext>
              </a:extLst>
            </p:cNvPr>
            <p:cNvSpPr/>
            <p:nvPr/>
          </p:nvSpPr>
          <p:spPr>
            <a:xfrm>
              <a:off x="5544350" y="1218150"/>
              <a:ext cx="149950" cy="102800"/>
            </a:xfrm>
            <a:custGeom>
              <a:avLst/>
              <a:gdLst/>
              <a:ahLst/>
              <a:cxnLst/>
              <a:rect l="l" t="t" r="r" b="b"/>
              <a:pathLst>
                <a:path w="5998" h="4112" extrusionOk="0">
                  <a:moveTo>
                    <a:pt x="2958" y="0"/>
                  </a:moveTo>
                  <a:cubicBezTo>
                    <a:pt x="1426" y="0"/>
                    <a:pt x="0" y="409"/>
                    <a:pt x="188" y="1784"/>
                  </a:cubicBezTo>
                  <a:cubicBezTo>
                    <a:pt x="439" y="3623"/>
                    <a:pt x="4918" y="4112"/>
                    <a:pt x="4918" y="4112"/>
                  </a:cubicBezTo>
                  <a:cubicBezTo>
                    <a:pt x="5997" y="3373"/>
                    <a:pt x="5990" y="471"/>
                    <a:pt x="5990" y="471"/>
                  </a:cubicBezTo>
                  <a:cubicBezTo>
                    <a:pt x="5369" y="241"/>
                    <a:pt x="4132" y="0"/>
                    <a:pt x="29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5" name="Google Shape;303;p40">
              <a:extLst>
                <a:ext uri="{FF2B5EF4-FFF2-40B4-BE49-F238E27FC236}">
                  <a16:creationId xmlns:a16="http://schemas.microsoft.com/office/drawing/2014/main" id="{3629E359-C096-6936-1174-BF1BCCEA00D3}"/>
                </a:ext>
              </a:extLst>
            </p:cNvPr>
            <p:cNvSpPr/>
            <p:nvPr/>
          </p:nvSpPr>
          <p:spPr>
            <a:xfrm>
              <a:off x="5661025" y="1229425"/>
              <a:ext cx="285375" cy="137300"/>
            </a:xfrm>
            <a:custGeom>
              <a:avLst/>
              <a:gdLst/>
              <a:ahLst/>
              <a:cxnLst/>
              <a:rect l="l" t="t" r="r" b="b"/>
              <a:pathLst>
                <a:path w="11415" h="5492" extrusionOk="0">
                  <a:moveTo>
                    <a:pt x="2097" y="0"/>
                  </a:moveTo>
                  <a:cubicBezTo>
                    <a:pt x="1459" y="0"/>
                    <a:pt x="1020" y="24"/>
                    <a:pt x="1020" y="24"/>
                  </a:cubicBezTo>
                  <a:cubicBezTo>
                    <a:pt x="1485" y="2416"/>
                    <a:pt x="2" y="3578"/>
                    <a:pt x="0" y="3579"/>
                  </a:cubicBezTo>
                  <a:cubicBezTo>
                    <a:pt x="2233" y="5193"/>
                    <a:pt x="4834" y="5491"/>
                    <a:pt x="4834" y="5491"/>
                  </a:cubicBezTo>
                  <a:cubicBezTo>
                    <a:pt x="4504" y="5313"/>
                    <a:pt x="3284" y="4421"/>
                    <a:pt x="3284" y="4421"/>
                  </a:cubicBezTo>
                  <a:lnTo>
                    <a:pt x="3284" y="4421"/>
                  </a:lnTo>
                  <a:cubicBezTo>
                    <a:pt x="4425" y="4596"/>
                    <a:pt x="7414" y="4628"/>
                    <a:pt x="9432" y="4628"/>
                  </a:cubicBezTo>
                  <a:cubicBezTo>
                    <a:pt x="10580" y="4628"/>
                    <a:pt x="11414" y="4617"/>
                    <a:pt x="11414" y="4617"/>
                  </a:cubicBezTo>
                  <a:cubicBezTo>
                    <a:pt x="10695" y="3229"/>
                    <a:pt x="4511" y="976"/>
                    <a:pt x="4511" y="976"/>
                  </a:cubicBezTo>
                  <a:lnTo>
                    <a:pt x="5978" y="480"/>
                  </a:lnTo>
                  <a:cubicBezTo>
                    <a:pt x="4934" y="74"/>
                    <a:pt x="3212" y="0"/>
                    <a:pt x="2097" y="0"/>
                  </a:cubicBezTo>
                  <a:close/>
                </a:path>
              </a:pathLst>
            </a:custGeom>
            <a:solidFill>
              <a:srgbClr val="F94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6" name="Google Shape;304;p40">
              <a:extLst>
                <a:ext uri="{FF2B5EF4-FFF2-40B4-BE49-F238E27FC236}">
                  <a16:creationId xmlns:a16="http://schemas.microsoft.com/office/drawing/2014/main" id="{31B730C4-C58C-9A03-8C8C-13F7BF222B69}"/>
                </a:ext>
              </a:extLst>
            </p:cNvPr>
            <p:cNvSpPr/>
            <p:nvPr/>
          </p:nvSpPr>
          <p:spPr>
            <a:xfrm>
              <a:off x="5523725" y="1084725"/>
              <a:ext cx="167200" cy="129800"/>
            </a:xfrm>
            <a:custGeom>
              <a:avLst/>
              <a:gdLst/>
              <a:ahLst/>
              <a:cxnLst/>
              <a:rect l="l" t="t" r="r" b="b"/>
              <a:pathLst>
                <a:path w="6688" h="5192" extrusionOk="0">
                  <a:moveTo>
                    <a:pt x="4436" y="1"/>
                  </a:moveTo>
                  <a:cubicBezTo>
                    <a:pt x="4105" y="292"/>
                    <a:pt x="0" y="3943"/>
                    <a:pt x="89" y="3985"/>
                  </a:cubicBezTo>
                  <a:cubicBezTo>
                    <a:pt x="813" y="4346"/>
                    <a:pt x="5562" y="5191"/>
                    <a:pt x="5562" y="5191"/>
                  </a:cubicBezTo>
                  <a:cubicBezTo>
                    <a:pt x="5657" y="4698"/>
                    <a:pt x="6688" y="461"/>
                    <a:pt x="6688" y="461"/>
                  </a:cubicBezTo>
                  <a:cubicBezTo>
                    <a:pt x="6226" y="368"/>
                    <a:pt x="4436" y="1"/>
                    <a:pt x="443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7" name="Google Shape;305;p40">
              <a:extLst>
                <a:ext uri="{FF2B5EF4-FFF2-40B4-BE49-F238E27FC236}">
                  <a16:creationId xmlns:a16="http://schemas.microsoft.com/office/drawing/2014/main" id="{A5493342-B74C-9410-E027-3DE614398D33}"/>
                </a:ext>
              </a:extLst>
            </p:cNvPr>
            <p:cNvSpPr/>
            <p:nvPr/>
          </p:nvSpPr>
          <p:spPr>
            <a:xfrm>
              <a:off x="5505575" y="1299975"/>
              <a:ext cx="126125" cy="138625"/>
            </a:xfrm>
            <a:custGeom>
              <a:avLst/>
              <a:gdLst/>
              <a:ahLst/>
              <a:cxnLst/>
              <a:rect l="l" t="t" r="r" b="b"/>
              <a:pathLst>
                <a:path w="5045" h="5545" extrusionOk="0">
                  <a:moveTo>
                    <a:pt x="0" y="0"/>
                  </a:moveTo>
                  <a:cubicBezTo>
                    <a:pt x="236" y="795"/>
                    <a:pt x="1993" y="5426"/>
                    <a:pt x="1993" y="5426"/>
                  </a:cubicBezTo>
                  <a:cubicBezTo>
                    <a:pt x="2102" y="5520"/>
                    <a:pt x="2650" y="5545"/>
                    <a:pt x="3207" y="5545"/>
                  </a:cubicBezTo>
                  <a:cubicBezTo>
                    <a:pt x="3856" y="5545"/>
                    <a:pt x="4517" y="5511"/>
                    <a:pt x="4517" y="5511"/>
                  </a:cubicBezTo>
                  <a:cubicBezTo>
                    <a:pt x="4636" y="4988"/>
                    <a:pt x="5045" y="990"/>
                    <a:pt x="5045" y="990"/>
                  </a:cubicBezTo>
                  <a:cubicBezTo>
                    <a:pt x="4307" y="817"/>
                    <a:pt x="1" y="0"/>
                    <a:pt x="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8" name="Google Shape;306;p40">
              <a:extLst>
                <a:ext uri="{FF2B5EF4-FFF2-40B4-BE49-F238E27FC236}">
                  <a16:creationId xmlns:a16="http://schemas.microsoft.com/office/drawing/2014/main" id="{A9434B5D-E51D-9370-B3A4-BA1CB88FC46A}"/>
                </a:ext>
              </a:extLst>
            </p:cNvPr>
            <p:cNvSpPr/>
            <p:nvPr/>
          </p:nvSpPr>
          <p:spPr>
            <a:xfrm>
              <a:off x="5123700" y="1160875"/>
              <a:ext cx="244775" cy="76250"/>
            </a:xfrm>
            <a:custGeom>
              <a:avLst/>
              <a:gdLst/>
              <a:ahLst/>
              <a:cxnLst/>
              <a:rect l="l" t="t" r="r" b="b"/>
              <a:pathLst>
                <a:path w="9791" h="3050" extrusionOk="0">
                  <a:moveTo>
                    <a:pt x="2371" y="1"/>
                  </a:moveTo>
                  <a:cubicBezTo>
                    <a:pt x="1065" y="1"/>
                    <a:pt x="98" y="215"/>
                    <a:pt x="65" y="720"/>
                  </a:cubicBezTo>
                  <a:cubicBezTo>
                    <a:pt x="0" y="1680"/>
                    <a:pt x="4821" y="3049"/>
                    <a:pt x="7633" y="3049"/>
                  </a:cubicBezTo>
                  <a:cubicBezTo>
                    <a:pt x="8728" y="3049"/>
                    <a:pt x="9518" y="2842"/>
                    <a:pt x="9597" y="2322"/>
                  </a:cubicBezTo>
                  <a:cubicBezTo>
                    <a:pt x="9791" y="1045"/>
                    <a:pt x="5254" y="1"/>
                    <a:pt x="2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19" name="Google Shape;307;p40">
              <a:extLst>
                <a:ext uri="{FF2B5EF4-FFF2-40B4-BE49-F238E27FC236}">
                  <a16:creationId xmlns:a16="http://schemas.microsoft.com/office/drawing/2014/main" id="{C8A5B11E-BFCB-691C-CA41-B59EBAE4F4C2}"/>
                </a:ext>
              </a:extLst>
            </p:cNvPr>
            <p:cNvSpPr/>
            <p:nvPr/>
          </p:nvSpPr>
          <p:spPr>
            <a:xfrm>
              <a:off x="5295900" y="1031425"/>
              <a:ext cx="55975" cy="34850"/>
            </a:xfrm>
            <a:custGeom>
              <a:avLst/>
              <a:gdLst/>
              <a:ahLst/>
              <a:cxnLst/>
              <a:rect l="l" t="t" r="r" b="b"/>
              <a:pathLst>
                <a:path w="2239" h="1394" extrusionOk="0">
                  <a:moveTo>
                    <a:pt x="457" y="1"/>
                  </a:moveTo>
                  <a:cubicBezTo>
                    <a:pt x="243" y="1"/>
                    <a:pt x="92" y="61"/>
                    <a:pt x="73" y="223"/>
                  </a:cubicBezTo>
                  <a:cubicBezTo>
                    <a:pt x="1" y="855"/>
                    <a:pt x="1462" y="1393"/>
                    <a:pt x="1462" y="1393"/>
                  </a:cubicBezTo>
                  <a:lnTo>
                    <a:pt x="2238" y="510"/>
                  </a:lnTo>
                  <a:cubicBezTo>
                    <a:pt x="2238" y="510"/>
                    <a:pt x="1080" y="1"/>
                    <a:pt x="45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0" name="Google Shape;308;p40">
              <a:extLst>
                <a:ext uri="{FF2B5EF4-FFF2-40B4-BE49-F238E27FC236}">
                  <a16:creationId xmlns:a16="http://schemas.microsoft.com/office/drawing/2014/main" id="{E16A8667-7E4F-111C-FC85-9C2CD36358A8}"/>
                </a:ext>
              </a:extLst>
            </p:cNvPr>
            <p:cNvSpPr/>
            <p:nvPr/>
          </p:nvSpPr>
          <p:spPr>
            <a:xfrm>
              <a:off x="5376450" y="943675"/>
              <a:ext cx="55975" cy="34850"/>
            </a:xfrm>
            <a:custGeom>
              <a:avLst/>
              <a:gdLst/>
              <a:ahLst/>
              <a:cxnLst/>
              <a:rect l="l" t="t" r="r" b="b"/>
              <a:pathLst>
                <a:path w="2239" h="1394" extrusionOk="0">
                  <a:moveTo>
                    <a:pt x="458" y="0"/>
                  </a:moveTo>
                  <a:cubicBezTo>
                    <a:pt x="244" y="0"/>
                    <a:pt x="93" y="60"/>
                    <a:pt x="74" y="222"/>
                  </a:cubicBezTo>
                  <a:cubicBezTo>
                    <a:pt x="1" y="855"/>
                    <a:pt x="1463" y="1393"/>
                    <a:pt x="1463" y="1393"/>
                  </a:cubicBezTo>
                  <a:lnTo>
                    <a:pt x="2239" y="509"/>
                  </a:lnTo>
                  <a:cubicBezTo>
                    <a:pt x="2239" y="509"/>
                    <a:pt x="1081" y="0"/>
                    <a:pt x="45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1" name="Google Shape;309;p40">
              <a:extLst>
                <a:ext uri="{FF2B5EF4-FFF2-40B4-BE49-F238E27FC236}">
                  <a16:creationId xmlns:a16="http://schemas.microsoft.com/office/drawing/2014/main" id="{23F415FF-61CC-9B97-85C8-8155C2F1D8EE}"/>
                </a:ext>
              </a:extLst>
            </p:cNvPr>
            <p:cNvSpPr/>
            <p:nvPr/>
          </p:nvSpPr>
          <p:spPr>
            <a:xfrm>
              <a:off x="5227200" y="1315550"/>
              <a:ext cx="57050" cy="29175"/>
            </a:xfrm>
            <a:custGeom>
              <a:avLst/>
              <a:gdLst/>
              <a:ahLst/>
              <a:cxnLst/>
              <a:rect l="l" t="t" r="r" b="b"/>
              <a:pathLst>
                <a:path w="2282" h="1167" extrusionOk="0">
                  <a:moveTo>
                    <a:pt x="1478" y="1"/>
                  </a:moveTo>
                  <a:cubicBezTo>
                    <a:pt x="1007" y="1"/>
                    <a:pt x="359" y="71"/>
                    <a:pt x="221" y="442"/>
                  </a:cubicBezTo>
                  <a:cubicBezTo>
                    <a:pt x="1" y="1039"/>
                    <a:pt x="2282" y="1167"/>
                    <a:pt x="2282" y="1167"/>
                  </a:cubicBezTo>
                  <a:lnTo>
                    <a:pt x="1990" y="27"/>
                  </a:lnTo>
                  <a:cubicBezTo>
                    <a:pt x="1990" y="27"/>
                    <a:pt x="1767" y="1"/>
                    <a:pt x="147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2" name="Google Shape;310;p40">
              <a:extLst>
                <a:ext uri="{FF2B5EF4-FFF2-40B4-BE49-F238E27FC236}">
                  <a16:creationId xmlns:a16="http://schemas.microsoft.com/office/drawing/2014/main" id="{3A2E52B2-6578-8B3B-63C7-714FE259A6FE}"/>
                </a:ext>
              </a:extLst>
            </p:cNvPr>
            <p:cNvSpPr/>
            <p:nvPr/>
          </p:nvSpPr>
          <p:spPr>
            <a:xfrm>
              <a:off x="5259250" y="1430300"/>
              <a:ext cx="57050" cy="29150"/>
            </a:xfrm>
            <a:custGeom>
              <a:avLst/>
              <a:gdLst/>
              <a:ahLst/>
              <a:cxnLst/>
              <a:rect l="l" t="t" r="r" b="b"/>
              <a:pathLst>
                <a:path w="2282" h="1166" extrusionOk="0">
                  <a:moveTo>
                    <a:pt x="1479" y="0"/>
                  </a:moveTo>
                  <a:cubicBezTo>
                    <a:pt x="1007" y="0"/>
                    <a:pt x="359" y="71"/>
                    <a:pt x="222" y="441"/>
                  </a:cubicBezTo>
                  <a:cubicBezTo>
                    <a:pt x="0" y="1038"/>
                    <a:pt x="2281" y="1166"/>
                    <a:pt x="2281" y="1166"/>
                  </a:cubicBezTo>
                  <a:lnTo>
                    <a:pt x="1991" y="27"/>
                  </a:lnTo>
                  <a:cubicBezTo>
                    <a:pt x="1991" y="27"/>
                    <a:pt x="1768" y="0"/>
                    <a:pt x="147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3" name="Google Shape;311;p40">
              <a:extLst>
                <a:ext uri="{FF2B5EF4-FFF2-40B4-BE49-F238E27FC236}">
                  <a16:creationId xmlns:a16="http://schemas.microsoft.com/office/drawing/2014/main" id="{438A778B-6F0A-1F33-D507-7E787372888D}"/>
                </a:ext>
              </a:extLst>
            </p:cNvPr>
            <p:cNvSpPr/>
            <p:nvPr/>
          </p:nvSpPr>
          <p:spPr>
            <a:xfrm>
              <a:off x="5391925" y="1352300"/>
              <a:ext cx="55475" cy="103900"/>
            </a:xfrm>
            <a:custGeom>
              <a:avLst/>
              <a:gdLst/>
              <a:ahLst/>
              <a:cxnLst/>
              <a:rect l="l" t="t" r="r" b="b"/>
              <a:pathLst>
                <a:path w="2219" h="4156" extrusionOk="0">
                  <a:moveTo>
                    <a:pt x="261" y="1"/>
                  </a:moveTo>
                  <a:cubicBezTo>
                    <a:pt x="261" y="1"/>
                    <a:pt x="102" y="3353"/>
                    <a:pt x="1" y="3925"/>
                  </a:cubicBezTo>
                  <a:lnTo>
                    <a:pt x="1174" y="4155"/>
                  </a:lnTo>
                  <a:lnTo>
                    <a:pt x="2218" y="131"/>
                  </a:lnTo>
                  <a:lnTo>
                    <a:pt x="2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4" name="Google Shape;312;p40">
              <a:extLst>
                <a:ext uri="{FF2B5EF4-FFF2-40B4-BE49-F238E27FC236}">
                  <a16:creationId xmlns:a16="http://schemas.microsoft.com/office/drawing/2014/main" id="{F15C73B2-FF44-36B3-85B6-1D70E9FBBD18}"/>
                </a:ext>
              </a:extLst>
            </p:cNvPr>
            <p:cNvSpPr/>
            <p:nvPr/>
          </p:nvSpPr>
          <p:spPr>
            <a:xfrm>
              <a:off x="5446200" y="1018375"/>
              <a:ext cx="59400" cy="101275"/>
            </a:xfrm>
            <a:custGeom>
              <a:avLst/>
              <a:gdLst/>
              <a:ahLst/>
              <a:cxnLst/>
              <a:rect l="l" t="t" r="r" b="b"/>
              <a:pathLst>
                <a:path w="2376" h="4051" extrusionOk="0">
                  <a:moveTo>
                    <a:pt x="1381" y="1"/>
                  </a:moveTo>
                  <a:cubicBezTo>
                    <a:pt x="1381" y="1"/>
                    <a:pt x="0" y="3871"/>
                    <a:pt x="88" y="3965"/>
                  </a:cubicBezTo>
                  <a:cubicBezTo>
                    <a:pt x="161" y="4044"/>
                    <a:pt x="1005" y="4051"/>
                    <a:pt x="1278" y="4051"/>
                  </a:cubicBezTo>
                  <a:cubicBezTo>
                    <a:pt x="1332" y="4051"/>
                    <a:pt x="1364" y="4050"/>
                    <a:pt x="1364" y="4050"/>
                  </a:cubicBezTo>
                  <a:cubicBezTo>
                    <a:pt x="1683" y="3505"/>
                    <a:pt x="2375" y="67"/>
                    <a:pt x="2375" y="67"/>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5" name="Google Shape;313;p40">
              <a:extLst>
                <a:ext uri="{FF2B5EF4-FFF2-40B4-BE49-F238E27FC236}">
                  <a16:creationId xmlns:a16="http://schemas.microsoft.com/office/drawing/2014/main" id="{90A2A709-FF94-DD06-FD53-6F0EFE86B95E}"/>
                </a:ext>
              </a:extLst>
            </p:cNvPr>
            <p:cNvSpPr/>
            <p:nvPr/>
          </p:nvSpPr>
          <p:spPr>
            <a:xfrm>
              <a:off x="5204025" y="1165925"/>
              <a:ext cx="11375" cy="48600"/>
            </a:xfrm>
            <a:custGeom>
              <a:avLst/>
              <a:gdLst/>
              <a:ahLst/>
              <a:cxnLst/>
              <a:rect l="l" t="t" r="r" b="b"/>
              <a:pathLst>
                <a:path w="455" h="1944" extrusionOk="0">
                  <a:moveTo>
                    <a:pt x="411" y="1"/>
                  </a:moveTo>
                  <a:cubicBezTo>
                    <a:pt x="121" y="600"/>
                    <a:pt x="1" y="1943"/>
                    <a:pt x="1" y="1943"/>
                  </a:cubicBezTo>
                  <a:cubicBezTo>
                    <a:pt x="454" y="1225"/>
                    <a:pt x="411"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6" name="Google Shape;314;p40">
              <a:extLst>
                <a:ext uri="{FF2B5EF4-FFF2-40B4-BE49-F238E27FC236}">
                  <a16:creationId xmlns:a16="http://schemas.microsoft.com/office/drawing/2014/main" id="{F31AB9C1-B160-0062-E1DB-D97A01220FC7}"/>
                </a:ext>
              </a:extLst>
            </p:cNvPr>
            <p:cNvSpPr/>
            <p:nvPr/>
          </p:nvSpPr>
          <p:spPr>
            <a:xfrm>
              <a:off x="5284875" y="1180000"/>
              <a:ext cx="15075" cy="50050"/>
            </a:xfrm>
            <a:custGeom>
              <a:avLst/>
              <a:gdLst/>
              <a:ahLst/>
              <a:cxnLst/>
              <a:rect l="l" t="t" r="r" b="b"/>
              <a:pathLst>
                <a:path w="603" h="2002" extrusionOk="0">
                  <a:moveTo>
                    <a:pt x="412" y="1"/>
                  </a:moveTo>
                  <a:lnTo>
                    <a:pt x="412" y="1"/>
                  </a:lnTo>
                  <a:cubicBezTo>
                    <a:pt x="210" y="642"/>
                    <a:pt x="2" y="1999"/>
                    <a:pt x="1" y="2001"/>
                  </a:cubicBezTo>
                  <a:lnTo>
                    <a:pt x="1" y="2001"/>
                  </a:lnTo>
                  <a:cubicBezTo>
                    <a:pt x="603" y="1386"/>
                    <a:pt x="412" y="1"/>
                    <a:pt x="412" y="1"/>
                  </a:cubicBezTo>
                  <a:close/>
                  <a:moveTo>
                    <a:pt x="1" y="2001"/>
                  </a:moveTo>
                  <a:lnTo>
                    <a:pt x="1" y="2001"/>
                  </a:lnTo>
                  <a:cubicBezTo>
                    <a:pt x="1" y="2001"/>
                    <a:pt x="1" y="2001"/>
                    <a:pt x="1" y="2001"/>
                  </a:cubicBezTo>
                  <a:cubicBezTo>
                    <a:pt x="1" y="2001"/>
                    <a:pt x="1" y="2001"/>
                    <a:pt x="1" y="20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7" name="Google Shape;315;p40">
              <a:extLst>
                <a:ext uri="{FF2B5EF4-FFF2-40B4-BE49-F238E27FC236}">
                  <a16:creationId xmlns:a16="http://schemas.microsoft.com/office/drawing/2014/main" id="{F81C12CD-8566-CAC6-F7F8-77F505CF2504}"/>
                </a:ext>
              </a:extLst>
            </p:cNvPr>
            <p:cNvSpPr/>
            <p:nvPr/>
          </p:nvSpPr>
          <p:spPr>
            <a:xfrm>
              <a:off x="4936650" y="970550"/>
              <a:ext cx="54500" cy="26550"/>
            </a:xfrm>
            <a:custGeom>
              <a:avLst/>
              <a:gdLst/>
              <a:ahLst/>
              <a:cxnLst/>
              <a:rect l="l" t="t" r="r" b="b"/>
              <a:pathLst>
                <a:path w="2180" h="1062" extrusionOk="0">
                  <a:moveTo>
                    <a:pt x="188" y="0"/>
                  </a:moveTo>
                  <a:cubicBezTo>
                    <a:pt x="84" y="0"/>
                    <a:pt x="0" y="147"/>
                    <a:pt x="73" y="231"/>
                  </a:cubicBezTo>
                  <a:cubicBezTo>
                    <a:pt x="506" y="735"/>
                    <a:pt x="1188" y="901"/>
                    <a:pt x="1810" y="1053"/>
                  </a:cubicBezTo>
                  <a:cubicBezTo>
                    <a:pt x="1832" y="1059"/>
                    <a:pt x="1854" y="1062"/>
                    <a:pt x="1874" y="1062"/>
                  </a:cubicBezTo>
                  <a:cubicBezTo>
                    <a:pt x="2128" y="1062"/>
                    <a:pt x="2179" y="645"/>
                    <a:pt x="1898" y="571"/>
                  </a:cubicBezTo>
                  <a:cubicBezTo>
                    <a:pt x="1322" y="422"/>
                    <a:pt x="786" y="173"/>
                    <a:pt x="220" y="5"/>
                  </a:cubicBezTo>
                  <a:cubicBezTo>
                    <a:pt x="209" y="2"/>
                    <a:pt x="199" y="0"/>
                    <a:pt x="188"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8" name="Google Shape;316;p40">
              <a:extLst>
                <a:ext uri="{FF2B5EF4-FFF2-40B4-BE49-F238E27FC236}">
                  <a16:creationId xmlns:a16="http://schemas.microsoft.com/office/drawing/2014/main" id="{687C2D12-E236-C9C3-AB6A-532EA091213D}"/>
                </a:ext>
              </a:extLst>
            </p:cNvPr>
            <p:cNvSpPr/>
            <p:nvPr/>
          </p:nvSpPr>
          <p:spPr>
            <a:xfrm>
              <a:off x="4755000" y="901700"/>
              <a:ext cx="47300" cy="18900"/>
            </a:xfrm>
            <a:custGeom>
              <a:avLst/>
              <a:gdLst/>
              <a:ahLst/>
              <a:cxnLst/>
              <a:rect l="l" t="t" r="r" b="b"/>
              <a:pathLst>
                <a:path w="1892" h="756" extrusionOk="0">
                  <a:moveTo>
                    <a:pt x="557" y="0"/>
                  </a:moveTo>
                  <a:cubicBezTo>
                    <a:pt x="381" y="0"/>
                    <a:pt x="215" y="40"/>
                    <a:pt x="79" y="138"/>
                  </a:cubicBezTo>
                  <a:cubicBezTo>
                    <a:pt x="14" y="185"/>
                    <a:pt x="0" y="293"/>
                    <a:pt x="69" y="346"/>
                  </a:cubicBezTo>
                  <a:cubicBezTo>
                    <a:pt x="287" y="515"/>
                    <a:pt x="563" y="531"/>
                    <a:pt x="825" y="592"/>
                  </a:cubicBezTo>
                  <a:cubicBezTo>
                    <a:pt x="1087" y="654"/>
                    <a:pt x="1357" y="684"/>
                    <a:pt x="1617" y="750"/>
                  </a:cubicBezTo>
                  <a:cubicBezTo>
                    <a:pt x="1631" y="754"/>
                    <a:pt x="1644" y="755"/>
                    <a:pt x="1656" y="755"/>
                  </a:cubicBezTo>
                  <a:cubicBezTo>
                    <a:pt x="1800" y="755"/>
                    <a:pt x="1891" y="540"/>
                    <a:pt x="1763" y="446"/>
                  </a:cubicBezTo>
                  <a:cubicBezTo>
                    <a:pt x="1476" y="235"/>
                    <a:pt x="984" y="0"/>
                    <a:pt x="557"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29" name="Google Shape;317;p40">
              <a:extLst>
                <a:ext uri="{FF2B5EF4-FFF2-40B4-BE49-F238E27FC236}">
                  <a16:creationId xmlns:a16="http://schemas.microsoft.com/office/drawing/2014/main" id="{6EFF4CC0-F0FF-EAAC-6601-7787B2573F19}"/>
                </a:ext>
              </a:extLst>
            </p:cNvPr>
            <p:cNvSpPr/>
            <p:nvPr/>
          </p:nvSpPr>
          <p:spPr>
            <a:xfrm>
              <a:off x="4609675" y="757250"/>
              <a:ext cx="44625" cy="18875"/>
            </a:xfrm>
            <a:custGeom>
              <a:avLst/>
              <a:gdLst/>
              <a:ahLst/>
              <a:cxnLst/>
              <a:rect l="l" t="t" r="r" b="b"/>
              <a:pathLst>
                <a:path w="1785" h="755" extrusionOk="0">
                  <a:moveTo>
                    <a:pt x="530" y="1"/>
                  </a:moveTo>
                  <a:cubicBezTo>
                    <a:pt x="386" y="1"/>
                    <a:pt x="245" y="29"/>
                    <a:pt x="113" y="95"/>
                  </a:cubicBezTo>
                  <a:cubicBezTo>
                    <a:pt x="16" y="145"/>
                    <a:pt x="1" y="269"/>
                    <a:pt x="102" y="326"/>
                  </a:cubicBezTo>
                  <a:cubicBezTo>
                    <a:pt x="491" y="547"/>
                    <a:pt x="975" y="574"/>
                    <a:pt x="1391" y="736"/>
                  </a:cubicBezTo>
                  <a:cubicBezTo>
                    <a:pt x="1424" y="749"/>
                    <a:pt x="1454" y="754"/>
                    <a:pt x="1483" y="754"/>
                  </a:cubicBezTo>
                  <a:cubicBezTo>
                    <a:pt x="1684" y="754"/>
                    <a:pt x="1785" y="474"/>
                    <a:pt x="1578" y="354"/>
                  </a:cubicBezTo>
                  <a:cubicBezTo>
                    <a:pt x="1281" y="180"/>
                    <a:pt x="896" y="1"/>
                    <a:pt x="530"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0" name="Google Shape;318;p40">
              <a:extLst>
                <a:ext uri="{FF2B5EF4-FFF2-40B4-BE49-F238E27FC236}">
                  <a16:creationId xmlns:a16="http://schemas.microsoft.com/office/drawing/2014/main" id="{67429CD2-75E8-7DF1-0619-F36D02A828FF}"/>
                </a:ext>
              </a:extLst>
            </p:cNvPr>
            <p:cNvSpPr/>
            <p:nvPr/>
          </p:nvSpPr>
          <p:spPr>
            <a:xfrm>
              <a:off x="4398250" y="748825"/>
              <a:ext cx="34775" cy="13850"/>
            </a:xfrm>
            <a:custGeom>
              <a:avLst/>
              <a:gdLst/>
              <a:ahLst/>
              <a:cxnLst/>
              <a:rect l="l" t="t" r="r" b="b"/>
              <a:pathLst>
                <a:path w="1391" h="554" extrusionOk="0">
                  <a:moveTo>
                    <a:pt x="474" y="0"/>
                  </a:moveTo>
                  <a:cubicBezTo>
                    <a:pt x="333" y="0"/>
                    <a:pt x="196" y="34"/>
                    <a:pt x="76" y="118"/>
                  </a:cubicBezTo>
                  <a:cubicBezTo>
                    <a:pt x="16" y="159"/>
                    <a:pt x="0" y="265"/>
                    <a:pt x="66" y="311"/>
                  </a:cubicBezTo>
                  <a:cubicBezTo>
                    <a:pt x="358" y="514"/>
                    <a:pt x="747" y="415"/>
                    <a:pt x="1067" y="539"/>
                  </a:cubicBezTo>
                  <a:cubicBezTo>
                    <a:pt x="1092" y="549"/>
                    <a:pt x="1116" y="553"/>
                    <a:pt x="1138" y="553"/>
                  </a:cubicBezTo>
                  <a:cubicBezTo>
                    <a:pt x="1303" y="553"/>
                    <a:pt x="1390" y="324"/>
                    <a:pt x="1217" y="229"/>
                  </a:cubicBezTo>
                  <a:cubicBezTo>
                    <a:pt x="1006" y="113"/>
                    <a:pt x="733" y="0"/>
                    <a:pt x="474"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1" name="Google Shape;319;p40">
              <a:extLst>
                <a:ext uri="{FF2B5EF4-FFF2-40B4-BE49-F238E27FC236}">
                  <a16:creationId xmlns:a16="http://schemas.microsoft.com/office/drawing/2014/main" id="{9A177092-3456-BE90-8F2A-5FEE6B9A9938}"/>
                </a:ext>
              </a:extLst>
            </p:cNvPr>
            <p:cNvSpPr/>
            <p:nvPr/>
          </p:nvSpPr>
          <p:spPr>
            <a:xfrm>
              <a:off x="4925000" y="1234725"/>
              <a:ext cx="31125" cy="10375"/>
            </a:xfrm>
            <a:custGeom>
              <a:avLst/>
              <a:gdLst/>
              <a:ahLst/>
              <a:cxnLst/>
              <a:rect l="l" t="t" r="r" b="b"/>
              <a:pathLst>
                <a:path w="1245" h="415" extrusionOk="0">
                  <a:moveTo>
                    <a:pt x="659" y="0"/>
                  </a:moveTo>
                  <a:cubicBezTo>
                    <a:pt x="474" y="0"/>
                    <a:pt x="289" y="22"/>
                    <a:pt x="119" y="89"/>
                  </a:cubicBezTo>
                  <a:cubicBezTo>
                    <a:pt x="25" y="127"/>
                    <a:pt x="1" y="279"/>
                    <a:pt x="107" y="320"/>
                  </a:cubicBezTo>
                  <a:cubicBezTo>
                    <a:pt x="287" y="392"/>
                    <a:pt x="482" y="415"/>
                    <a:pt x="678" y="415"/>
                  </a:cubicBezTo>
                  <a:cubicBezTo>
                    <a:pt x="789" y="415"/>
                    <a:pt x="901" y="407"/>
                    <a:pt x="1009" y="397"/>
                  </a:cubicBezTo>
                  <a:cubicBezTo>
                    <a:pt x="1216" y="377"/>
                    <a:pt x="1244" y="42"/>
                    <a:pt x="1026" y="21"/>
                  </a:cubicBezTo>
                  <a:cubicBezTo>
                    <a:pt x="906" y="10"/>
                    <a:pt x="782" y="0"/>
                    <a:pt x="659"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2" name="Google Shape;320;p40">
              <a:extLst>
                <a:ext uri="{FF2B5EF4-FFF2-40B4-BE49-F238E27FC236}">
                  <a16:creationId xmlns:a16="http://schemas.microsoft.com/office/drawing/2014/main" id="{BF95AFAF-8137-6E21-A866-4F62B604629D}"/>
                </a:ext>
              </a:extLst>
            </p:cNvPr>
            <p:cNvSpPr/>
            <p:nvPr/>
          </p:nvSpPr>
          <p:spPr>
            <a:xfrm>
              <a:off x="4625000" y="1198200"/>
              <a:ext cx="61900" cy="15600"/>
            </a:xfrm>
            <a:custGeom>
              <a:avLst/>
              <a:gdLst/>
              <a:ahLst/>
              <a:cxnLst/>
              <a:rect l="l" t="t" r="r" b="b"/>
              <a:pathLst>
                <a:path w="2476" h="624" extrusionOk="0">
                  <a:moveTo>
                    <a:pt x="517" y="1"/>
                  </a:moveTo>
                  <a:cubicBezTo>
                    <a:pt x="408" y="1"/>
                    <a:pt x="301" y="8"/>
                    <a:pt x="195" y="28"/>
                  </a:cubicBezTo>
                  <a:cubicBezTo>
                    <a:pt x="83" y="50"/>
                    <a:pt x="1" y="201"/>
                    <a:pt x="112" y="285"/>
                  </a:cubicBezTo>
                  <a:cubicBezTo>
                    <a:pt x="446" y="536"/>
                    <a:pt x="933" y="624"/>
                    <a:pt x="1405" y="624"/>
                  </a:cubicBezTo>
                  <a:cubicBezTo>
                    <a:pt x="1694" y="624"/>
                    <a:pt x="1978" y="591"/>
                    <a:pt x="2218" y="543"/>
                  </a:cubicBezTo>
                  <a:cubicBezTo>
                    <a:pt x="2436" y="500"/>
                    <a:pt x="2476" y="187"/>
                    <a:pt x="2237" y="140"/>
                  </a:cubicBezTo>
                  <a:cubicBezTo>
                    <a:pt x="1888" y="69"/>
                    <a:pt x="1530" y="69"/>
                    <a:pt x="1176" y="46"/>
                  </a:cubicBezTo>
                  <a:cubicBezTo>
                    <a:pt x="961" y="31"/>
                    <a:pt x="737" y="1"/>
                    <a:pt x="517"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3" name="Google Shape;321;p40">
              <a:extLst>
                <a:ext uri="{FF2B5EF4-FFF2-40B4-BE49-F238E27FC236}">
                  <a16:creationId xmlns:a16="http://schemas.microsoft.com/office/drawing/2014/main" id="{E3A0D09E-DC2E-D419-7116-A46F1BD29E97}"/>
                </a:ext>
              </a:extLst>
            </p:cNvPr>
            <p:cNvSpPr/>
            <p:nvPr/>
          </p:nvSpPr>
          <p:spPr>
            <a:xfrm>
              <a:off x="4496575" y="1263650"/>
              <a:ext cx="48025" cy="12925"/>
            </a:xfrm>
            <a:custGeom>
              <a:avLst/>
              <a:gdLst/>
              <a:ahLst/>
              <a:cxnLst/>
              <a:rect l="l" t="t" r="r" b="b"/>
              <a:pathLst>
                <a:path w="1921" h="517" extrusionOk="0">
                  <a:moveTo>
                    <a:pt x="1066" y="1"/>
                  </a:moveTo>
                  <a:cubicBezTo>
                    <a:pt x="730" y="1"/>
                    <a:pt x="402" y="55"/>
                    <a:pt x="120" y="266"/>
                  </a:cubicBezTo>
                  <a:cubicBezTo>
                    <a:pt x="1" y="354"/>
                    <a:pt x="76" y="510"/>
                    <a:pt x="210" y="515"/>
                  </a:cubicBezTo>
                  <a:cubicBezTo>
                    <a:pt x="249" y="516"/>
                    <a:pt x="289" y="517"/>
                    <a:pt x="329" y="517"/>
                  </a:cubicBezTo>
                  <a:cubicBezTo>
                    <a:pt x="788" y="517"/>
                    <a:pt x="1251" y="425"/>
                    <a:pt x="1707" y="384"/>
                  </a:cubicBezTo>
                  <a:cubicBezTo>
                    <a:pt x="1896" y="368"/>
                    <a:pt x="1921" y="60"/>
                    <a:pt x="1722" y="43"/>
                  </a:cubicBezTo>
                  <a:cubicBezTo>
                    <a:pt x="1508" y="24"/>
                    <a:pt x="1286" y="1"/>
                    <a:pt x="1066"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4" name="Google Shape;322;p40">
              <a:extLst>
                <a:ext uri="{FF2B5EF4-FFF2-40B4-BE49-F238E27FC236}">
                  <a16:creationId xmlns:a16="http://schemas.microsoft.com/office/drawing/2014/main" id="{852632D8-525B-71F3-CD75-5688FE79C7C2}"/>
                </a:ext>
              </a:extLst>
            </p:cNvPr>
            <p:cNvSpPr/>
            <p:nvPr/>
          </p:nvSpPr>
          <p:spPr>
            <a:xfrm>
              <a:off x="4313825" y="1161800"/>
              <a:ext cx="65825" cy="15050"/>
            </a:xfrm>
            <a:custGeom>
              <a:avLst/>
              <a:gdLst/>
              <a:ahLst/>
              <a:cxnLst/>
              <a:rect l="l" t="t" r="r" b="b"/>
              <a:pathLst>
                <a:path w="2633" h="602" extrusionOk="0">
                  <a:moveTo>
                    <a:pt x="1106" y="0"/>
                  </a:moveTo>
                  <a:cubicBezTo>
                    <a:pt x="768" y="0"/>
                    <a:pt x="438" y="38"/>
                    <a:pt x="149" y="153"/>
                  </a:cubicBezTo>
                  <a:cubicBezTo>
                    <a:pt x="30" y="202"/>
                    <a:pt x="0" y="391"/>
                    <a:pt x="134" y="444"/>
                  </a:cubicBezTo>
                  <a:cubicBezTo>
                    <a:pt x="432" y="563"/>
                    <a:pt x="771" y="601"/>
                    <a:pt x="1118" y="601"/>
                  </a:cubicBezTo>
                  <a:cubicBezTo>
                    <a:pt x="1550" y="601"/>
                    <a:pt x="1993" y="542"/>
                    <a:pt x="2379" y="506"/>
                  </a:cubicBezTo>
                  <a:cubicBezTo>
                    <a:pt x="2602" y="484"/>
                    <a:pt x="2633" y="123"/>
                    <a:pt x="2397" y="100"/>
                  </a:cubicBezTo>
                  <a:cubicBezTo>
                    <a:pt x="2003" y="64"/>
                    <a:pt x="1547" y="0"/>
                    <a:pt x="1106"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5" name="Google Shape;323;p40">
              <a:extLst>
                <a:ext uri="{FF2B5EF4-FFF2-40B4-BE49-F238E27FC236}">
                  <a16:creationId xmlns:a16="http://schemas.microsoft.com/office/drawing/2014/main" id="{AD0C689B-C7F9-17E8-BECD-E0910EF69C69}"/>
                </a:ext>
              </a:extLst>
            </p:cNvPr>
            <p:cNvSpPr/>
            <p:nvPr/>
          </p:nvSpPr>
          <p:spPr>
            <a:xfrm>
              <a:off x="4006950" y="1183600"/>
              <a:ext cx="50925" cy="16875"/>
            </a:xfrm>
            <a:custGeom>
              <a:avLst/>
              <a:gdLst/>
              <a:ahLst/>
              <a:cxnLst/>
              <a:rect l="l" t="t" r="r" b="b"/>
              <a:pathLst>
                <a:path w="2037" h="675" extrusionOk="0">
                  <a:moveTo>
                    <a:pt x="841" y="0"/>
                  </a:moveTo>
                  <a:cubicBezTo>
                    <a:pt x="604" y="0"/>
                    <a:pt x="368" y="38"/>
                    <a:pt x="140" y="120"/>
                  </a:cubicBezTo>
                  <a:cubicBezTo>
                    <a:pt x="28" y="160"/>
                    <a:pt x="0" y="349"/>
                    <a:pt x="127" y="394"/>
                  </a:cubicBezTo>
                  <a:cubicBezTo>
                    <a:pt x="610" y="568"/>
                    <a:pt x="1138" y="572"/>
                    <a:pt x="1640" y="670"/>
                  </a:cubicBezTo>
                  <a:cubicBezTo>
                    <a:pt x="1657" y="673"/>
                    <a:pt x="1673" y="675"/>
                    <a:pt x="1689" y="675"/>
                  </a:cubicBezTo>
                  <a:cubicBezTo>
                    <a:pt x="1929" y="675"/>
                    <a:pt x="2037" y="308"/>
                    <a:pt x="1793" y="202"/>
                  </a:cubicBezTo>
                  <a:cubicBezTo>
                    <a:pt x="1491" y="72"/>
                    <a:pt x="1166" y="0"/>
                    <a:pt x="841"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6" name="Google Shape;324;p40">
              <a:extLst>
                <a:ext uri="{FF2B5EF4-FFF2-40B4-BE49-F238E27FC236}">
                  <a16:creationId xmlns:a16="http://schemas.microsoft.com/office/drawing/2014/main" id="{5454711D-0072-F450-33CE-C17BEE18B11D}"/>
                </a:ext>
              </a:extLst>
            </p:cNvPr>
            <p:cNvSpPr/>
            <p:nvPr/>
          </p:nvSpPr>
          <p:spPr>
            <a:xfrm>
              <a:off x="3810725" y="1119050"/>
              <a:ext cx="75200" cy="18850"/>
            </a:xfrm>
            <a:custGeom>
              <a:avLst/>
              <a:gdLst/>
              <a:ahLst/>
              <a:cxnLst/>
              <a:rect l="l" t="t" r="r" b="b"/>
              <a:pathLst>
                <a:path w="3008" h="754" extrusionOk="0">
                  <a:moveTo>
                    <a:pt x="1587" y="0"/>
                  </a:moveTo>
                  <a:cubicBezTo>
                    <a:pt x="1045" y="0"/>
                    <a:pt x="497" y="100"/>
                    <a:pt x="134" y="369"/>
                  </a:cubicBezTo>
                  <a:cubicBezTo>
                    <a:pt x="0" y="468"/>
                    <a:pt x="54" y="654"/>
                    <a:pt x="205" y="696"/>
                  </a:cubicBezTo>
                  <a:cubicBezTo>
                    <a:pt x="362" y="740"/>
                    <a:pt x="527" y="754"/>
                    <a:pt x="694" y="754"/>
                  </a:cubicBezTo>
                  <a:cubicBezTo>
                    <a:pt x="935" y="754"/>
                    <a:pt x="1182" y="724"/>
                    <a:pt x="1415" y="709"/>
                  </a:cubicBezTo>
                  <a:cubicBezTo>
                    <a:pt x="1882" y="679"/>
                    <a:pt x="2344" y="668"/>
                    <a:pt x="2796" y="541"/>
                  </a:cubicBezTo>
                  <a:cubicBezTo>
                    <a:pt x="3007" y="482"/>
                    <a:pt x="2938" y="203"/>
                    <a:pt x="2764" y="153"/>
                  </a:cubicBezTo>
                  <a:cubicBezTo>
                    <a:pt x="2437" y="62"/>
                    <a:pt x="2014" y="0"/>
                    <a:pt x="1587"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7" name="Google Shape;325;p40">
              <a:extLst>
                <a:ext uri="{FF2B5EF4-FFF2-40B4-BE49-F238E27FC236}">
                  <a16:creationId xmlns:a16="http://schemas.microsoft.com/office/drawing/2014/main" id="{C84017B6-7DA6-CFAC-1F2A-12A55DCB20FD}"/>
                </a:ext>
              </a:extLst>
            </p:cNvPr>
            <p:cNvSpPr/>
            <p:nvPr/>
          </p:nvSpPr>
          <p:spPr>
            <a:xfrm>
              <a:off x="3568275" y="1238875"/>
              <a:ext cx="29800" cy="13450"/>
            </a:xfrm>
            <a:custGeom>
              <a:avLst/>
              <a:gdLst/>
              <a:ahLst/>
              <a:cxnLst/>
              <a:rect l="l" t="t" r="r" b="b"/>
              <a:pathLst>
                <a:path w="1192" h="538" extrusionOk="0">
                  <a:moveTo>
                    <a:pt x="608" y="4"/>
                  </a:moveTo>
                  <a:cubicBezTo>
                    <a:pt x="589" y="4"/>
                    <a:pt x="570" y="5"/>
                    <a:pt x="550" y="6"/>
                  </a:cubicBezTo>
                  <a:cubicBezTo>
                    <a:pt x="377" y="16"/>
                    <a:pt x="176" y="0"/>
                    <a:pt x="61" y="156"/>
                  </a:cubicBezTo>
                  <a:cubicBezTo>
                    <a:pt x="15" y="221"/>
                    <a:pt x="0" y="306"/>
                    <a:pt x="50" y="375"/>
                  </a:cubicBezTo>
                  <a:cubicBezTo>
                    <a:pt x="161" y="527"/>
                    <a:pt x="321" y="524"/>
                    <a:pt x="492" y="534"/>
                  </a:cubicBezTo>
                  <a:cubicBezTo>
                    <a:pt x="527" y="536"/>
                    <a:pt x="561" y="537"/>
                    <a:pt x="595" y="537"/>
                  </a:cubicBezTo>
                  <a:cubicBezTo>
                    <a:pt x="691" y="537"/>
                    <a:pt x="785" y="530"/>
                    <a:pt x="882" y="520"/>
                  </a:cubicBezTo>
                  <a:cubicBezTo>
                    <a:pt x="1153" y="493"/>
                    <a:pt x="1191" y="58"/>
                    <a:pt x="905" y="29"/>
                  </a:cubicBezTo>
                  <a:cubicBezTo>
                    <a:pt x="807" y="19"/>
                    <a:pt x="708" y="4"/>
                    <a:pt x="608" y="4"/>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8" name="Google Shape;326;p40">
              <a:extLst>
                <a:ext uri="{FF2B5EF4-FFF2-40B4-BE49-F238E27FC236}">
                  <a16:creationId xmlns:a16="http://schemas.microsoft.com/office/drawing/2014/main" id="{B424AD68-6D05-CB07-0410-90E591E2E7A8}"/>
                </a:ext>
              </a:extLst>
            </p:cNvPr>
            <p:cNvSpPr/>
            <p:nvPr/>
          </p:nvSpPr>
          <p:spPr>
            <a:xfrm>
              <a:off x="3425600" y="1199325"/>
              <a:ext cx="61500" cy="15125"/>
            </a:xfrm>
            <a:custGeom>
              <a:avLst/>
              <a:gdLst/>
              <a:ahLst/>
              <a:cxnLst/>
              <a:rect l="l" t="t" r="r" b="b"/>
              <a:pathLst>
                <a:path w="2460" h="605" extrusionOk="0">
                  <a:moveTo>
                    <a:pt x="1916" y="1"/>
                  </a:moveTo>
                  <a:cubicBezTo>
                    <a:pt x="1661" y="1"/>
                    <a:pt x="1407" y="23"/>
                    <a:pt x="1152" y="33"/>
                  </a:cubicBezTo>
                  <a:cubicBezTo>
                    <a:pt x="830" y="45"/>
                    <a:pt x="486" y="26"/>
                    <a:pt x="175" y="121"/>
                  </a:cubicBezTo>
                  <a:cubicBezTo>
                    <a:pt x="65" y="155"/>
                    <a:pt x="0" y="313"/>
                    <a:pt x="120" y="384"/>
                  </a:cubicBezTo>
                  <a:cubicBezTo>
                    <a:pt x="386" y="544"/>
                    <a:pt x="728" y="604"/>
                    <a:pt x="1078" y="604"/>
                  </a:cubicBezTo>
                  <a:cubicBezTo>
                    <a:pt x="1488" y="604"/>
                    <a:pt x="1911" y="522"/>
                    <a:pt x="2241" y="418"/>
                  </a:cubicBezTo>
                  <a:cubicBezTo>
                    <a:pt x="2454" y="351"/>
                    <a:pt x="2459" y="36"/>
                    <a:pt x="2217" y="13"/>
                  </a:cubicBezTo>
                  <a:cubicBezTo>
                    <a:pt x="2117" y="4"/>
                    <a:pt x="2016" y="1"/>
                    <a:pt x="1916"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39" name="Google Shape;327;p40">
              <a:extLst>
                <a:ext uri="{FF2B5EF4-FFF2-40B4-BE49-F238E27FC236}">
                  <a16:creationId xmlns:a16="http://schemas.microsoft.com/office/drawing/2014/main" id="{42672901-F398-1AAB-8A0E-8D91AB8CCE05}"/>
                </a:ext>
              </a:extLst>
            </p:cNvPr>
            <p:cNvSpPr/>
            <p:nvPr/>
          </p:nvSpPr>
          <p:spPr>
            <a:xfrm>
              <a:off x="3305375" y="1277300"/>
              <a:ext cx="47025" cy="15900"/>
            </a:xfrm>
            <a:custGeom>
              <a:avLst/>
              <a:gdLst/>
              <a:ahLst/>
              <a:cxnLst/>
              <a:rect l="l" t="t" r="r" b="b"/>
              <a:pathLst>
                <a:path w="1881" h="636" extrusionOk="0">
                  <a:moveTo>
                    <a:pt x="1680" y="4"/>
                  </a:moveTo>
                  <a:cubicBezTo>
                    <a:pt x="1678" y="4"/>
                    <a:pt x="1677" y="4"/>
                    <a:pt x="1676" y="4"/>
                  </a:cubicBezTo>
                  <a:cubicBezTo>
                    <a:pt x="1133" y="16"/>
                    <a:pt x="533" y="1"/>
                    <a:pt x="106" y="397"/>
                  </a:cubicBezTo>
                  <a:cubicBezTo>
                    <a:pt x="0" y="494"/>
                    <a:pt x="85" y="635"/>
                    <a:pt x="210" y="635"/>
                  </a:cubicBezTo>
                  <a:cubicBezTo>
                    <a:pt x="214" y="635"/>
                    <a:pt x="218" y="635"/>
                    <a:pt x="222" y="635"/>
                  </a:cubicBezTo>
                  <a:cubicBezTo>
                    <a:pt x="720" y="600"/>
                    <a:pt x="1209" y="442"/>
                    <a:pt x="1697" y="346"/>
                  </a:cubicBezTo>
                  <a:cubicBezTo>
                    <a:pt x="1881" y="309"/>
                    <a:pt x="1875" y="4"/>
                    <a:pt x="1680" y="4"/>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0" name="Google Shape;328;p40">
              <a:extLst>
                <a:ext uri="{FF2B5EF4-FFF2-40B4-BE49-F238E27FC236}">
                  <a16:creationId xmlns:a16="http://schemas.microsoft.com/office/drawing/2014/main" id="{B036886C-2497-A1CA-DDB7-24BAD8B3F898}"/>
                </a:ext>
              </a:extLst>
            </p:cNvPr>
            <p:cNvSpPr/>
            <p:nvPr/>
          </p:nvSpPr>
          <p:spPr>
            <a:xfrm>
              <a:off x="3112800" y="1194150"/>
              <a:ext cx="64925" cy="17550"/>
            </a:xfrm>
            <a:custGeom>
              <a:avLst/>
              <a:gdLst/>
              <a:ahLst/>
              <a:cxnLst/>
              <a:rect l="l" t="t" r="r" b="b"/>
              <a:pathLst>
                <a:path w="2597" h="702" extrusionOk="0">
                  <a:moveTo>
                    <a:pt x="2357" y="45"/>
                  </a:moveTo>
                  <a:cubicBezTo>
                    <a:pt x="2356" y="45"/>
                    <a:pt x="2355" y="45"/>
                    <a:pt x="2354" y="45"/>
                  </a:cubicBezTo>
                  <a:cubicBezTo>
                    <a:pt x="1653" y="54"/>
                    <a:pt x="756" y="1"/>
                    <a:pt x="123" y="337"/>
                  </a:cubicBezTo>
                  <a:cubicBezTo>
                    <a:pt x="10" y="397"/>
                    <a:pt x="1" y="588"/>
                    <a:pt x="139" y="627"/>
                  </a:cubicBezTo>
                  <a:cubicBezTo>
                    <a:pt x="329" y="680"/>
                    <a:pt x="530" y="701"/>
                    <a:pt x="737" y="701"/>
                  </a:cubicBezTo>
                  <a:cubicBezTo>
                    <a:pt x="1288" y="701"/>
                    <a:pt x="1879" y="551"/>
                    <a:pt x="2378" y="449"/>
                  </a:cubicBezTo>
                  <a:cubicBezTo>
                    <a:pt x="2596" y="404"/>
                    <a:pt x="2589" y="45"/>
                    <a:pt x="2357" y="45"/>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1" name="Google Shape;329;p40">
              <a:extLst>
                <a:ext uri="{FF2B5EF4-FFF2-40B4-BE49-F238E27FC236}">
                  <a16:creationId xmlns:a16="http://schemas.microsoft.com/office/drawing/2014/main" id="{8859E2A0-DEF9-AD1C-72CC-F39839FC3AC8}"/>
                </a:ext>
              </a:extLst>
            </p:cNvPr>
            <p:cNvSpPr/>
            <p:nvPr/>
          </p:nvSpPr>
          <p:spPr>
            <a:xfrm>
              <a:off x="2809875" y="1250975"/>
              <a:ext cx="50800" cy="15050"/>
            </a:xfrm>
            <a:custGeom>
              <a:avLst/>
              <a:gdLst/>
              <a:ahLst/>
              <a:cxnLst/>
              <a:rect l="l" t="t" r="r" b="b"/>
              <a:pathLst>
                <a:path w="2032" h="602" extrusionOk="0">
                  <a:moveTo>
                    <a:pt x="1041" y="1"/>
                  </a:moveTo>
                  <a:cubicBezTo>
                    <a:pt x="723" y="1"/>
                    <a:pt x="407" y="66"/>
                    <a:pt x="116" y="208"/>
                  </a:cubicBezTo>
                  <a:cubicBezTo>
                    <a:pt x="9" y="259"/>
                    <a:pt x="1" y="450"/>
                    <a:pt x="132" y="481"/>
                  </a:cubicBezTo>
                  <a:cubicBezTo>
                    <a:pt x="631" y="601"/>
                    <a:pt x="1156" y="550"/>
                    <a:pt x="1666" y="593"/>
                  </a:cubicBezTo>
                  <a:cubicBezTo>
                    <a:pt x="1674" y="594"/>
                    <a:pt x="1681" y="594"/>
                    <a:pt x="1689" y="594"/>
                  </a:cubicBezTo>
                  <a:cubicBezTo>
                    <a:pt x="1948" y="594"/>
                    <a:pt x="2032" y="195"/>
                    <a:pt x="1768" y="113"/>
                  </a:cubicBezTo>
                  <a:cubicBezTo>
                    <a:pt x="1532" y="40"/>
                    <a:pt x="1286" y="1"/>
                    <a:pt x="1041"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2" name="Google Shape;330;p40">
              <a:extLst>
                <a:ext uri="{FF2B5EF4-FFF2-40B4-BE49-F238E27FC236}">
                  <a16:creationId xmlns:a16="http://schemas.microsoft.com/office/drawing/2014/main" id="{E3321303-F21D-B67B-90C8-3E163FC89548}"/>
                </a:ext>
              </a:extLst>
            </p:cNvPr>
            <p:cNvSpPr/>
            <p:nvPr/>
          </p:nvSpPr>
          <p:spPr>
            <a:xfrm>
              <a:off x="2608200" y="1205375"/>
              <a:ext cx="74825" cy="22150"/>
            </a:xfrm>
            <a:custGeom>
              <a:avLst/>
              <a:gdLst/>
              <a:ahLst/>
              <a:cxnLst/>
              <a:rect l="l" t="t" r="r" b="b"/>
              <a:pathLst>
                <a:path w="2993" h="886" extrusionOk="0">
                  <a:moveTo>
                    <a:pt x="2028" y="1"/>
                  </a:moveTo>
                  <a:cubicBezTo>
                    <a:pt x="1341" y="1"/>
                    <a:pt x="559" y="148"/>
                    <a:pt x="124" y="549"/>
                  </a:cubicBezTo>
                  <a:cubicBezTo>
                    <a:pt x="1" y="661"/>
                    <a:pt x="74" y="841"/>
                    <a:pt x="228" y="866"/>
                  </a:cubicBezTo>
                  <a:cubicBezTo>
                    <a:pt x="311" y="880"/>
                    <a:pt x="395" y="885"/>
                    <a:pt x="480" y="885"/>
                  </a:cubicBezTo>
                  <a:cubicBezTo>
                    <a:pt x="798" y="885"/>
                    <a:pt x="1126" y="803"/>
                    <a:pt x="1434" y="750"/>
                  </a:cubicBezTo>
                  <a:cubicBezTo>
                    <a:pt x="1893" y="671"/>
                    <a:pt x="2353" y="610"/>
                    <a:pt x="2789" y="436"/>
                  </a:cubicBezTo>
                  <a:cubicBezTo>
                    <a:pt x="2993" y="355"/>
                    <a:pt x="2895" y="84"/>
                    <a:pt x="2716" y="54"/>
                  </a:cubicBezTo>
                  <a:cubicBezTo>
                    <a:pt x="2513" y="20"/>
                    <a:pt x="2277" y="1"/>
                    <a:pt x="2028"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3" name="Google Shape;331;p40">
              <a:extLst>
                <a:ext uri="{FF2B5EF4-FFF2-40B4-BE49-F238E27FC236}">
                  <a16:creationId xmlns:a16="http://schemas.microsoft.com/office/drawing/2014/main" id="{16997A23-C00D-7681-71F5-DFA24529379D}"/>
                </a:ext>
              </a:extLst>
            </p:cNvPr>
            <p:cNvSpPr/>
            <p:nvPr/>
          </p:nvSpPr>
          <p:spPr>
            <a:xfrm>
              <a:off x="2428325" y="1355025"/>
              <a:ext cx="29150" cy="13825"/>
            </a:xfrm>
            <a:custGeom>
              <a:avLst/>
              <a:gdLst/>
              <a:ahLst/>
              <a:cxnLst/>
              <a:rect l="l" t="t" r="r" b="b"/>
              <a:pathLst>
                <a:path w="1166" h="553" extrusionOk="0">
                  <a:moveTo>
                    <a:pt x="872" y="1"/>
                  </a:moveTo>
                  <a:cubicBezTo>
                    <a:pt x="871" y="1"/>
                    <a:pt x="870" y="1"/>
                    <a:pt x="870" y="1"/>
                  </a:cubicBezTo>
                  <a:cubicBezTo>
                    <a:pt x="856" y="1"/>
                    <a:pt x="843" y="1"/>
                    <a:pt x="829" y="1"/>
                  </a:cubicBezTo>
                  <a:cubicBezTo>
                    <a:pt x="806" y="1"/>
                    <a:pt x="782" y="1"/>
                    <a:pt x="758" y="1"/>
                  </a:cubicBezTo>
                  <a:cubicBezTo>
                    <a:pt x="676" y="1"/>
                    <a:pt x="595" y="3"/>
                    <a:pt x="515" y="16"/>
                  </a:cubicBezTo>
                  <a:cubicBezTo>
                    <a:pt x="344" y="45"/>
                    <a:pt x="142" y="49"/>
                    <a:pt x="45" y="218"/>
                  </a:cubicBezTo>
                  <a:cubicBezTo>
                    <a:pt x="5" y="287"/>
                    <a:pt x="0" y="372"/>
                    <a:pt x="57" y="435"/>
                  </a:cubicBezTo>
                  <a:cubicBezTo>
                    <a:pt x="146" y="534"/>
                    <a:pt x="251" y="553"/>
                    <a:pt x="366" y="553"/>
                  </a:cubicBezTo>
                  <a:cubicBezTo>
                    <a:pt x="414" y="553"/>
                    <a:pt x="463" y="550"/>
                    <a:pt x="514" y="548"/>
                  </a:cubicBezTo>
                  <a:cubicBezTo>
                    <a:pt x="647" y="541"/>
                    <a:pt x="770" y="519"/>
                    <a:pt x="900" y="491"/>
                  </a:cubicBezTo>
                  <a:cubicBezTo>
                    <a:pt x="1165" y="435"/>
                    <a:pt x="1158" y="1"/>
                    <a:pt x="872"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4" name="Google Shape;332;p40">
              <a:extLst>
                <a:ext uri="{FF2B5EF4-FFF2-40B4-BE49-F238E27FC236}">
                  <a16:creationId xmlns:a16="http://schemas.microsoft.com/office/drawing/2014/main" id="{9DBF91B9-530C-01EF-093F-BC6514A4B797}"/>
                </a:ext>
              </a:extLst>
            </p:cNvPr>
            <p:cNvSpPr/>
            <p:nvPr/>
          </p:nvSpPr>
          <p:spPr>
            <a:xfrm>
              <a:off x="4132600" y="630975"/>
              <a:ext cx="59625" cy="20125"/>
            </a:xfrm>
            <a:custGeom>
              <a:avLst/>
              <a:gdLst/>
              <a:ahLst/>
              <a:cxnLst/>
              <a:rect l="l" t="t" r="r" b="b"/>
              <a:pathLst>
                <a:path w="2385" h="805" extrusionOk="0">
                  <a:moveTo>
                    <a:pt x="130" y="1"/>
                  </a:moveTo>
                  <a:cubicBezTo>
                    <a:pt x="15" y="1"/>
                    <a:pt x="0" y="176"/>
                    <a:pt x="95" y="223"/>
                  </a:cubicBezTo>
                  <a:cubicBezTo>
                    <a:pt x="721" y="522"/>
                    <a:pt x="1431" y="648"/>
                    <a:pt x="2105" y="799"/>
                  </a:cubicBezTo>
                  <a:cubicBezTo>
                    <a:pt x="2122" y="803"/>
                    <a:pt x="2137" y="805"/>
                    <a:pt x="2152" y="805"/>
                  </a:cubicBezTo>
                  <a:cubicBezTo>
                    <a:pt x="2350" y="805"/>
                    <a:pt x="2385" y="491"/>
                    <a:pt x="2172" y="432"/>
                  </a:cubicBezTo>
                  <a:cubicBezTo>
                    <a:pt x="1507" y="248"/>
                    <a:pt x="828" y="31"/>
                    <a:pt x="136" y="1"/>
                  </a:cubicBezTo>
                  <a:cubicBezTo>
                    <a:pt x="134" y="1"/>
                    <a:pt x="132" y="1"/>
                    <a:pt x="130"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5" name="Google Shape;333;p40">
              <a:extLst>
                <a:ext uri="{FF2B5EF4-FFF2-40B4-BE49-F238E27FC236}">
                  <a16:creationId xmlns:a16="http://schemas.microsoft.com/office/drawing/2014/main" id="{0618E96C-0FCA-B159-D0FD-6F978317F8CF}"/>
                </a:ext>
              </a:extLst>
            </p:cNvPr>
            <p:cNvSpPr/>
            <p:nvPr/>
          </p:nvSpPr>
          <p:spPr>
            <a:xfrm>
              <a:off x="3927750" y="601275"/>
              <a:ext cx="37600" cy="17625"/>
            </a:xfrm>
            <a:custGeom>
              <a:avLst/>
              <a:gdLst/>
              <a:ahLst/>
              <a:cxnLst/>
              <a:rect l="l" t="t" r="r" b="b"/>
              <a:pathLst>
                <a:path w="1504" h="705" extrusionOk="0">
                  <a:moveTo>
                    <a:pt x="569" y="1"/>
                  </a:moveTo>
                  <a:cubicBezTo>
                    <a:pt x="385" y="1"/>
                    <a:pt x="175" y="53"/>
                    <a:pt x="65" y="189"/>
                  </a:cubicBezTo>
                  <a:cubicBezTo>
                    <a:pt x="16" y="250"/>
                    <a:pt x="1" y="348"/>
                    <a:pt x="53" y="414"/>
                  </a:cubicBezTo>
                  <a:cubicBezTo>
                    <a:pt x="291" y="704"/>
                    <a:pt x="822" y="649"/>
                    <a:pt x="1161" y="693"/>
                  </a:cubicBezTo>
                  <a:cubicBezTo>
                    <a:pt x="1172" y="694"/>
                    <a:pt x="1183" y="695"/>
                    <a:pt x="1193" y="695"/>
                  </a:cubicBezTo>
                  <a:cubicBezTo>
                    <a:pt x="1392" y="695"/>
                    <a:pt x="1504" y="452"/>
                    <a:pt x="1346" y="307"/>
                  </a:cubicBezTo>
                  <a:cubicBezTo>
                    <a:pt x="1156" y="134"/>
                    <a:pt x="944" y="43"/>
                    <a:pt x="689" y="8"/>
                  </a:cubicBezTo>
                  <a:cubicBezTo>
                    <a:pt x="651" y="3"/>
                    <a:pt x="611" y="1"/>
                    <a:pt x="569"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6" name="Google Shape;334;p40">
              <a:extLst>
                <a:ext uri="{FF2B5EF4-FFF2-40B4-BE49-F238E27FC236}">
                  <a16:creationId xmlns:a16="http://schemas.microsoft.com/office/drawing/2014/main" id="{49CF3240-202C-621D-964F-A962E0949D7A}"/>
                </a:ext>
              </a:extLst>
            </p:cNvPr>
            <p:cNvSpPr/>
            <p:nvPr/>
          </p:nvSpPr>
          <p:spPr>
            <a:xfrm>
              <a:off x="3833600" y="581450"/>
              <a:ext cx="54850" cy="25475"/>
            </a:xfrm>
            <a:custGeom>
              <a:avLst/>
              <a:gdLst/>
              <a:ahLst/>
              <a:cxnLst/>
              <a:rect l="l" t="t" r="r" b="b"/>
              <a:pathLst>
                <a:path w="2194" h="1019" extrusionOk="0">
                  <a:moveTo>
                    <a:pt x="187" y="0"/>
                  </a:moveTo>
                  <a:cubicBezTo>
                    <a:pt x="81" y="0"/>
                    <a:pt x="1" y="151"/>
                    <a:pt x="76" y="234"/>
                  </a:cubicBezTo>
                  <a:cubicBezTo>
                    <a:pt x="521" y="727"/>
                    <a:pt x="1208" y="874"/>
                    <a:pt x="1833" y="1012"/>
                  </a:cubicBezTo>
                  <a:cubicBezTo>
                    <a:pt x="1853" y="1016"/>
                    <a:pt x="1872" y="1018"/>
                    <a:pt x="1890" y="1018"/>
                  </a:cubicBezTo>
                  <a:cubicBezTo>
                    <a:pt x="2150" y="1018"/>
                    <a:pt x="2194" y="593"/>
                    <a:pt x="1908" y="527"/>
                  </a:cubicBezTo>
                  <a:cubicBezTo>
                    <a:pt x="1329" y="391"/>
                    <a:pt x="787" y="157"/>
                    <a:pt x="217" y="4"/>
                  </a:cubicBezTo>
                  <a:cubicBezTo>
                    <a:pt x="207" y="2"/>
                    <a:pt x="197" y="0"/>
                    <a:pt x="187"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7" name="Google Shape;335;p40">
              <a:extLst>
                <a:ext uri="{FF2B5EF4-FFF2-40B4-BE49-F238E27FC236}">
                  <a16:creationId xmlns:a16="http://schemas.microsoft.com/office/drawing/2014/main" id="{63437BA0-C263-A05B-134C-85F439C3217D}"/>
                </a:ext>
              </a:extLst>
            </p:cNvPr>
            <p:cNvSpPr/>
            <p:nvPr/>
          </p:nvSpPr>
          <p:spPr>
            <a:xfrm>
              <a:off x="3650325" y="517075"/>
              <a:ext cx="47475" cy="18200"/>
            </a:xfrm>
            <a:custGeom>
              <a:avLst/>
              <a:gdLst/>
              <a:ahLst/>
              <a:cxnLst/>
              <a:rect l="l" t="t" r="r" b="b"/>
              <a:pathLst>
                <a:path w="1899" h="728" extrusionOk="0">
                  <a:moveTo>
                    <a:pt x="579" y="0"/>
                  </a:moveTo>
                  <a:cubicBezTo>
                    <a:pt x="392" y="0"/>
                    <a:pt x="217" y="43"/>
                    <a:pt x="77" y="150"/>
                  </a:cubicBezTo>
                  <a:cubicBezTo>
                    <a:pt x="11" y="200"/>
                    <a:pt x="1" y="306"/>
                    <a:pt x="71" y="358"/>
                  </a:cubicBezTo>
                  <a:cubicBezTo>
                    <a:pt x="292" y="522"/>
                    <a:pt x="569" y="530"/>
                    <a:pt x="833" y="584"/>
                  </a:cubicBezTo>
                  <a:cubicBezTo>
                    <a:pt x="1096" y="639"/>
                    <a:pt x="1366" y="662"/>
                    <a:pt x="1628" y="723"/>
                  </a:cubicBezTo>
                  <a:cubicBezTo>
                    <a:pt x="1640" y="726"/>
                    <a:pt x="1651" y="727"/>
                    <a:pt x="1662" y="727"/>
                  </a:cubicBezTo>
                  <a:cubicBezTo>
                    <a:pt x="1810" y="727"/>
                    <a:pt x="1898" y="505"/>
                    <a:pt x="1766" y="414"/>
                  </a:cubicBezTo>
                  <a:cubicBezTo>
                    <a:pt x="1481" y="217"/>
                    <a:pt x="1000" y="0"/>
                    <a:pt x="579"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8" name="Google Shape;336;p40">
              <a:extLst>
                <a:ext uri="{FF2B5EF4-FFF2-40B4-BE49-F238E27FC236}">
                  <a16:creationId xmlns:a16="http://schemas.microsoft.com/office/drawing/2014/main" id="{D2A586C9-C58B-09E2-C0CB-170F6C03EEFD}"/>
                </a:ext>
              </a:extLst>
            </p:cNvPr>
            <p:cNvSpPr/>
            <p:nvPr/>
          </p:nvSpPr>
          <p:spPr>
            <a:xfrm>
              <a:off x="3501300" y="376450"/>
              <a:ext cx="44825" cy="18275"/>
            </a:xfrm>
            <a:custGeom>
              <a:avLst/>
              <a:gdLst/>
              <a:ahLst/>
              <a:cxnLst/>
              <a:rect l="l" t="t" r="r" b="b"/>
              <a:pathLst>
                <a:path w="1793" h="731" extrusionOk="0">
                  <a:moveTo>
                    <a:pt x="553" y="0"/>
                  </a:moveTo>
                  <a:cubicBezTo>
                    <a:pt x="399" y="0"/>
                    <a:pt x="248" y="31"/>
                    <a:pt x="109" y="106"/>
                  </a:cubicBezTo>
                  <a:cubicBezTo>
                    <a:pt x="14" y="158"/>
                    <a:pt x="1" y="282"/>
                    <a:pt x="103" y="337"/>
                  </a:cubicBezTo>
                  <a:cubicBezTo>
                    <a:pt x="499" y="548"/>
                    <a:pt x="983" y="562"/>
                    <a:pt x="1403" y="715"/>
                  </a:cubicBezTo>
                  <a:cubicBezTo>
                    <a:pt x="1433" y="726"/>
                    <a:pt x="1462" y="730"/>
                    <a:pt x="1488" y="730"/>
                  </a:cubicBezTo>
                  <a:cubicBezTo>
                    <a:pt x="1694" y="730"/>
                    <a:pt x="1792" y="443"/>
                    <a:pt x="1579" y="326"/>
                  </a:cubicBezTo>
                  <a:cubicBezTo>
                    <a:pt x="1287" y="164"/>
                    <a:pt x="910" y="0"/>
                    <a:pt x="553"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49" name="Google Shape;337;p40">
              <a:extLst>
                <a:ext uri="{FF2B5EF4-FFF2-40B4-BE49-F238E27FC236}">
                  <a16:creationId xmlns:a16="http://schemas.microsoft.com/office/drawing/2014/main" id="{FC82DD77-91AC-0584-F2A7-E9FAC8C30D63}"/>
                </a:ext>
              </a:extLst>
            </p:cNvPr>
            <p:cNvSpPr/>
            <p:nvPr/>
          </p:nvSpPr>
          <p:spPr>
            <a:xfrm>
              <a:off x="3289700" y="373525"/>
              <a:ext cx="34850" cy="13425"/>
            </a:xfrm>
            <a:custGeom>
              <a:avLst/>
              <a:gdLst/>
              <a:ahLst/>
              <a:cxnLst/>
              <a:rect l="l" t="t" r="r" b="b"/>
              <a:pathLst>
                <a:path w="1394" h="537" extrusionOk="0">
                  <a:moveTo>
                    <a:pt x="492" y="0"/>
                  </a:moveTo>
                  <a:cubicBezTo>
                    <a:pt x="343" y="0"/>
                    <a:pt x="199" y="36"/>
                    <a:pt x="74" y="128"/>
                  </a:cubicBezTo>
                  <a:cubicBezTo>
                    <a:pt x="15" y="170"/>
                    <a:pt x="0" y="277"/>
                    <a:pt x="68" y="322"/>
                  </a:cubicBezTo>
                  <a:cubicBezTo>
                    <a:pt x="366" y="516"/>
                    <a:pt x="752" y="408"/>
                    <a:pt x="1075" y="524"/>
                  </a:cubicBezTo>
                  <a:cubicBezTo>
                    <a:pt x="1099" y="532"/>
                    <a:pt x="1121" y="536"/>
                    <a:pt x="1142" y="536"/>
                  </a:cubicBezTo>
                  <a:cubicBezTo>
                    <a:pt x="1309" y="536"/>
                    <a:pt x="1393" y="301"/>
                    <a:pt x="1217" y="209"/>
                  </a:cubicBezTo>
                  <a:cubicBezTo>
                    <a:pt x="1010" y="103"/>
                    <a:pt x="744" y="0"/>
                    <a:pt x="492" y="0"/>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50" name="Google Shape;338;p40">
              <a:extLst>
                <a:ext uri="{FF2B5EF4-FFF2-40B4-BE49-F238E27FC236}">
                  <a16:creationId xmlns:a16="http://schemas.microsoft.com/office/drawing/2014/main" id="{953F2D58-7263-7172-1857-CAF888698909}"/>
                </a:ext>
              </a:extLst>
            </p:cNvPr>
            <p:cNvSpPr/>
            <p:nvPr/>
          </p:nvSpPr>
          <p:spPr>
            <a:xfrm>
              <a:off x="3021050" y="262800"/>
              <a:ext cx="59875" cy="18825"/>
            </a:xfrm>
            <a:custGeom>
              <a:avLst/>
              <a:gdLst/>
              <a:ahLst/>
              <a:cxnLst/>
              <a:rect l="l" t="t" r="r" b="b"/>
              <a:pathLst>
                <a:path w="2395" h="753" extrusionOk="0">
                  <a:moveTo>
                    <a:pt x="130" y="1"/>
                  </a:moveTo>
                  <a:cubicBezTo>
                    <a:pt x="11" y="1"/>
                    <a:pt x="1" y="180"/>
                    <a:pt x="96" y="224"/>
                  </a:cubicBezTo>
                  <a:cubicBezTo>
                    <a:pt x="730" y="507"/>
                    <a:pt x="1444" y="614"/>
                    <a:pt x="2121" y="748"/>
                  </a:cubicBezTo>
                  <a:cubicBezTo>
                    <a:pt x="2136" y="751"/>
                    <a:pt x="2150" y="753"/>
                    <a:pt x="2163" y="753"/>
                  </a:cubicBezTo>
                  <a:cubicBezTo>
                    <a:pt x="2365" y="753"/>
                    <a:pt x="2394" y="432"/>
                    <a:pt x="2179" y="379"/>
                  </a:cubicBezTo>
                  <a:cubicBezTo>
                    <a:pt x="1509" y="212"/>
                    <a:pt x="825" y="13"/>
                    <a:pt x="132" y="1"/>
                  </a:cubicBezTo>
                  <a:cubicBezTo>
                    <a:pt x="131" y="1"/>
                    <a:pt x="130" y="1"/>
                    <a:pt x="130"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sp>
          <p:nvSpPr>
            <p:cNvPr id="51" name="Google Shape;339;p40">
              <a:extLst>
                <a:ext uri="{FF2B5EF4-FFF2-40B4-BE49-F238E27FC236}">
                  <a16:creationId xmlns:a16="http://schemas.microsoft.com/office/drawing/2014/main" id="{A95B172D-E2F6-2824-1357-11BCE88B874D}"/>
                </a:ext>
              </a:extLst>
            </p:cNvPr>
            <p:cNvSpPr/>
            <p:nvPr/>
          </p:nvSpPr>
          <p:spPr>
            <a:xfrm>
              <a:off x="2815625" y="238125"/>
              <a:ext cx="37700" cy="17825"/>
            </a:xfrm>
            <a:custGeom>
              <a:avLst/>
              <a:gdLst/>
              <a:ahLst/>
              <a:cxnLst/>
              <a:rect l="l" t="t" r="r" b="b"/>
              <a:pathLst>
                <a:path w="1508" h="713" extrusionOk="0">
                  <a:moveTo>
                    <a:pt x="585" y="1"/>
                  </a:moveTo>
                  <a:cubicBezTo>
                    <a:pt x="395" y="1"/>
                    <a:pt x="173" y="59"/>
                    <a:pt x="61" y="202"/>
                  </a:cubicBezTo>
                  <a:cubicBezTo>
                    <a:pt x="13" y="264"/>
                    <a:pt x="0" y="364"/>
                    <a:pt x="56" y="427"/>
                  </a:cubicBezTo>
                  <a:cubicBezTo>
                    <a:pt x="300" y="712"/>
                    <a:pt x="830" y="642"/>
                    <a:pt x="1170" y="678"/>
                  </a:cubicBezTo>
                  <a:cubicBezTo>
                    <a:pt x="1179" y="679"/>
                    <a:pt x="1187" y="679"/>
                    <a:pt x="1196" y="679"/>
                  </a:cubicBezTo>
                  <a:cubicBezTo>
                    <a:pt x="1399" y="679"/>
                    <a:pt x="1507" y="429"/>
                    <a:pt x="1344" y="287"/>
                  </a:cubicBezTo>
                  <a:cubicBezTo>
                    <a:pt x="1150" y="118"/>
                    <a:pt x="935" y="34"/>
                    <a:pt x="680" y="6"/>
                  </a:cubicBezTo>
                  <a:cubicBezTo>
                    <a:pt x="650" y="2"/>
                    <a:pt x="618" y="1"/>
                    <a:pt x="585" y="1"/>
                  </a:cubicBez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나눔고딕" pitchFamily="2" charset="-127"/>
                <a:ea typeface="나눔고딕" pitchFamily="2" charset="-127"/>
              </a:endParaRPr>
            </a:p>
          </p:txBody>
        </p:sp>
      </p:grpSp>
      <p:sp>
        <p:nvSpPr>
          <p:cNvPr id="53" name="TextBox 52">
            <a:extLst>
              <a:ext uri="{FF2B5EF4-FFF2-40B4-BE49-F238E27FC236}">
                <a16:creationId xmlns:a16="http://schemas.microsoft.com/office/drawing/2014/main" id="{614FA885-8115-B198-757B-6ECAB817BA42}"/>
              </a:ext>
            </a:extLst>
          </p:cNvPr>
          <p:cNvSpPr txBox="1"/>
          <p:nvPr/>
        </p:nvSpPr>
        <p:spPr>
          <a:xfrm>
            <a:off x="9276163" y="5612243"/>
            <a:ext cx="2670924" cy="1015663"/>
          </a:xfrm>
          <a:prstGeom prst="rect">
            <a:avLst/>
          </a:prstGeom>
          <a:noFill/>
        </p:spPr>
        <p:txBody>
          <a:bodyPr wrap="none" rtlCol="0">
            <a:spAutoFit/>
          </a:bodyPr>
          <a:lstStyle/>
          <a:p>
            <a:pPr algn="ctr"/>
            <a:r>
              <a:rPr lang="en-US" altLang="ko-KR" sz="2000" dirty="0">
                <a:solidFill>
                  <a:schemeClr val="accent6"/>
                </a:solidFill>
                <a:latin typeface="나눔고딕" pitchFamily="2" charset="-127"/>
                <a:ea typeface="나눔고딕" pitchFamily="2" charset="-127"/>
              </a:rPr>
              <a:t>2018182009 </a:t>
            </a:r>
            <a:r>
              <a:rPr lang="ko-KR" altLang="en-US" sz="2000" dirty="0">
                <a:solidFill>
                  <a:schemeClr val="accent6"/>
                </a:solidFill>
                <a:latin typeface="나눔고딕" pitchFamily="2" charset="-127"/>
                <a:ea typeface="나눔고딕" pitchFamily="2" charset="-127"/>
              </a:rPr>
              <a:t> 김승환</a:t>
            </a:r>
            <a:endParaRPr lang="en-US" altLang="ko-KR" sz="2000" dirty="0">
              <a:solidFill>
                <a:schemeClr val="accent6"/>
              </a:solidFill>
              <a:latin typeface="나눔고딕" pitchFamily="2" charset="-127"/>
              <a:ea typeface="나눔고딕" pitchFamily="2" charset="-127"/>
            </a:endParaRPr>
          </a:p>
          <a:p>
            <a:pPr algn="ctr"/>
            <a:r>
              <a:rPr lang="en-US" altLang="ko-KR" sz="2000" dirty="0">
                <a:solidFill>
                  <a:schemeClr val="accent6"/>
                </a:solidFill>
                <a:latin typeface="나눔고딕" pitchFamily="2" charset="-127"/>
                <a:ea typeface="나눔고딕" pitchFamily="2" charset="-127"/>
              </a:rPr>
              <a:t>2018180046  </a:t>
            </a:r>
            <a:r>
              <a:rPr lang="ko-KR" altLang="en-US" sz="2000" dirty="0">
                <a:solidFill>
                  <a:schemeClr val="accent6"/>
                </a:solidFill>
                <a:latin typeface="나눔고딕" pitchFamily="2" charset="-127"/>
                <a:ea typeface="나눔고딕" pitchFamily="2" charset="-127"/>
              </a:rPr>
              <a:t>허재성</a:t>
            </a:r>
            <a:endParaRPr lang="en-US" altLang="ko-KR" sz="2000" dirty="0">
              <a:solidFill>
                <a:schemeClr val="accent6"/>
              </a:solidFill>
              <a:latin typeface="나눔고딕" pitchFamily="2" charset="-127"/>
              <a:ea typeface="나눔고딕" pitchFamily="2" charset="-127"/>
            </a:endParaRPr>
          </a:p>
          <a:p>
            <a:pPr algn="ctr"/>
            <a:r>
              <a:rPr lang="en-US" altLang="ko-KR" sz="2000" dirty="0">
                <a:solidFill>
                  <a:schemeClr val="accent6"/>
                </a:solidFill>
                <a:latin typeface="나눔고딕" pitchFamily="2" charset="-127"/>
                <a:ea typeface="나눔고딕" pitchFamily="2" charset="-127"/>
              </a:rPr>
              <a:t>2018180033  </a:t>
            </a:r>
            <a:r>
              <a:rPr lang="ko-KR" altLang="en-US" sz="2000" dirty="0">
                <a:solidFill>
                  <a:schemeClr val="accent6"/>
                </a:solidFill>
                <a:latin typeface="나눔고딕" pitchFamily="2" charset="-127"/>
                <a:ea typeface="나눔고딕" pitchFamily="2" charset="-127"/>
              </a:rPr>
              <a:t>이세철</a:t>
            </a:r>
          </a:p>
        </p:txBody>
      </p:sp>
      <p:sp>
        <p:nvSpPr>
          <p:cNvPr id="3" name="사각형: 둥근 모서리 2">
            <a:extLst>
              <a:ext uri="{FF2B5EF4-FFF2-40B4-BE49-F238E27FC236}">
                <a16:creationId xmlns:a16="http://schemas.microsoft.com/office/drawing/2014/main" id="{88F88F5B-B934-0EC9-38BA-CA0AB728791C}"/>
              </a:ext>
            </a:extLst>
          </p:cNvPr>
          <p:cNvSpPr/>
          <p:nvPr/>
        </p:nvSpPr>
        <p:spPr>
          <a:xfrm>
            <a:off x="279378" y="5324400"/>
            <a:ext cx="2149813" cy="1303506"/>
          </a:xfrm>
          <a:prstGeom prst="roundRect">
            <a:avLst/>
          </a:prstGeom>
          <a:solidFill>
            <a:schemeClr val="bg1"/>
          </a:solidFill>
          <a:ln w="38100">
            <a:solidFill>
              <a:srgbClr val="2368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sp>
        <p:nvSpPr>
          <p:cNvPr id="12" name="TextBox 11">
            <a:extLst>
              <a:ext uri="{FF2B5EF4-FFF2-40B4-BE49-F238E27FC236}">
                <a16:creationId xmlns:a16="http://schemas.microsoft.com/office/drawing/2014/main" id="{33ADE43F-66F4-0C91-35C9-6422F381A817}"/>
              </a:ext>
            </a:extLst>
          </p:cNvPr>
          <p:cNvSpPr txBox="1"/>
          <p:nvPr/>
        </p:nvSpPr>
        <p:spPr>
          <a:xfrm>
            <a:off x="290531" y="4918408"/>
            <a:ext cx="2127505" cy="400110"/>
          </a:xfrm>
          <a:prstGeom prst="rect">
            <a:avLst/>
          </a:prstGeom>
          <a:noFill/>
        </p:spPr>
        <p:txBody>
          <a:bodyPr wrap="none" rtlCol="0">
            <a:spAutoFit/>
          </a:bodyPr>
          <a:lstStyle/>
          <a:p>
            <a:pPr algn="ctr"/>
            <a:r>
              <a:rPr lang="en-US" altLang="ko-KR" sz="2000" dirty="0">
                <a:solidFill>
                  <a:schemeClr val="accent6"/>
                </a:solidFill>
                <a:latin typeface="나눔고딕" pitchFamily="2" charset="-127"/>
                <a:ea typeface="나눔고딕" pitchFamily="2" charset="-127"/>
              </a:rPr>
              <a:t>Professor.</a:t>
            </a:r>
            <a:r>
              <a:rPr lang="ko-KR" altLang="en-US" sz="2000" dirty="0" err="1">
                <a:solidFill>
                  <a:schemeClr val="accent6"/>
                </a:solidFill>
                <a:latin typeface="나눔고딕" pitchFamily="2" charset="-127"/>
                <a:ea typeface="나눔고딕" pitchFamily="2" charset="-127"/>
              </a:rPr>
              <a:t>정내훈</a:t>
            </a:r>
            <a:endParaRPr lang="ko-KR" altLang="en-US" sz="2000" dirty="0">
              <a:solidFill>
                <a:schemeClr val="accent6"/>
              </a:solidFill>
              <a:latin typeface="나눔고딕" pitchFamily="2" charset="-127"/>
              <a:ea typeface="나눔고딕" pitchFamily="2" charset="-127"/>
            </a:endParaRPr>
          </a:p>
        </p:txBody>
      </p:sp>
    </p:spTree>
    <p:extLst>
      <p:ext uri="{BB962C8B-B14F-4D97-AF65-F5344CB8AC3E}">
        <p14:creationId xmlns:p14="http://schemas.microsoft.com/office/powerpoint/2010/main" val="163631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684EF79F-DF34-4728-AEFD-F50FD5C3D2A9}"/>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27" name="직사각형 26">
            <a:extLst>
              <a:ext uri="{FF2B5EF4-FFF2-40B4-BE49-F238E27FC236}">
                <a16:creationId xmlns:a16="http://schemas.microsoft.com/office/drawing/2014/main" id="{1C60B24E-FF0D-4CCB-BB69-32DE9F3BF9B3}"/>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31" name="직선 연결선 30">
            <a:extLst>
              <a:ext uri="{FF2B5EF4-FFF2-40B4-BE49-F238E27FC236}">
                <a16:creationId xmlns:a16="http://schemas.microsoft.com/office/drawing/2014/main" id="{308E8FA1-1048-4F43-B66E-160F2A7CA257}"/>
              </a:ext>
            </a:extLst>
          </p:cNvPr>
          <p:cNvCxnSpPr>
            <a:cxnSpLocks/>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C445E85E-7AD7-1804-F768-DE865E67BB45}"/>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그룹 9">
            <a:extLst>
              <a:ext uri="{FF2B5EF4-FFF2-40B4-BE49-F238E27FC236}">
                <a16:creationId xmlns:a16="http://schemas.microsoft.com/office/drawing/2014/main" id="{5025102D-0DD0-3E36-C82C-5BFE243213EF}"/>
              </a:ext>
            </a:extLst>
          </p:cNvPr>
          <p:cNvGrpSpPr/>
          <p:nvPr/>
        </p:nvGrpSpPr>
        <p:grpSpPr>
          <a:xfrm>
            <a:off x="639464" y="1201479"/>
            <a:ext cx="2203405" cy="467354"/>
            <a:chOff x="832325" y="1253416"/>
            <a:chExt cx="2203405" cy="467354"/>
          </a:xfrm>
        </p:grpSpPr>
        <p:sp>
          <p:nvSpPr>
            <p:cNvPr id="12" name="TextBox 11">
              <a:extLst>
                <a:ext uri="{FF2B5EF4-FFF2-40B4-BE49-F238E27FC236}">
                  <a16:creationId xmlns:a16="http://schemas.microsoft.com/office/drawing/2014/main" id="{313917F8-0F62-BE68-D4F3-2771B6984406}"/>
                </a:ext>
              </a:extLst>
            </p:cNvPr>
            <p:cNvSpPr txBox="1"/>
            <p:nvPr/>
          </p:nvSpPr>
          <p:spPr>
            <a:xfrm>
              <a:off x="832325" y="1253416"/>
              <a:ext cx="410690"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ko-KR" sz="2400" dirty="0">
                  <a:solidFill>
                    <a:schemeClr val="tx1"/>
                  </a:solidFill>
                  <a:latin typeface="나눔고딕" pitchFamily="2" charset="-127"/>
                  <a:ea typeface="나눔고딕" pitchFamily="2" charset="-127"/>
                </a:rPr>
                <a:t>2)</a:t>
              </a:r>
              <a:endParaRPr lang="ko-KR" altLang="en-US" sz="2400" dirty="0">
                <a:solidFill>
                  <a:schemeClr val="tx1"/>
                </a:solidFill>
                <a:latin typeface="나눔고딕" pitchFamily="2" charset="-127"/>
                <a:ea typeface="나눔고딕" pitchFamily="2" charset="-127"/>
              </a:endParaRPr>
            </a:p>
          </p:txBody>
        </p:sp>
        <p:sp>
          <p:nvSpPr>
            <p:cNvPr id="14" name="TextBox 13">
              <a:extLst>
                <a:ext uri="{FF2B5EF4-FFF2-40B4-BE49-F238E27FC236}">
                  <a16:creationId xmlns:a16="http://schemas.microsoft.com/office/drawing/2014/main" id="{CC890150-5057-8A59-CB4B-9F5133D31C7B}"/>
                </a:ext>
              </a:extLst>
            </p:cNvPr>
            <p:cNvSpPr txBox="1"/>
            <p:nvPr/>
          </p:nvSpPr>
          <p:spPr>
            <a:xfrm>
              <a:off x="1235237" y="1259105"/>
              <a:ext cx="1800493"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2400" b="1" spc="-150" dirty="0" err="1">
                  <a:solidFill>
                    <a:schemeClr val="tx1"/>
                  </a:solidFill>
                  <a:latin typeface="나눔고딕" pitchFamily="2" charset="-127"/>
                  <a:ea typeface="나눔고딕" pitchFamily="2" charset="-127"/>
                </a:rPr>
                <a:t>레이트레이싱</a:t>
              </a:r>
              <a:endParaRPr lang="ko-KR" altLang="en-US" sz="4400" b="1" spc="-150" dirty="0">
                <a:solidFill>
                  <a:schemeClr val="tx1"/>
                </a:solidFill>
                <a:latin typeface="나눔고딕" pitchFamily="2" charset="-127"/>
                <a:ea typeface="나눔고딕" pitchFamily="2" charset="-127"/>
              </a:endParaRPr>
            </a:p>
          </p:txBody>
        </p:sp>
      </p:grpSp>
      <p:sp>
        <p:nvSpPr>
          <p:cNvPr id="50" name="TextBox 49">
            <a:extLst>
              <a:ext uri="{FF2B5EF4-FFF2-40B4-BE49-F238E27FC236}">
                <a16:creationId xmlns:a16="http://schemas.microsoft.com/office/drawing/2014/main" id="{29B70943-98F7-F5D0-9401-424C592AA4D5}"/>
              </a:ext>
            </a:extLst>
          </p:cNvPr>
          <p:cNvSpPr txBox="1"/>
          <p:nvPr/>
        </p:nvSpPr>
        <p:spPr>
          <a:xfrm>
            <a:off x="3787447" y="6347477"/>
            <a:ext cx="5892726" cy="279820"/>
          </a:xfrm>
          <a:prstGeom prst="rect">
            <a:avLst/>
          </a:prstGeom>
          <a:noFill/>
        </p:spPr>
        <p:txBody>
          <a:bodyPr wrap="square" rtlCol="0">
            <a:spAutoFit/>
          </a:bodyPr>
          <a:lstStyle/>
          <a:p>
            <a:pPr>
              <a:lnSpc>
                <a:spcPct val="120000"/>
              </a:lnSpc>
              <a:buClr>
                <a:schemeClr val="lt2"/>
              </a:buClr>
              <a:buSzPts val="1400"/>
            </a:pPr>
            <a:r>
              <a:rPr lang="en-US" altLang="ko-KR" sz="1200" dirty="0">
                <a:latin typeface="나눔고딕" pitchFamily="2" charset="-127"/>
                <a:ea typeface="나눔고딕" pitchFamily="2" charset="-127"/>
              </a:rPr>
              <a:t>&lt;</a:t>
            </a:r>
            <a:r>
              <a:rPr lang="ko-KR" altLang="en-US" sz="1200" dirty="0">
                <a:latin typeface="나눔고딕" pitchFamily="2" charset="-127"/>
                <a:ea typeface="나눔고딕" pitchFamily="2" charset="-127"/>
              </a:rPr>
              <a:t>그림 </a:t>
            </a:r>
            <a:r>
              <a:rPr lang="en-US" altLang="ko-KR" sz="1200" dirty="0">
                <a:latin typeface="나눔고딕" pitchFamily="2" charset="-127"/>
                <a:ea typeface="나눔고딕" pitchFamily="2" charset="-127"/>
              </a:rPr>
              <a:t>4&gt; </a:t>
            </a:r>
            <a:r>
              <a:rPr lang="ko-KR" altLang="en-US" sz="1200" dirty="0">
                <a:latin typeface="나눔고딕" pitchFamily="2" charset="-127"/>
                <a:ea typeface="나눔고딕" pitchFamily="2" charset="-127"/>
              </a:rPr>
              <a:t>광선 추적을 통한 실시간 그림자가 적용된 사례와 </a:t>
            </a:r>
            <a:r>
              <a:rPr lang="ko-KR" altLang="en-US" sz="1200" dirty="0" err="1">
                <a:latin typeface="나눔고딕" pitchFamily="2" charset="-127"/>
                <a:ea typeface="나눔고딕" pitchFamily="2" charset="-127"/>
              </a:rPr>
              <a:t>래스터라이제이션</a:t>
            </a:r>
            <a:r>
              <a:rPr lang="ko-KR" altLang="en-US" sz="1200" dirty="0">
                <a:latin typeface="나눔고딕" pitchFamily="2" charset="-127"/>
                <a:ea typeface="나눔고딕" pitchFamily="2" charset="-127"/>
              </a:rPr>
              <a:t> 비교 예시</a:t>
            </a:r>
            <a:endParaRPr lang="en-US" altLang="ko-KR" sz="1200" dirty="0">
              <a:latin typeface="나눔고딕" pitchFamily="2" charset="-127"/>
              <a:ea typeface="나눔고딕" pitchFamily="2" charset="-127"/>
            </a:endParaRPr>
          </a:p>
        </p:txBody>
      </p:sp>
      <p:sp>
        <p:nvSpPr>
          <p:cNvPr id="2" name="TextBox 1">
            <a:extLst>
              <a:ext uri="{FF2B5EF4-FFF2-40B4-BE49-F238E27FC236}">
                <a16:creationId xmlns:a16="http://schemas.microsoft.com/office/drawing/2014/main" id="{35F596F6-8414-CF94-22E3-EDDDAE8C3AFC}"/>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중점 연구 분야</a:t>
            </a:r>
          </a:p>
        </p:txBody>
      </p:sp>
      <p:sp>
        <p:nvSpPr>
          <p:cNvPr id="3" name="TextBox 2">
            <a:extLst>
              <a:ext uri="{FF2B5EF4-FFF2-40B4-BE49-F238E27FC236}">
                <a16:creationId xmlns:a16="http://schemas.microsoft.com/office/drawing/2014/main" id="{EC4B974D-4198-3588-B29E-D70282CF16E2}"/>
              </a:ext>
            </a:extLst>
          </p:cNvPr>
          <p:cNvSpPr txBox="1"/>
          <p:nvPr/>
        </p:nvSpPr>
        <p:spPr>
          <a:xfrm>
            <a:off x="111760" y="81617"/>
            <a:ext cx="566181" cy="830997"/>
          </a:xfrm>
          <a:prstGeom prst="rect">
            <a:avLst/>
          </a:prstGeom>
          <a:noFill/>
        </p:spPr>
        <p:txBody>
          <a:bodyPr wrap="square" rtlCol="0">
            <a:spAutoFit/>
          </a:bodyPr>
          <a:lstStyle/>
          <a:p>
            <a:r>
              <a:rPr lang="en-US" altLang="ko-KR" sz="4800" b="1" dirty="0">
                <a:solidFill>
                  <a:schemeClr val="bg1">
                    <a:lumMod val="85000"/>
                  </a:schemeClr>
                </a:solidFill>
                <a:latin typeface="나눔고딕" pitchFamily="2" charset="-127"/>
                <a:ea typeface="나눔고딕" pitchFamily="2" charset="-127"/>
              </a:rPr>
              <a:t>3</a:t>
            </a:r>
            <a:endParaRPr lang="ko-KR" altLang="en-US" sz="4800" b="1" dirty="0">
              <a:solidFill>
                <a:schemeClr val="bg1">
                  <a:lumMod val="85000"/>
                </a:schemeClr>
              </a:solidFill>
              <a:latin typeface="나눔고딕" pitchFamily="2" charset="-127"/>
              <a:ea typeface="나눔고딕" pitchFamily="2" charset="-127"/>
            </a:endParaRPr>
          </a:p>
        </p:txBody>
      </p:sp>
      <p:sp>
        <p:nvSpPr>
          <p:cNvPr id="4" name="슬라이드 번호 개체 틀 1">
            <a:extLst>
              <a:ext uri="{FF2B5EF4-FFF2-40B4-BE49-F238E27FC236}">
                <a16:creationId xmlns:a16="http://schemas.microsoft.com/office/drawing/2014/main" id="{49B366A4-D985-4E8A-80BC-F2A5080E6CC2}"/>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10</a:t>
            </a:fld>
            <a:endParaRPr lang="ko-KR" altLang="en-US" dirty="0">
              <a:solidFill>
                <a:schemeClr val="tx1"/>
              </a:solidFill>
              <a:latin typeface="나눔고딕" pitchFamily="2" charset="-127"/>
              <a:ea typeface="나눔고딕" pitchFamily="2" charset="-127"/>
            </a:endParaRPr>
          </a:p>
        </p:txBody>
      </p:sp>
      <p:sp>
        <p:nvSpPr>
          <p:cNvPr id="5" name="직사각형 4">
            <a:extLst>
              <a:ext uri="{FF2B5EF4-FFF2-40B4-BE49-F238E27FC236}">
                <a16:creationId xmlns:a16="http://schemas.microsoft.com/office/drawing/2014/main" id="{136C8328-2B32-94E3-78B9-19ECA43F443E}"/>
              </a:ext>
            </a:extLst>
          </p:cNvPr>
          <p:cNvSpPr/>
          <p:nvPr/>
        </p:nvSpPr>
        <p:spPr>
          <a:xfrm>
            <a:off x="538480" y="1703640"/>
            <a:ext cx="11481146" cy="4607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marR="0" lvl="0" indent="-342900" fontAlgn="auto">
              <a:spcBef>
                <a:spcPts val="0"/>
              </a:spcBef>
              <a:spcAft>
                <a:spcPts val="2200"/>
              </a:spcAft>
              <a:buClrTx/>
              <a:buSzTx/>
              <a:buFont typeface="Arial" panose="020B0604020202020204" pitchFamily="34" charset="0"/>
              <a:buChar char="•"/>
              <a:tabLst/>
              <a:defRPr/>
            </a:pPr>
            <a:r>
              <a:rPr lang="ko-KR" altLang="en-US" dirty="0">
                <a:solidFill>
                  <a:schemeClr val="tx1">
                    <a:lumMod val="85000"/>
                    <a:lumOff val="15000"/>
                  </a:schemeClr>
                </a:solidFill>
                <a:latin typeface="나눔고딕" pitchFamily="2" charset="-127"/>
                <a:ea typeface="나눔고딕" pitchFamily="2" charset="-127"/>
              </a:rPr>
              <a:t>게임 내에 객체와 주변환경 사이에 관계를</a:t>
            </a:r>
            <a:r>
              <a:rPr lang="en-US" altLang="ko-KR" dirty="0">
                <a:solidFill>
                  <a:schemeClr val="tx1">
                    <a:lumMod val="85000"/>
                    <a:lumOff val="15000"/>
                  </a:schemeClr>
                </a:solidFill>
                <a:latin typeface="나눔고딕" pitchFamily="2" charset="-127"/>
                <a:ea typeface="나눔고딕" pitchFamily="2" charset="-127"/>
              </a:rPr>
              <a:t>, </a:t>
            </a:r>
            <a:r>
              <a:rPr lang="ko-KR" altLang="en-US" dirty="0">
                <a:solidFill>
                  <a:schemeClr val="tx1">
                    <a:lumMod val="85000"/>
                    <a:lumOff val="15000"/>
                  </a:schemeClr>
                </a:solidFill>
                <a:latin typeface="나눔고딕" pitchFamily="2" charset="-127"/>
                <a:ea typeface="나눔고딕" pitchFamily="2" charset="-127"/>
              </a:rPr>
              <a:t>기존의 </a:t>
            </a:r>
            <a:r>
              <a:rPr lang="ko-KR" altLang="en-US" dirty="0" err="1">
                <a:solidFill>
                  <a:schemeClr val="tx1">
                    <a:lumMod val="85000"/>
                    <a:lumOff val="15000"/>
                  </a:schemeClr>
                </a:solidFill>
                <a:latin typeface="나눔고딕" pitchFamily="2" charset="-127"/>
                <a:ea typeface="나눔고딕" pitchFamily="2" charset="-127"/>
              </a:rPr>
              <a:t>레스터라이제이션보다</a:t>
            </a:r>
            <a:r>
              <a:rPr lang="ko-KR" altLang="en-US" dirty="0">
                <a:solidFill>
                  <a:schemeClr val="tx1">
                    <a:lumMod val="85000"/>
                    <a:lumOff val="15000"/>
                  </a:schemeClr>
                </a:solidFill>
                <a:latin typeface="나눔고딕" pitchFamily="2" charset="-127"/>
                <a:ea typeface="나눔고딕" pitchFamily="2" charset="-127"/>
              </a:rPr>
              <a:t> 자연스럽게 처리하는 것을 </a:t>
            </a:r>
            <a:r>
              <a:rPr lang="ko-KR" altLang="en-US" dirty="0" err="1">
                <a:solidFill>
                  <a:schemeClr val="tx1">
                    <a:lumMod val="85000"/>
                    <a:lumOff val="15000"/>
                  </a:schemeClr>
                </a:solidFill>
                <a:latin typeface="나눔고딕" pitchFamily="2" charset="-127"/>
                <a:ea typeface="나눔고딕" pitchFamily="2" charset="-127"/>
              </a:rPr>
              <a:t>목표로한다</a:t>
            </a:r>
            <a:r>
              <a:rPr lang="en-US" altLang="ko-KR" dirty="0">
                <a:solidFill>
                  <a:schemeClr val="tx1">
                    <a:lumMod val="85000"/>
                    <a:lumOff val="15000"/>
                  </a:schemeClr>
                </a:solidFill>
                <a:latin typeface="나눔고딕" pitchFamily="2" charset="-127"/>
                <a:ea typeface="나눔고딕" pitchFamily="2" charset="-127"/>
              </a:rPr>
              <a:t>.</a:t>
            </a:r>
          </a:p>
          <a:p>
            <a:pPr marL="342900" marR="0" lvl="0" indent="-342900" fontAlgn="auto">
              <a:spcBef>
                <a:spcPts val="0"/>
              </a:spcBef>
              <a:spcAft>
                <a:spcPts val="2200"/>
              </a:spcAft>
              <a:buClrTx/>
              <a:buSzTx/>
              <a:buFont typeface="Arial" panose="020B0604020202020204" pitchFamily="34" charset="0"/>
              <a:buChar char="•"/>
              <a:tabLst/>
              <a:defRPr/>
            </a:pPr>
            <a:r>
              <a:rPr lang="ko-KR" altLang="en-US" dirty="0">
                <a:solidFill>
                  <a:schemeClr val="tx1">
                    <a:lumMod val="85000"/>
                    <a:lumOff val="15000"/>
                  </a:schemeClr>
                </a:solidFill>
                <a:latin typeface="나눔고딕" pitchFamily="2" charset="-127"/>
                <a:ea typeface="나눔고딕" pitchFamily="2" charset="-127"/>
              </a:rPr>
              <a:t>실시간 광선 추적을 이용하여</a:t>
            </a:r>
            <a:r>
              <a:rPr lang="en-US" altLang="ko-KR" dirty="0">
                <a:solidFill>
                  <a:schemeClr val="tx1">
                    <a:lumMod val="85000"/>
                    <a:lumOff val="15000"/>
                  </a:schemeClr>
                </a:solidFill>
                <a:latin typeface="나눔고딕" pitchFamily="2" charset="-127"/>
                <a:ea typeface="나눔고딕" pitchFamily="2" charset="-127"/>
              </a:rPr>
              <a:t>, </a:t>
            </a:r>
            <a:r>
              <a:rPr lang="ko-KR" altLang="en-US" dirty="0">
                <a:solidFill>
                  <a:schemeClr val="tx1">
                    <a:lumMod val="85000"/>
                    <a:lumOff val="15000"/>
                  </a:schemeClr>
                </a:solidFill>
                <a:latin typeface="나눔고딕" pitchFamily="2" charset="-127"/>
                <a:ea typeface="나눔고딕" pitchFamily="2" charset="-127"/>
              </a:rPr>
              <a:t>재질과 빛의 반사 굴절을 자연스럽게 표현한다</a:t>
            </a:r>
            <a:r>
              <a:rPr lang="en-US" altLang="ko-KR" dirty="0">
                <a:solidFill>
                  <a:schemeClr val="tx1">
                    <a:lumMod val="85000"/>
                    <a:lumOff val="15000"/>
                  </a:schemeClr>
                </a:solidFill>
                <a:latin typeface="나눔고딕" pitchFamily="2" charset="-127"/>
                <a:ea typeface="나눔고딕" pitchFamily="2" charset="-127"/>
              </a:rPr>
              <a:t>.</a:t>
            </a:r>
          </a:p>
          <a:p>
            <a:pPr marL="342900" marR="0" lvl="0" indent="-342900" fontAlgn="auto">
              <a:spcBef>
                <a:spcPts val="0"/>
              </a:spcBef>
              <a:spcAft>
                <a:spcPts val="2200"/>
              </a:spcAft>
              <a:buClrTx/>
              <a:buSzTx/>
              <a:buFont typeface="Arial" panose="020B0604020202020204" pitchFamily="34" charset="0"/>
              <a:buChar char="•"/>
              <a:tabLst/>
              <a:defRPr/>
            </a:pPr>
            <a:r>
              <a:rPr lang="en-US" altLang="ko-KR" dirty="0">
                <a:solidFill>
                  <a:schemeClr val="tx1">
                    <a:lumMod val="85000"/>
                    <a:lumOff val="15000"/>
                  </a:schemeClr>
                </a:solidFill>
                <a:latin typeface="나눔고딕" pitchFamily="2" charset="-127"/>
                <a:ea typeface="나눔고딕" pitchFamily="2" charset="-127"/>
              </a:rPr>
              <a:t>Compute Shader</a:t>
            </a:r>
            <a:r>
              <a:rPr lang="ko-KR" altLang="en-US" dirty="0">
                <a:solidFill>
                  <a:schemeClr val="tx1">
                    <a:lumMod val="85000"/>
                    <a:lumOff val="15000"/>
                  </a:schemeClr>
                </a:solidFill>
                <a:latin typeface="나눔고딕" pitchFamily="2" charset="-127"/>
                <a:ea typeface="나눔고딕" pitchFamily="2" charset="-127"/>
              </a:rPr>
              <a:t>를 기반으로 하며</a:t>
            </a:r>
            <a:r>
              <a:rPr lang="en-US" altLang="ko-KR" dirty="0">
                <a:solidFill>
                  <a:schemeClr val="tx1">
                    <a:lumMod val="85000"/>
                    <a:lumOff val="15000"/>
                  </a:schemeClr>
                </a:solidFill>
                <a:latin typeface="나눔고딕" pitchFamily="2" charset="-127"/>
                <a:ea typeface="나눔고딕" pitchFamily="2" charset="-127"/>
              </a:rPr>
              <a:t>, </a:t>
            </a:r>
            <a:r>
              <a:rPr lang="ko-KR" altLang="en-US" dirty="0" err="1">
                <a:solidFill>
                  <a:schemeClr val="tx1">
                    <a:lumMod val="85000"/>
                    <a:lumOff val="15000"/>
                  </a:schemeClr>
                </a:solidFill>
                <a:latin typeface="나눔고딕" pitchFamily="2" charset="-127"/>
                <a:ea typeface="나눔고딕" pitchFamily="2" charset="-127"/>
              </a:rPr>
              <a:t>순서없는</a:t>
            </a:r>
            <a:r>
              <a:rPr lang="ko-KR" altLang="en-US" dirty="0">
                <a:solidFill>
                  <a:schemeClr val="tx1">
                    <a:lumMod val="85000"/>
                    <a:lumOff val="15000"/>
                  </a:schemeClr>
                </a:solidFill>
                <a:latin typeface="나눔고딕" pitchFamily="2" charset="-127"/>
                <a:ea typeface="나눔고딕" pitchFamily="2" charset="-127"/>
              </a:rPr>
              <a:t> </a:t>
            </a:r>
            <a:r>
              <a:rPr lang="ko-KR" altLang="en-US" dirty="0" err="1">
                <a:solidFill>
                  <a:schemeClr val="tx1">
                    <a:lumMod val="85000"/>
                    <a:lumOff val="15000"/>
                  </a:schemeClr>
                </a:solidFill>
                <a:latin typeface="나눔고딕" pitchFamily="2" charset="-127"/>
                <a:ea typeface="나눔고딕" pitchFamily="2" charset="-127"/>
              </a:rPr>
              <a:t>렌더타겟의</a:t>
            </a:r>
            <a:r>
              <a:rPr lang="ko-KR" altLang="en-US" dirty="0">
                <a:solidFill>
                  <a:schemeClr val="tx1">
                    <a:lumMod val="85000"/>
                    <a:lumOff val="15000"/>
                  </a:schemeClr>
                </a:solidFill>
                <a:latin typeface="나눔고딕" pitchFamily="2" charset="-127"/>
                <a:ea typeface="나눔고딕" pitchFamily="2" charset="-127"/>
              </a:rPr>
              <a:t> 접근을 하며</a:t>
            </a:r>
            <a:r>
              <a:rPr lang="en-US" altLang="ko-KR" dirty="0">
                <a:solidFill>
                  <a:schemeClr val="tx1">
                    <a:lumMod val="85000"/>
                    <a:lumOff val="15000"/>
                  </a:schemeClr>
                </a:solidFill>
                <a:latin typeface="나눔고딕" pitchFamily="2" charset="-127"/>
                <a:ea typeface="나눔고딕" pitchFamily="2" charset="-127"/>
              </a:rPr>
              <a:t>,  </a:t>
            </a:r>
            <a:r>
              <a:rPr lang="en-US" altLang="ko-KR">
                <a:solidFill>
                  <a:schemeClr val="tx1">
                    <a:lumMod val="85000"/>
                    <a:lumOff val="15000"/>
                  </a:schemeClr>
                </a:solidFill>
                <a:latin typeface="나눔고딕" pitchFamily="2" charset="-127"/>
                <a:ea typeface="나눔고딕" pitchFamily="2" charset="-127"/>
              </a:rPr>
              <a:t>ID3D12GraphicsCommandList4</a:t>
            </a:r>
            <a:r>
              <a:rPr lang="ko-KR" altLang="en-US">
                <a:solidFill>
                  <a:schemeClr val="tx1">
                    <a:lumMod val="85000"/>
                    <a:lumOff val="15000"/>
                  </a:schemeClr>
                </a:solidFill>
                <a:latin typeface="나눔고딕" pitchFamily="2" charset="-127"/>
                <a:ea typeface="나눔고딕" pitchFamily="2" charset="-127"/>
              </a:rPr>
              <a:t> </a:t>
            </a:r>
            <a:br>
              <a:rPr lang="en-US" altLang="ko-KR">
                <a:solidFill>
                  <a:schemeClr val="tx1">
                    <a:lumMod val="85000"/>
                    <a:lumOff val="15000"/>
                  </a:schemeClr>
                </a:solidFill>
                <a:latin typeface="나눔고딕" pitchFamily="2" charset="-127"/>
                <a:ea typeface="나눔고딕" pitchFamily="2" charset="-127"/>
              </a:rPr>
            </a:br>
            <a:r>
              <a:rPr lang="ko-KR" altLang="en-US">
                <a:solidFill>
                  <a:schemeClr val="tx1">
                    <a:lumMod val="85000"/>
                    <a:lumOff val="15000"/>
                  </a:schemeClr>
                </a:solidFill>
                <a:latin typeface="나눔고딕" pitchFamily="2" charset="-127"/>
                <a:ea typeface="나눔고딕" pitchFamily="2" charset="-127"/>
              </a:rPr>
              <a:t>인터페이스를 </a:t>
            </a:r>
            <a:r>
              <a:rPr lang="ko-KR" altLang="en-US" dirty="0">
                <a:solidFill>
                  <a:schemeClr val="tx1">
                    <a:lumMod val="85000"/>
                    <a:lumOff val="15000"/>
                  </a:schemeClr>
                </a:solidFill>
                <a:latin typeface="나눔고딕" pitchFamily="2" charset="-127"/>
                <a:ea typeface="나눔고딕" pitchFamily="2" charset="-127"/>
              </a:rPr>
              <a:t>통해 </a:t>
            </a:r>
            <a:r>
              <a:rPr lang="en-US" altLang="ko-KR" dirty="0">
                <a:solidFill>
                  <a:schemeClr val="tx1">
                    <a:lumMod val="85000"/>
                    <a:lumOff val="15000"/>
                  </a:schemeClr>
                </a:solidFill>
                <a:latin typeface="나눔고딕" pitchFamily="2" charset="-127"/>
                <a:ea typeface="나눔고딕" pitchFamily="2" charset="-127"/>
              </a:rPr>
              <a:t>DRX</a:t>
            </a:r>
            <a:r>
              <a:rPr lang="ko-KR" altLang="en-US" dirty="0">
                <a:solidFill>
                  <a:schemeClr val="tx1">
                    <a:lumMod val="85000"/>
                    <a:lumOff val="15000"/>
                  </a:schemeClr>
                </a:solidFill>
                <a:latin typeface="나눔고딕" pitchFamily="2" charset="-127"/>
                <a:ea typeface="나눔고딕" pitchFamily="2" charset="-127"/>
              </a:rPr>
              <a:t>와 관련된 함수를 </a:t>
            </a:r>
            <a:r>
              <a:rPr lang="ko-KR" altLang="en-US">
                <a:solidFill>
                  <a:schemeClr val="tx1">
                    <a:lumMod val="85000"/>
                    <a:lumOff val="15000"/>
                  </a:schemeClr>
                </a:solidFill>
                <a:latin typeface="나눔고딕" pitchFamily="2" charset="-127"/>
                <a:ea typeface="나눔고딕" pitchFamily="2" charset="-127"/>
              </a:rPr>
              <a:t>사용한다</a:t>
            </a:r>
            <a:r>
              <a:rPr lang="en-US" altLang="ko-KR">
                <a:solidFill>
                  <a:schemeClr val="tx1">
                    <a:lumMod val="85000"/>
                    <a:lumOff val="15000"/>
                  </a:schemeClr>
                </a:solidFill>
                <a:latin typeface="나눔고딕" pitchFamily="2" charset="-127"/>
                <a:ea typeface="나눔고딕" pitchFamily="2" charset="-127"/>
              </a:rPr>
              <a:t>.</a:t>
            </a:r>
          </a:p>
          <a:p>
            <a:pPr marL="342900" marR="0" lvl="0" indent="-342900" fontAlgn="auto">
              <a:spcBef>
                <a:spcPts val="0"/>
              </a:spcBef>
              <a:spcAft>
                <a:spcPts val="2200"/>
              </a:spcAft>
              <a:buClrTx/>
              <a:buSzTx/>
              <a:buFont typeface="Arial" panose="020B0604020202020204" pitchFamily="34" charset="0"/>
              <a:buChar char="•"/>
              <a:tabLst/>
              <a:defRPr/>
            </a:pPr>
            <a:r>
              <a:rPr lang="ko-KR" altLang="en-US">
                <a:solidFill>
                  <a:schemeClr val="tx1">
                    <a:lumMod val="85000"/>
                    <a:lumOff val="15000"/>
                  </a:schemeClr>
                </a:solidFill>
                <a:latin typeface="나눔고딕" pitchFamily="2" charset="-127"/>
                <a:ea typeface="나눔고딕" pitchFamily="2" charset="-127"/>
              </a:rPr>
              <a:t>레이트레이싱 과정 중에</a:t>
            </a:r>
            <a:r>
              <a:rPr lang="en-US" altLang="ko-KR">
                <a:solidFill>
                  <a:schemeClr val="tx1">
                    <a:lumMod val="85000"/>
                    <a:lumOff val="15000"/>
                  </a:schemeClr>
                </a:solidFill>
                <a:latin typeface="나눔고딕" pitchFamily="2" charset="-127"/>
                <a:ea typeface="나눔고딕" pitchFamily="2" charset="-127"/>
              </a:rPr>
              <a:t>, </a:t>
            </a:r>
            <a:r>
              <a:rPr lang="ko-KR" altLang="en-US">
                <a:solidFill>
                  <a:schemeClr val="tx1">
                    <a:lumMod val="85000"/>
                    <a:lumOff val="15000"/>
                  </a:schemeClr>
                </a:solidFill>
                <a:latin typeface="나눔고딕" pitchFamily="2" charset="-127"/>
                <a:ea typeface="나눔고딕" pitchFamily="2" charset="-127"/>
              </a:rPr>
              <a:t>광선 추적을 서브 오브젝트와 충돌하여 반사되는 과정</a:t>
            </a:r>
            <a:r>
              <a:rPr lang="en-US" altLang="ko-KR">
                <a:solidFill>
                  <a:schemeClr val="tx1">
                    <a:lumMod val="85000"/>
                    <a:lumOff val="15000"/>
                  </a:schemeClr>
                </a:solidFill>
                <a:latin typeface="나눔고딕" pitchFamily="2" charset="-127"/>
                <a:ea typeface="나눔고딕" pitchFamily="2" charset="-127"/>
              </a:rPr>
              <a:t>, </a:t>
            </a:r>
            <a:r>
              <a:rPr lang="ko-KR" altLang="en-US">
                <a:solidFill>
                  <a:schemeClr val="tx1">
                    <a:lumMod val="85000"/>
                    <a:lumOff val="15000"/>
                  </a:schemeClr>
                </a:solidFill>
                <a:latin typeface="나눔고딕" pitchFamily="2" charset="-127"/>
                <a:ea typeface="나눔고딕" pitchFamily="2" charset="-127"/>
              </a:rPr>
              <a:t>최근접 히트 및 미스 셰이더를 </a:t>
            </a:r>
            <a:br>
              <a:rPr lang="en-US" altLang="ko-KR">
                <a:solidFill>
                  <a:schemeClr val="tx1">
                    <a:lumMod val="85000"/>
                    <a:lumOff val="15000"/>
                  </a:schemeClr>
                </a:solidFill>
                <a:latin typeface="나눔고딕" pitchFamily="2" charset="-127"/>
                <a:ea typeface="나눔고딕" pitchFamily="2" charset="-127"/>
              </a:rPr>
            </a:br>
            <a:r>
              <a:rPr lang="ko-KR" altLang="en-US">
                <a:solidFill>
                  <a:schemeClr val="tx1">
                    <a:lumMod val="85000"/>
                    <a:lumOff val="15000"/>
                  </a:schemeClr>
                </a:solidFill>
                <a:latin typeface="나눔고딕" pitchFamily="2" charset="-127"/>
                <a:ea typeface="나눔고딕" pitchFamily="2" charset="-127"/>
              </a:rPr>
              <a:t>구현하여</a:t>
            </a:r>
            <a:r>
              <a:rPr lang="en-US" altLang="ko-KR">
                <a:solidFill>
                  <a:schemeClr val="tx1">
                    <a:lumMod val="85000"/>
                    <a:lumOff val="15000"/>
                  </a:schemeClr>
                </a:solidFill>
                <a:latin typeface="나눔고딕" pitchFamily="2" charset="-127"/>
                <a:ea typeface="나눔고딕" pitchFamily="2" charset="-127"/>
              </a:rPr>
              <a:t>, </a:t>
            </a:r>
            <a:r>
              <a:rPr lang="ko-KR" altLang="en-US">
                <a:solidFill>
                  <a:schemeClr val="tx1">
                    <a:lumMod val="85000"/>
                    <a:lumOff val="15000"/>
                  </a:schemeClr>
                </a:solidFill>
                <a:latin typeface="나눔고딕" pitchFamily="2" charset="-127"/>
                <a:ea typeface="나눔고딕" pitchFamily="2" charset="-127"/>
              </a:rPr>
              <a:t>광선이 히트되는 지점에서 분산 셰이딩을 계산하는 과정까지의 구현을 목표로 하고 있다</a:t>
            </a:r>
            <a:r>
              <a:rPr lang="en-US" altLang="ko-KR">
                <a:solidFill>
                  <a:schemeClr val="tx1">
                    <a:lumMod val="85000"/>
                    <a:lumOff val="15000"/>
                  </a:schemeClr>
                </a:solidFill>
                <a:latin typeface="나눔고딕" pitchFamily="2" charset="-127"/>
                <a:ea typeface="나눔고딕" pitchFamily="2" charset="-127"/>
              </a:rPr>
              <a:t>.</a:t>
            </a:r>
            <a:endParaRPr lang="en-US" altLang="ko-KR" dirty="0">
              <a:solidFill>
                <a:schemeClr val="tx1">
                  <a:lumMod val="85000"/>
                  <a:lumOff val="15000"/>
                </a:schemeClr>
              </a:solidFill>
              <a:latin typeface="나눔고딕" pitchFamily="2" charset="-127"/>
              <a:ea typeface="나눔고딕" pitchFamily="2" charset="-127"/>
            </a:endParaRPr>
          </a:p>
        </p:txBody>
      </p:sp>
      <p:pic>
        <p:nvPicPr>
          <p:cNvPr id="7" name="그림 6">
            <a:extLst>
              <a:ext uri="{FF2B5EF4-FFF2-40B4-BE49-F238E27FC236}">
                <a16:creationId xmlns:a16="http://schemas.microsoft.com/office/drawing/2014/main" id="{4F80E52E-7312-7D70-E5A3-88E159061A44}"/>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44809" y="4322137"/>
            <a:ext cx="2942638" cy="2305160"/>
          </a:xfrm>
          <a:prstGeom prst="rect">
            <a:avLst/>
          </a:prstGeom>
        </p:spPr>
      </p:pic>
    </p:spTree>
    <p:extLst>
      <p:ext uri="{BB962C8B-B14F-4D97-AF65-F5344CB8AC3E}">
        <p14:creationId xmlns:p14="http://schemas.microsoft.com/office/powerpoint/2010/main" val="408670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9D1D02A-1759-C686-0368-79F28D7935C7}"/>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개발 환경</a:t>
            </a:r>
          </a:p>
        </p:txBody>
      </p:sp>
      <p:sp>
        <p:nvSpPr>
          <p:cNvPr id="5" name="TextBox 4">
            <a:extLst>
              <a:ext uri="{FF2B5EF4-FFF2-40B4-BE49-F238E27FC236}">
                <a16:creationId xmlns:a16="http://schemas.microsoft.com/office/drawing/2014/main" id="{2D339EE1-45AC-EA9E-F710-E75D2CA0A440}"/>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4</a:t>
            </a:r>
            <a:endParaRPr lang="ko-KR" altLang="en-US" sz="4800" b="1" dirty="0">
              <a:solidFill>
                <a:schemeClr val="bg1">
                  <a:lumMod val="85000"/>
                </a:schemeClr>
              </a:solidFill>
              <a:latin typeface="나눔고딕" pitchFamily="2" charset="-127"/>
              <a:ea typeface="나눔고딕" pitchFamily="2" charset="-127"/>
            </a:endParaRPr>
          </a:p>
        </p:txBody>
      </p:sp>
      <p:sp>
        <p:nvSpPr>
          <p:cNvPr id="6" name="슬라이드 번호 개체 틀 1">
            <a:extLst>
              <a:ext uri="{FF2B5EF4-FFF2-40B4-BE49-F238E27FC236}">
                <a16:creationId xmlns:a16="http://schemas.microsoft.com/office/drawing/2014/main" id="{5B42DA5B-377A-252B-2B12-B7A0A323E4DF}"/>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11</a:t>
            </a:fld>
            <a:endParaRPr lang="ko-KR" altLang="en-US" dirty="0">
              <a:solidFill>
                <a:schemeClr val="tx1"/>
              </a:solidFill>
              <a:latin typeface="나눔고딕" pitchFamily="2" charset="-127"/>
              <a:ea typeface="나눔고딕" pitchFamily="2" charset="-127"/>
            </a:endParaRPr>
          </a:p>
        </p:txBody>
      </p:sp>
      <p:pic>
        <p:nvPicPr>
          <p:cNvPr id="1026" name="Picture 2" descr="Microsoft Apps">
            <a:extLst>
              <a:ext uri="{FF2B5EF4-FFF2-40B4-BE49-F238E27FC236}">
                <a16:creationId xmlns:a16="http://schemas.microsoft.com/office/drawing/2014/main" id="{89CB2C69-3F71-E5A1-8586-3FB3F374E57F}"/>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928323" y="1486967"/>
            <a:ext cx="1260000" cy="12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ty, unity 3d, logo icon - Free download on Iconfinder">
            <a:extLst>
              <a:ext uri="{FF2B5EF4-FFF2-40B4-BE49-F238E27FC236}">
                <a16:creationId xmlns:a16="http://schemas.microsoft.com/office/drawing/2014/main" id="{0C5176AF-F223-1C3C-4786-9571AF37522E}"/>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696256" y="4949451"/>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9" name="그림 8">
            <a:extLst>
              <a:ext uri="{FF2B5EF4-FFF2-40B4-BE49-F238E27FC236}">
                <a16:creationId xmlns:a16="http://schemas.microsoft.com/office/drawing/2014/main" id="{AAAB9D84-D9FA-BD5E-AEC3-C4D3DD5E7D9C}"/>
              </a:ext>
            </a:extLst>
          </p:cNvPr>
          <p:cNvPicPr>
            <a:picLocks noChangeAspect="1"/>
          </p:cNvPicPr>
          <p:nvPr/>
        </p:nvPicPr>
        <p:blipFill>
          <a:blip r:embed="rId4"/>
          <a:stretch>
            <a:fillRect/>
          </a:stretch>
        </p:blipFill>
        <p:spPr>
          <a:xfrm>
            <a:off x="1196605" y="1568804"/>
            <a:ext cx="1935302" cy="1080000"/>
          </a:xfrm>
          <a:prstGeom prst="rect">
            <a:avLst/>
          </a:prstGeom>
        </p:spPr>
      </p:pic>
      <p:pic>
        <p:nvPicPr>
          <p:cNvPr id="13" name="그림 12">
            <a:extLst>
              <a:ext uri="{FF2B5EF4-FFF2-40B4-BE49-F238E27FC236}">
                <a16:creationId xmlns:a16="http://schemas.microsoft.com/office/drawing/2014/main" id="{9ADC556A-6FDF-D9AE-0069-F7C49DE75A66}"/>
              </a:ext>
            </a:extLst>
          </p:cNvPr>
          <p:cNvPicPr>
            <a:picLocks noChangeAspect="1"/>
          </p:cNvPicPr>
          <p:nvPr/>
        </p:nvPicPr>
        <p:blipFill>
          <a:blip r:embed="rId5"/>
          <a:stretch>
            <a:fillRect/>
          </a:stretch>
        </p:blipFill>
        <p:spPr>
          <a:xfrm>
            <a:off x="7133673" y="3282938"/>
            <a:ext cx="1080000" cy="1080000"/>
          </a:xfrm>
          <a:prstGeom prst="rect">
            <a:avLst/>
          </a:prstGeom>
        </p:spPr>
      </p:pic>
      <p:pic>
        <p:nvPicPr>
          <p:cNvPr id="16" name="그림 15">
            <a:extLst>
              <a:ext uri="{FF2B5EF4-FFF2-40B4-BE49-F238E27FC236}">
                <a16:creationId xmlns:a16="http://schemas.microsoft.com/office/drawing/2014/main" id="{B5CBE0CB-36FD-AE0C-1664-FDA3DE3EAB1E}"/>
              </a:ext>
            </a:extLst>
          </p:cNvPr>
          <p:cNvPicPr>
            <a:picLocks noChangeAspect="1"/>
          </p:cNvPicPr>
          <p:nvPr/>
        </p:nvPicPr>
        <p:blipFill>
          <a:blip r:embed="rId6"/>
          <a:stretch>
            <a:fillRect/>
          </a:stretch>
        </p:blipFill>
        <p:spPr>
          <a:xfrm>
            <a:off x="1678680" y="3211018"/>
            <a:ext cx="1080000" cy="1080000"/>
          </a:xfrm>
          <a:prstGeom prst="rect">
            <a:avLst/>
          </a:prstGeom>
        </p:spPr>
      </p:pic>
      <p:pic>
        <p:nvPicPr>
          <p:cNvPr id="1040" name="Picture 16" descr="GitHub (@github) / Twitter">
            <a:extLst>
              <a:ext uri="{FF2B5EF4-FFF2-40B4-BE49-F238E27FC236}">
                <a16:creationId xmlns:a16="http://schemas.microsoft.com/office/drawing/2014/main" id="{2FC30D44-5600-5063-CBE0-442B4133167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528857" y="4877451"/>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18" name="사각형: 둥근 모서리 17">
            <a:extLst>
              <a:ext uri="{FF2B5EF4-FFF2-40B4-BE49-F238E27FC236}">
                <a16:creationId xmlns:a16="http://schemas.microsoft.com/office/drawing/2014/main" id="{8BD6D06E-65E9-B8CC-2890-53E52C652005}"/>
              </a:ext>
            </a:extLst>
          </p:cNvPr>
          <p:cNvSpPr/>
          <p:nvPr/>
        </p:nvSpPr>
        <p:spPr>
          <a:xfrm>
            <a:off x="811837" y="1405661"/>
            <a:ext cx="4759974" cy="1422612"/>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27" name="TextBox 26">
            <a:extLst>
              <a:ext uri="{FF2B5EF4-FFF2-40B4-BE49-F238E27FC236}">
                <a16:creationId xmlns:a16="http://schemas.microsoft.com/office/drawing/2014/main" id="{60B0C37A-79CA-DB6E-9A1C-15033DC05C2E}"/>
              </a:ext>
            </a:extLst>
          </p:cNvPr>
          <p:cNvSpPr txBox="1"/>
          <p:nvPr/>
        </p:nvSpPr>
        <p:spPr>
          <a:xfrm>
            <a:off x="3028629" y="1865965"/>
            <a:ext cx="2243242" cy="553998"/>
          </a:xfrm>
          <a:prstGeom prst="rect">
            <a:avLst/>
          </a:prstGeom>
          <a:noFill/>
        </p:spPr>
        <p:txBody>
          <a:bodyPr wrap="square">
            <a:spAutoFit/>
          </a:bodyPr>
          <a:lstStyle/>
          <a:p>
            <a:r>
              <a:rPr lang="en-US" altLang="ko-KR" sz="3000" b="1" dirty="0">
                <a:latin typeface="나눔고딕" pitchFamily="2" charset="-127"/>
                <a:ea typeface="나눔고딕" pitchFamily="2" charset="-127"/>
              </a:rPr>
              <a:t>DirectX 12</a:t>
            </a:r>
          </a:p>
        </p:txBody>
      </p:sp>
      <p:sp>
        <p:nvSpPr>
          <p:cNvPr id="28" name="사각형: 둥근 모서리 27">
            <a:extLst>
              <a:ext uri="{FF2B5EF4-FFF2-40B4-BE49-F238E27FC236}">
                <a16:creationId xmlns:a16="http://schemas.microsoft.com/office/drawing/2014/main" id="{32552334-ED19-BF41-0616-DC3A1449754E}"/>
              </a:ext>
            </a:extLst>
          </p:cNvPr>
          <p:cNvSpPr/>
          <p:nvPr/>
        </p:nvSpPr>
        <p:spPr>
          <a:xfrm>
            <a:off x="6470359" y="1405661"/>
            <a:ext cx="4759974" cy="1422612"/>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30" name="사각형: 둥근 모서리 29">
            <a:extLst>
              <a:ext uri="{FF2B5EF4-FFF2-40B4-BE49-F238E27FC236}">
                <a16:creationId xmlns:a16="http://schemas.microsoft.com/office/drawing/2014/main" id="{601CD59A-F963-30F6-3FB6-F5D594DF2295}"/>
              </a:ext>
            </a:extLst>
          </p:cNvPr>
          <p:cNvSpPr/>
          <p:nvPr/>
        </p:nvSpPr>
        <p:spPr>
          <a:xfrm>
            <a:off x="812800" y="3055903"/>
            <a:ext cx="4759974" cy="1422612"/>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31" name="사각형: 둥근 모서리 30">
            <a:extLst>
              <a:ext uri="{FF2B5EF4-FFF2-40B4-BE49-F238E27FC236}">
                <a16:creationId xmlns:a16="http://schemas.microsoft.com/office/drawing/2014/main" id="{CA547BAA-65C8-926C-FF51-B3F9DBE7B688}"/>
              </a:ext>
            </a:extLst>
          </p:cNvPr>
          <p:cNvSpPr/>
          <p:nvPr/>
        </p:nvSpPr>
        <p:spPr>
          <a:xfrm>
            <a:off x="6426200" y="3055903"/>
            <a:ext cx="4759974" cy="1422612"/>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32" name="사각형: 둥근 모서리 31">
            <a:extLst>
              <a:ext uri="{FF2B5EF4-FFF2-40B4-BE49-F238E27FC236}">
                <a16:creationId xmlns:a16="http://schemas.microsoft.com/office/drawing/2014/main" id="{D5FD091A-3D89-FBDB-3E1C-B1CBC1434E69}"/>
              </a:ext>
            </a:extLst>
          </p:cNvPr>
          <p:cNvSpPr/>
          <p:nvPr/>
        </p:nvSpPr>
        <p:spPr>
          <a:xfrm>
            <a:off x="6426200" y="4708034"/>
            <a:ext cx="4759974" cy="1422612"/>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33" name="사각형: 둥근 모서리 32">
            <a:extLst>
              <a:ext uri="{FF2B5EF4-FFF2-40B4-BE49-F238E27FC236}">
                <a16:creationId xmlns:a16="http://schemas.microsoft.com/office/drawing/2014/main" id="{90F1539B-EA66-4BBD-1430-2C3B46B75D7C}"/>
              </a:ext>
            </a:extLst>
          </p:cNvPr>
          <p:cNvSpPr/>
          <p:nvPr/>
        </p:nvSpPr>
        <p:spPr>
          <a:xfrm>
            <a:off x="811837" y="4706145"/>
            <a:ext cx="4759974" cy="1422612"/>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34" name="TextBox 33">
            <a:extLst>
              <a:ext uri="{FF2B5EF4-FFF2-40B4-BE49-F238E27FC236}">
                <a16:creationId xmlns:a16="http://schemas.microsoft.com/office/drawing/2014/main" id="{28E10568-01EE-7022-886B-CE6CB1F277E4}"/>
              </a:ext>
            </a:extLst>
          </p:cNvPr>
          <p:cNvSpPr txBox="1"/>
          <p:nvPr/>
        </p:nvSpPr>
        <p:spPr>
          <a:xfrm>
            <a:off x="7800907" y="1635132"/>
            <a:ext cx="3451383" cy="1015663"/>
          </a:xfrm>
          <a:prstGeom prst="rect">
            <a:avLst/>
          </a:prstGeom>
          <a:noFill/>
        </p:spPr>
        <p:txBody>
          <a:bodyPr wrap="square">
            <a:spAutoFit/>
          </a:bodyPr>
          <a:lstStyle/>
          <a:p>
            <a:pPr algn="ctr"/>
            <a:r>
              <a:rPr lang="en-US" altLang="ko-KR" sz="3000" b="1" dirty="0">
                <a:latin typeface="나눔고딕" pitchFamily="2" charset="-127"/>
                <a:ea typeface="나눔고딕" pitchFamily="2" charset="-127"/>
              </a:rPr>
              <a:t>Visual Studio </a:t>
            </a:r>
          </a:p>
          <a:p>
            <a:pPr algn="ctr"/>
            <a:r>
              <a:rPr lang="en-US" altLang="ko-KR" sz="3000" b="1" dirty="0">
                <a:latin typeface="나눔고딕" pitchFamily="2" charset="-127"/>
                <a:ea typeface="나눔고딕" pitchFamily="2" charset="-127"/>
              </a:rPr>
              <a:t>2022</a:t>
            </a:r>
          </a:p>
        </p:txBody>
      </p:sp>
      <p:sp>
        <p:nvSpPr>
          <p:cNvPr id="35" name="TextBox 34">
            <a:extLst>
              <a:ext uri="{FF2B5EF4-FFF2-40B4-BE49-F238E27FC236}">
                <a16:creationId xmlns:a16="http://schemas.microsoft.com/office/drawing/2014/main" id="{16308745-8CE0-8043-ED48-A41B435F538F}"/>
              </a:ext>
            </a:extLst>
          </p:cNvPr>
          <p:cNvSpPr txBox="1"/>
          <p:nvPr/>
        </p:nvSpPr>
        <p:spPr>
          <a:xfrm>
            <a:off x="3014474" y="3490210"/>
            <a:ext cx="2243242" cy="553998"/>
          </a:xfrm>
          <a:prstGeom prst="rect">
            <a:avLst/>
          </a:prstGeom>
          <a:noFill/>
        </p:spPr>
        <p:txBody>
          <a:bodyPr wrap="square">
            <a:spAutoFit/>
          </a:bodyPr>
          <a:lstStyle/>
          <a:p>
            <a:r>
              <a:rPr lang="en-US" altLang="ko-KR" sz="3000" b="1" dirty="0">
                <a:latin typeface="나눔고딕" pitchFamily="2" charset="-127"/>
                <a:ea typeface="나눔고딕" pitchFamily="2" charset="-127"/>
              </a:rPr>
              <a:t>3DS MAX</a:t>
            </a:r>
          </a:p>
        </p:txBody>
      </p:sp>
      <p:sp>
        <p:nvSpPr>
          <p:cNvPr id="36" name="TextBox 35">
            <a:extLst>
              <a:ext uri="{FF2B5EF4-FFF2-40B4-BE49-F238E27FC236}">
                <a16:creationId xmlns:a16="http://schemas.microsoft.com/office/drawing/2014/main" id="{2C54BF7E-207C-9506-9C2C-D1BA64D3E1C4}"/>
              </a:ext>
            </a:extLst>
          </p:cNvPr>
          <p:cNvSpPr txBox="1"/>
          <p:nvPr/>
        </p:nvSpPr>
        <p:spPr>
          <a:xfrm>
            <a:off x="8608857" y="3490210"/>
            <a:ext cx="2243242" cy="553998"/>
          </a:xfrm>
          <a:prstGeom prst="rect">
            <a:avLst/>
          </a:prstGeom>
          <a:noFill/>
        </p:spPr>
        <p:txBody>
          <a:bodyPr wrap="square">
            <a:spAutoFit/>
          </a:bodyPr>
          <a:lstStyle/>
          <a:p>
            <a:r>
              <a:rPr lang="en-US" altLang="ko-KR" sz="3000" b="1" dirty="0">
                <a:latin typeface="나눔고딕" pitchFamily="2" charset="-127"/>
                <a:ea typeface="나눔고딕" pitchFamily="2" charset="-127"/>
              </a:rPr>
              <a:t>Lua Script</a:t>
            </a:r>
          </a:p>
        </p:txBody>
      </p:sp>
      <p:sp>
        <p:nvSpPr>
          <p:cNvPr id="37" name="TextBox 36">
            <a:extLst>
              <a:ext uri="{FF2B5EF4-FFF2-40B4-BE49-F238E27FC236}">
                <a16:creationId xmlns:a16="http://schemas.microsoft.com/office/drawing/2014/main" id="{D19E0FA2-67D3-7051-F35B-EDC39FFF9822}"/>
              </a:ext>
            </a:extLst>
          </p:cNvPr>
          <p:cNvSpPr txBox="1"/>
          <p:nvPr/>
        </p:nvSpPr>
        <p:spPr>
          <a:xfrm>
            <a:off x="2995313" y="5175340"/>
            <a:ext cx="2243242" cy="553998"/>
          </a:xfrm>
          <a:prstGeom prst="rect">
            <a:avLst/>
          </a:prstGeom>
          <a:noFill/>
        </p:spPr>
        <p:txBody>
          <a:bodyPr wrap="square">
            <a:spAutoFit/>
          </a:bodyPr>
          <a:lstStyle/>
          <a:p>
            <a:r>
              <a:rPr lang="en-US" altLang="ko-KR" sz="3000" b="1" dirty="0">
                <a:latin typeface="나눔고딕" pitchFamily="2" charset="-127"/>
                <a:ea typeface="나눔고딕" pitchFamily="2" charset="-127"/>
              </a:rPr>
              <a:t>Unity 3D</a:t>
            </a:r>
          </a:p>
        </p:txBody>
      </p:sp>
      <p:sp>
        <p:nvSpPr>
          <p:cNvPr id="38" name="TextBox 37">
            <a:extLst>
              <a:ext uri="{FF2B5EF4-FFF2-40B4-BE49-F238E27FC236}">
                <a16:creationId xmlns:a16="http://schemas.microsoft.com/office/drawing/2014/main" id="{B9B840C3-9D4E-8CEC-B7A9-45526EF29732}"/>
              </a:ext>
            </a:extLst>
          </p:cNvPr>
          <p:cNvSpPr txBox="1"/>
          <p:nvPr/>
        </p:nvSpPr>
        <p:spPr>
          <a:xfrm>
            <a:off x="8942932" y="5140452"/>
            <a:ext cx="2243242" cy="553998"/>
          </a:xfrm>
          <a:prstGeom prst="rect">
            <a:avLst/>
          </a:prstGeom>
          <a:noFill/>
        </p:spPr>
        <p:txBody>
          <a:bodyPr wrap="square">
            <a:spAutoFit/>
          </a:bodyPr>
          <a:lstStyle/>
          <a:p>
            <a:r>
              <a:rPr lang="en-US" altLang="ko-KR" sz="3000" b="1" dirty="0">
                <a:latin typeface="나눔고딕" pitchFamily="2" charset="-127"/>
                <a:ea typeface="나눔고딕" pitchFamily="2" charset="-127"/>
              </a:rPr>
              <a:t>Git</a:t>
            </a:r>
          </a:p>
        </p:txBody>
      </p:sp>
    </p:spTree>
    <p:extLst>
      <p:ext uri="{BB962C8B-B14F-4D97-AF65-F5344CB8AC3E}">
        <p14:creationId xmlns:p14="http://schemas.microsoft.com/office/powerpoint/2010/main" val="25464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C3B15C-208B-8170-E3FC-443CA68BA863}"/>
              </a:ext>
            </a:extLst>
          </p:cNvPr>
          <p:cNvSpPr txBox="1"/>
          <p:nvPr/>
        </p:nvSpPr>
        <p:spPr>
          <a:xfrm>
            <a:off x="5400886" y="1556493"/>
            <a:ext cx="1440000" cy="504000"/>
          </a:xfrm>
          <a:prstGeom prst="roundRect">
            <a:avLst/>
          </a:prstGeom>
          <a:solidFill>
            <a:schemeClr val="tx2"/>
          </a:solidFill>
          <a:ln w="38100">
            <a:noFill/>
          </a:ln>
        </p:spPr>
        <p:txBody>
          <a:bodyPr wrap="square" rtlCol="0" anchor="ctr">
            <a:noAutofit/>
          </a:bodyPr>
          <a:lstStyle>
            <a:defPPr>
              <a:defRPr lang="ko-KR"/>
            </a:defPPr>
            <a:lvl1pPr algn="ctr">
              <a:defRPr sz="2800">
                <a:solidFill>
                  <a:schemeClr val="bg1"/>
                </a:solidFill>
                <a:latin typeface="+mj-ea"/>
                <a:ea typeface="+mj-ea"/>
              </a:defRPr>
            </a:lvl1pPr>
          </a:lstStyle>
          <a:p>
            <a:r>
              <a:rPr lang="ko-KR" altLang="en-US" sz="2400" b="1" dirty="0">
                <a:latin typeface="나눔고딕" pitchFamily="2" charset="-127"/>
                <a:ea typeface="나눔고딕" pitchFamily="2" charset="-127"/>
              </a:rPr>
              <a:t>김승환</a:t>
            </a:r>
            <a:endParaRPr lang="en-US" altLang="ko-KR" sz="2400" b="1" dirty="0">
              <a:latin typeface="나눔고딕" pitchFamily="2" charset="-127"/>
              <a:ea typeface="나눔고딕" pitchFamily="2" charset="-127"/>
            </a:endParaRPr>
          </a:p>
        </p:txBody>
      </p:sp>
      <p:sp>
        <p:nvSpPr>
          <p:cNvPr id="8" name="TextBox 7">
            <a:extLst>
              <a:ext uri="{FF2B5EF4-FFF2-40B4-BE49-F238E27FC236}">
                <a16:creationId xmlns:a16="http://schemas.microsoft.com/office/drawing/2014/main" id="{816C84EA-FE4D-17BF-8BB0-6BCF5DCB771A}"/>
              </a:ext>
            </a:extLst>
          </p:cNvPr>
          <p:cNvSpPr txBox="1"/>
          <p:nvPr/>
        </p:nvSpPr>
        <p:spPr>
          <a:xfrm>
            <a:off x="9332535" y="1556493"/>
            <a:ext cx="1440000" cy="504000"/>
          </a:xfrm>
          <a:prstGeom prst="roundRect">
            <a:avLst/>
          </a:prstGeom>
          <a:solidFill>
            <a:schemeClr val="tx2"/>
          </a:solidFill>
          <a:ln w="38100">
            <a:noFill/>
          </a:ln>
        </p:spPr>
        <p:txBody>
          <a:bodyPr wrap="square" rtlCol="0" anchor="ctr">
            <a:noAutofit/>
          </a:bodyPr>
          <a:lstStyle/>
          <a:p>
            <a:pPr algn="ctr"/>
            <a:r>
              <a:rPr lang="ko-KR" altLang="en-US" sz="2400" b="1" dirty="0">
                <a:solidFill>
                  <a:schemeClr val="bg1"/>
                </a:solidFill>
                <a:latin typeface="나눔고딕" pitchFamily="2" charset="-127"/>
                <a:ea typeface="나눔고딕" pitchFamily="2" charset="-127"/>
              </a:rPr>
              <a:t>이세철</a:t>
            </a:r>
            <a:endParaRPr lang="en-US" altLang="ko-KR" sz="2400" b="1" dirty="0">
              <a:solidFill>
                <a:schemeClr val="bg1"/>
              </a:solidFill>
              <a:latin typeface="나눔고딕" pitchFamily="2" charset="-127"/>
              <a:ea typeface="나눔고딕" pitchFamily="2" charset="-127"/>
            </a:endParaRPr>
          </a:p>
        </p:txBody>
      </p:sp>
      <p:sp>
        <p:nvSpPr>
          <p:cNvPr id="9" name="TextBox 8">
            <a:extLst>
              <a:ext uri="{FF2B5EF4-FFF2-40B4-BE49-F238E27FC236}">
                <a16:creationId xmlns:a16="http://schemas.microsoft.com/office/drawing/2014/main" id="{1661909B-D8BC-B016-A7E8-9CD71DEFC9FC}"/>
              </a:ext>
            </a:extLst>
          </p:cNvPr>
          <p:cNvSpPr txBox="1"/>
          <p:nvPr/>
        </p:nvSpPr>
        <p:spPr>
          <a:xfrm>
            <a:off x="660399" y="230703"/>
            <a:ext cx="4098031" cy="600164"/>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준비 현황 및 역할 분담</a:t>
            </a:r>
          </a:p>
        </p:txBody>
      </p:sp>
      <p:sp>
        <p:nvSpPr>
          <p:cNvPr id="10" name="TextBox 9">
            <a:extLst>
              <a:ext uri="{FF2B5EF4-FFF2-40B4-BE49-F238E27FC236}">
                <a16:creationId xmlns:a16="http://schemas.microsoft.com/office/drawing/2014/main" id="{FA1F0A90-D777-1CD4-9012-F2DD318A44C4}"/>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5</a:t>
            </a:r>
            <a:endParaRPr lang="ko-KR" altLang="en-US" sz="4800" b="1" dirty="0">
              <a:solidFill>
                <a:schemeClr val="bg1">
                  <a:lumMod val="85000"/>
                </a:schemeClr>
              </a:solidFill>
              <a:latin typeface="나눔고딕" pitchFamily="2" charset="-127"/>
              <a:ea typeface="나눔고딕" pitchFamily="2" charset="-127"/>
            </a:endParaRPr>
          </a:p>
        </p:txBody>
      </p:sp>
      <p:sp>
        <p:nvSpPr>
          <p:cNvPr id="13" name="슬라이드 번호 개체 틀 1">
            <a:extLst>
              <a:ext uri="{FF2B5EF4-FFF2-40B4-BE49-F238E27FC236}">
                <a16:creationId xmlns:a16="http://schemas.microsoft.com/office/drawing/2014/main" id="{CEEE9B3D-3631-459E-7C3F-E34993FF5A7A}"/>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12</a:t>
            </a:fld>
            <a:endParaRPr lang="ko-KR" altLang="en-US" dirty="0">
              <a:solidFill>
                <a:schemeClr val="tx1"/>
              </a:solidFill>
              <a:latin typeface="나눔고딕" pitchFamily="2" charset="-127"/>
              <a:ea typeface="나눔고딕" pitchFamily="2" charset="-127"/>
            </a:endParaRPr>
          </a:p>
        </p:txBody>
      </p:sp>
      <p:sp>
        <p:nvSpPr>
          <p:cNvPr id="16" name="TextBox 15">
            <a:extLst>
              <a:ext uri="{FF2B5EF4-FFF2-40B4-BE49-F238E27FC236}">
                <a16:creationId xmlns:a16="http://schemas.microsoft.com/office/drawing/2014/main" id="{9CE1B0B7-35CE-CFC4-A92B-565D19AD2F4A}"/>
              </a:ext>
            </a:extLst>
          </p:cNvPr>
          <p:cNvSpPr txBox="1"/>
          <p:nvPr/>
        </p:nvSpPr>
        <p:spPr>
          <a:xfrm>
            <a:off x="390843" y="2249744"/>
            <a:ext cx="3600000" cy="3600000"/>
          </a:xfrm>
          <a:prstGeom prst="roundRect">
            <a:avLst>
              <a:gd name="adj" fmla="val 6603"/>
            </a:avLst>
          </a:prstGeom>
          <a:noFill/>
          <a:ln w="38100">
            <a:solidFill>
              <a:schemeClr val="tx2">
                <a:lumMod val="40000"/>
                <a:lumOff val="60000"/>
              </a:schemeClr>
            </a:solidFill>
          </a:ln>
        </p:spPr>
        <p:txBody>
          <a:bodyPr wrap="square" rtlCol="0" anchor="ctr">
            <a:noAutofit/>
          </a:bodyPr>
          <a:lstStyle/>
          <a:p>
            <a:pPr marL="285750" indent="-285750">
              <a:lnSpc>
                <a:spcPct val="150000"/>
              </a:lnSpc>
              <a:buFont typeface="Arial" panose="020B0604020202020204" pitchFamily="34" charset="0"/>
              <a:buChar char="•"/>
            </a:pPr>
            <a:r>
              <a:rPr lang="ko-KR" altLang="en-US" sz="2000" dirty="0">
                <a:latin typeface="나눔고딕" pitchFamily="2" charset="-127"/>
                <a:ea typeface="나눔고딕" pitchFamily="2" charset="-127"/>
              </a:rPr>
              <a:t>자료구조</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a:latin typeface="나눔고딕" pitchFamily="2" charset="-127"/>
                <a:ea typeface="나눔고딕" pitchFamily="2" charset="-127"/>
              </a:rPr>
              <a:t>게임 수학</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dirty="0">
                <a:latin typeface="나눔고딕" pitchFamily="2" charset="-127"/>
                <a:ea typeface="나눔고딕" pitchFamily="2" charset="-127"/>
              </a:rPr>
              <a:t>네트워크 게임 프로그래밍</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en-US" altLang="ko-KR" sz="2000" dirty="0">
                <a:latin typeface="나눔고딕" pitchFamily="2" charset="-127"/>
                <a:ea typeface="나눔고딕" pitchFamily="2" charset="-127"/>
              </a:rPr>
              <a:t>3D </a:t>
            </a:r>
            <a:r>
              <a:rPr lang="ko-KR" altLang="en-US" sz="2000" dirty="0">
                <a:latin typeface="나눔고딕" pitchFamily="2" charset="-127"/>
                <a:ea typeface="나눔고딕" pitchFamily="2" charset="-127"/>
              </a:rPr>
              <a:t>게임 </a:t>
            </a:r>
            <a:r>
              <a:rPr lang="ko-KR" altLang="en-US" sz="2000">
                <a:latin typeface="나눔고딕" pitchFamily="2" charset="-127"/>
                <a:ea typeface="나눔고딕" pitchFamily="2" charset="-127"/>
              </a:rPr>
              <a:t>프로그래밍 </a:t>
            </a:r>
            <a:r>
              <a:rPr lang="en-US" altLang="ko-KR" sz="2000">
                <a:latin typeface="나눔고딕" pitchFamily="2" charset="-127"/>
                <a:ea typeface="나눔고딕" pitchFamily="2" charset="-127"/>
              </a:rPr>
              <a:t>1, 2</a:t>
            </a:r>
            <a:endParaRPr lang="en-US" altLang="ko-KR" sz="2000" dirty="0">
              <a:latin typeface="나눔고딕" pitchFamily="2" charset="-127"/>
              <a:ea typeface="나눔고딕" pitchFamily="2" charset="-127"/>
            </a:endParaRPr>
          </a:p>
        </p:txBody>
      </p:sp>
      <p:sp>
        <p:nvSpPr>
          <p:cNvPr id="18" name="TextBox 17">
            <a:extLst>
              <a:ext uri="{FF2B5EF4-FFF2-40B4-BE49-F238E27FC236}">
                <a16:creationId xmlns:a16="http://schemas.microsoft.com/office/drawing/2014/main" id="{06D2A93C-5BE9-0FC5-3BA6-5D2F447C7EAD}"/>
              </a:ext>
            </a:extLst>
          </p:cNvPr>
          <p:cNvSpPr txBox="1"/>
          <p:nvPr/>
        </p:nvSpPr>
        <p:spPr>
          <a:xfrm>
            <a:off x="1469237" y="1556493"/>
            <a:ext cx="1440000" cy="504000"/>
          </a:xfrm>
          <a:prstGeom prst="roundRect">
            <a:avLst/>
          </a:prstGeom>
          <a:solidFill>
            <a:schemeClr val="tx2"/>
          </a:solidFill>
          <a:ln w="38100">
            <a:noFill/>
          </a:ln>
        </p:spPr>
        <p:txBody>
          <a:bodyPr wrap="square" rtlCol="0" anchor="ctr">
            <a:noAutofit/>
          </a:bodyPr>
          <a:lstStyle/>
          <a:p>
            <a:pPr algn="ctr"/>
            <a:r>
              <a:rPr lang="ko-KR" altLang="en-US" sz="2400" b="1" dirty="0">
                <a:solidFill>
                  <a:schemeClr val="bg1"/>
                </a:solidFill>
                <a:latin typeface="나눔고딕" pitchFamily="2" charset="-127"/>
                <a:ea typeface="나눔고딕" pitchFamily="2" charset="-127"/>
              </a:rPr>
              <a:t>허재성</a:t>
            </a:r>
            <a:endParaRPr lang="en-US" altLang="ko-KR" sz="2400" b="1" dirty="0">
              <a:solidFill>
                <a:schemeClr val="bg1"/>
              </a:solidFill>
              <a:latin typeface="나눔고딕" pitchFamily="2" charset="-127"/>
              <a:ea typeface="나눔고딕" pitchFamily="2" charset="-127"/>
            </a:endParaRPr>
          </a:p>
        </p:txBody>
      </p:sp>
      <p:sp>
        <p:nvSpPr>
          <p:cNvPr id="12" name="TextBox 11">
            <a:extLst>
              <a:ext uri="{FF2B5EF4-FFF2-40B4-BE49-F238E27FC236}">
                <a16:creationId xmlns:a16="http://schemas.microsoft.com/office/drawing/2014/main" id="{EB45EEBF-97A6-5043-3BEC-D8C413BEBD69}"/>
              </a:ext>
            </a:extLst>
          </p:cNvPr>
          <p:cNvSpPr txBox="1"/>
          <p:nvPr/>
        </p:nvSpPr>
        <p:spPr>
          <a:xfrm>
            <a:off x="4320886" y="2249744"/>
            <a:ext cx="3600000" cy="3600000"/>
          </a:xfrm>
          <a:prstGeom prst="roundRect">
            <a:avLst>
              <a:gd name="adj" fmla="val 6603"/>
            </a:avLst>
          </a:prstGeom>
          <a:noFill/>
          <a:ln w="38100">
            <a:solidFill>
              <a:schemeClr val="tx2">
                <a:lumMod val="40000"/>
                <a:lumOff val="60000"/>
              </a:schemeClr>
            </a:solidFill>
          </a:ln>
        </p:spPr>
        <p:txBody>
          <a:bodyPr wrap="square" rtlCol="0" anchor="ctr">
            <a:noAutofit/>
          </a:bodyPr>
          <a:lstStyle/>
          <a:p>
            <a:pPr marL="285750" indent="-285750">
              <a:lnSpc>
                <a:spcPct val="150000"/>
              </a:lnSpc>
              <a:buFont typeface="Arial" panose="020B0604020202020204" pitchFamily="34" charset="0"/>
              <a:buChar char="•"/>
            </a:pPr>
            <a:r>
              <a:rPr lang="ko-KR" altLang="en-US" sz="2000">
                <a:latin typeface="나눔고딕" pitchFamily="2" charset="-127"/>
                <a:ea typeface="나눔고딕" pitchFamily="2" charset="-127"/>
              </a:rPr>
              <a:t>스크립트 </a:t>
            </a:r>
            <a:r>
              <a:rPr lang="ko-KR" altLang="en-US" sz="2000" dirty="0">
                <a:latin typeface="나눔고딕" pitchFamily="2" charset="-127"/>
                <a:ea typeface="나눔고딕" pitchFamily="2" charset="-127"/>
              </a:rPr>
              <a:t>언어</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a:latin typeface="나눔고딕" pitchFamily="2" charset="-127"/>
                <a:ea typeface="나눔고딕" pitchFamily="2" charset="-127"/>
              </a:rPr>
              <a:t>데이터 베이스</a:t>
            </a:r>
            <a:endParaRPr lang="en-US" altLang="ko-KR" sz="200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a:latin typeface="나눔고딕" pitchFamily="2" charset="-127"/>
                <a:ea typeface="나눔고딕" pitchFamily="2" charset="-127"/>
              </a:rPr>
              <a:t>네트워크 게임 프로그래밍</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dirty="0">
                <a:latin typeface="나눔고딕" pitchFamily="2" charset="-127"/>
                <a:ea typeface="나눔고딕" pitchFamily="2" charset="-127"/>
              </a:rPr>
              <a:t>게임 서버 프로그래밍</a:t>
            </a:r>
            <a:endParaRPr lang="en-US" altLang="ko-KR" sz="2000" dirty="0">
              <a:latin typeface="나눔고딕" pitchFamily="2" charset="-127"/>
              <a:ea typeface="나눔고딕" pitchFamily="2" charset="-127"/>
            </a:endParaRPr>
          </a:p>
        </p:txBody>
      </p:sp>
      <p:sp>
        <p:nvSpPr>
          <p:cNvPr id="21" name="TextBox 20">
            <a:extLst>
              <a:ext uri="{FF2B5EF4-FFF2-40B4-BE49-F238E27FC236}">
                <a16:creationId xmlns:a16="http://schemas.microsoft.com/office/drawing/2014/main" id="{BCAAA566-CCCF-B799-8FC5-9C85C57D03FF}"/>
              </a:ext>
            </a:extLst>
          </p:cNvPr>
          <p:cNvSpPr txBox="1"/>
          <p:nvPr/>
        </p:nvSpPr>
        <p:spPr>
          <a:xfrm>
            <a:off x="8250929" y="2249744"/>
            <a:ext cx="3600000" cy="3600000"/>
          </a:xfrm>
          <a:prstGeom prst="roundRect">
            <a:avLst>
              <a:gd name="adj" fmla="val 6603"/>
            </a:avLst>
          </a:prstGeom>
          <a:noFill/>
          <a:ln w="38100">
            <a:solidFill>
              <a:schemeClr val="tx2">
                <a:lumMod val="40000"/>
                <a:lumOff val="60000"/>
              </a:schemeClr>
            </a:solidFill>
          </a:ln>
        </p:spPr>
        <p:txBody>
          <a:bodyPr wrap="square" rtlCol="0" anchor="ctr">
            <a:noAutofit/>
          </a:bodyPr>
          <a:lstStyle/>
          <a:p>
            <a:pPr marL="285750" indent="-285750">
              <a:lnSpc>
                <a:spcPct val="150000"/>
              </a:lnSpc>
              <a:buFont typeface="Arial" panose="020B0604020202020204" pitchFamily="34" charset="0"/>
              <a:buChar char="•"/>
            </a:pPr>
            <a:r>
              <a:rPr lang="ko-KR" altLang="en-US" sz="2000">
                <a:latin typeface="나눔고딕" pitchFamily="2" charset="-127"/>
                <a:ea typeface="나눔고딕" pitchFamily="2" charset="-127"/>
              </a:rPr>
              <a:t>알고리즘</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dirty="0">
                <a:latin typeface="나눔고딕" pitchFamily="2" charset="-127"/>
                <a:ea typeface="나눔고딕" pitchFamily="2" charset="-127"/>
              </a:rPr>
              <a:t>스크립트 언어</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dirty="0">
                <a:latin typeface="나눔고딕" pitchFamily="2" charset="-127"/>
                <a:ea typeface="나눔고딕" pitchFamily="2" charset="-127"/>
              </a:rPr>
              <a:t>네트워크 게임 프로그래밍</a:t>
            </a:r>
            <a:endParaRPr lang="en-US" altLang="ko-KR" sz="2000" dirty="0">
              <a:latin typeface="나눔고딕" pitchFamily="2" charset="-127"/>
              <a:ea typeface="나눔고딕" pitchFamily="2" charset="-127"/>
            </a:endParaRPr>
          </a:p>
          <a:p>
            <a:pPr marL="285750" indent="-285750">
              <a:lnSpc>
                <a:spcPct val="150000"/>
              </a:lnSpc>
              <a:buFont typeface="Arial" panose="020B0604020202020204" pitchFamily="34" charset="0"/>
              <a:buChar char="•"/>
            </a:pPr>
            <a:r>
              <a:rPr lang="ko-KR" altLang="en-US" sz="2000" dirty="0">
                <a:latin typeface="나눔고딕" pitchFamily="2" charset="-127"/>
                <a:ea typeface="나눔고딕" pitchFamily="2" charset="-127"/>
              </a:rPr>
              <a:t>게임 기획 </a:t>
            </a:r>
            <a:r>
              <a:rPr lang="en-US" altLang="ko-KR" sz="2000" dirty="0">
                <a:latin typeface="나눔고딕" pitchFamily="2" charset="-127"/>
                <a:ea typeface="나눔고딕" pitchFamily="2" charset="-127"/>
              </a:rPr>
              <a:t>1, 2</a:t>
            </a:r>
          </a:p>
        </p:txBody>
      </p:sp>
    </p:spTree>
    <p:extLst>
      <p:ext uri="{BB962C8B-B14F-4D97-AF65-F5344CB8AC3E}">
        <p14:creationId xmlns:p14="http://schemas.microsoft.com/office/powerpoint/2010/main" val="251945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표 3">
            <a:extLst>
              <a:ext uri="{FF2B5EF4-FFF2-40B4-BE49-F238E27FC236}">
                <a16:creationId xmlns:a16="http://schemas.microsoft.com/office/drawing/2014/main" id="{516D62C5-39A0-6AFB-D199-299BFCBE9D73}"/>
              </a:ext>
            </a:extLst>
          </p:cNvPr>
          <p:cNvGraphicFramePr>
            <a:graphicFrameLocks noGrp="1"/>
          </p:cNvGraphicFramePr>
          <p:nvPr>
            <p:extLst>
              <p:ext uri="{D42A27DB-BD31-4B8C-83A1-F6EECF244321}">
                <p14:modId xmlns:p14="http://schemas.microsoft.com/office/powerpoint/2010/main" val="176600172"/>
              </p:ext>
            </p:extLst>
          </p:nvPr>
        </p:nvGraphicFramePr>
        <p:xfrm>
          <a:off x="390843" y="1449130"/>
          <a:ext cx="11520000" cy="4320000"/>
        </p:xfrm>
        <a:graphic>
          <a:graphicData uri="http://schemas.openxmlformats.org/drawingml/2006/table">
            <a:tbl>
              <a:tblPr firstRow="1" bandRow="1">
                <a:tableStyleId>{5C22544A-7EE6-4342-B048-85BDC9FD1C3A}</a:tableStyleId>
              </a:tblPr>
              <a:tblGrid>
                <a:gridCol w="3840000">
                  <a:extLst>
                    <a:ext uri="{9D8B030D-6E8A-4147-A177-3AD203B41FA5}">
                      <a16:colId xmlns:a16="http://schemas.microsoft.com/office/drawing/2014/main" val="1902811771"/>
                    </a:ext>
                  </a:extLst>
                </a:gridCol>
                <a:gridCol w="3840000">
                  <a:extLst>
                    <a:ext uri="{9D8B030D-6E8A-4147-A177-3AD203B41FA5}">
                      <a16:colId xmlns:a16="http://schemas.microsoft.com/office/drawing/2014/main" val="3586284677"/>
                    </a:ext>
                  </a:extLst>
                </a:gridCol>
                <a:gridCol w="3840000">
                  <a:extLst>
                    <a:ext uri="{9D8B030D-6E8A-4147-A177-3AD203B41FA5}">
                      <a16:colId xmlns:a16="http://schemas.microsoft.com/office/drawing/2014/main" val="2455631517"/>
                    </a:ext>
                  </a:extLst>
                </a:gridCol>
              </a:tblGrid>
              <a:tr h="579359">
                <a:tc>
                  <a:txBody>
                    <a:bodyPr/>
                    <a:lstStyle/>
                    <a:p>
                      <a:pPr algn="ctr" latinLnBrk="1"/>
                      <a:r>
                        <a:rPr lang="ko-KR" altLang="en-US" sz="2200" dirty="0">
                          <a:solidFill>
                            <a:schemeClr val="bg1"/>
                          </a:solidFill>
                          <a:latin typeface="나눔고딕" pitchFamily="2" charset="-127"/>
                          <a:ea typeface="나눔고딕" pitchFamily="2" charset="-127"/>
                        </a:rPr>
                        <a:t>허재성 </a:t>
                      </a:r>
                      <a:r>
                        <a:rPr lang="en-US" altLang="ko-KR" sz="2200" dirty="0">
                          <a:solidFill>
                            <a:schemeClr val="bg1"/>
                          </a:solidFill>
                          <a:latin typeface="나눔고딕" pitchFamily="2" charset="-127"/>
                          <a:ea typeface="나눔고딕" pitchFamily="2" charset="-127"/>
                        </a:rPr>
                        <a:t>(</a:t>
                      </a:r>
                      <a:r>
                        <a:rPr lang="ko-KR" altLang="en-US" sz="2200" dirty="0">
                          <a:solidFill>
                            <a:schemeClr val="bg1"/>
                          </a:solidFill>
                          <a:latin typeface="나눔고딕" pitchFamily="2" charset="-127"/>
                          <a:ea typeface="나눔고딕" pitchFamily="2" charset="-127"/>
                        </a:rPr>
                        <a:t>클라이언트</a:t>
                      </a:r>
                      <a:r>
                        <a:rPr lang="en-US" altLang="ko-KR" sz="2200" dirty="0">
                          <a:solidFill>
                            <a:schemeClr val="bg1"/>
                          </a:solidFill>
                          <a:latin typeface="나눔고딕" pitchFamily="2" charset="-127"/>
                          <a:ea typeface="나눔고딕" pitchFamily="2" charset="-127"/>
                        </a:rPr>
                        <a:t>)</a:t>
                      </a:r>
                      <a:endParaRPr lang="ko-KR" altLang="en-US" sz="2200" dirty="0">
                        <a:solidFill>
                          <a:schemeClr val="bg1"/>
                        </a:solidFill>
                        <a:latin typeface="나눔고딕" pitchFamily="2" charset="-127"/>
                        <a:ea typeface="나눔고딕" pitchFamily="2" charset="-127"/>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latinLnBrk="1"/>
                      <a:r>
                        <a:rPr lang="ko-KR" altLang="en-US" sz="2200" dirty="0">
                          <a:latin typeface="나눔고딕" pitchFamily="2" charset="-127"/>
                          <a:ea typeface="나눔고딕" pitchFamily="2" charset="-127"/>
                        </a:rPr>
                        <a:t>김승환 </a:t>
                      </a:r>
                      <a:r>
                        <a:rPr lang="en-US" altLang="ko-KR" sz="2200" dirty="0">
                          <a:latin typeface="나눔고딕" pitchFamily="2" charset="-127"/>
                          <a:ea typeface="나눔고딕" pitchFamily="2" charset="-127"/>
                        </a:rPr>
                        <a:t>(</a:t>
                      </a:r>
                      <a:r>
                        <a:rPr lang="ko-KR" altLang="en-US" sz="2200" dirty="0">
                          <a:latin typeface="나눔고딕" pitchFamily="2" charset="-127"/>
                          <a:ea typeface="나눔고딕" pitchFamily="2" charset="-127"/>
                        </a:rPr>
                        <a:t>서버</a:t>
                      </a:r>
                      <a:r>
                        <a:rPr lang="en-US" altLang="ko-KR" sz="2200" dirty="0">
                          <a:latin typeface="나눔고딕" pitchFamily="2" charset="-127"/>
                          <a:ea typeface="나눔고딕" pitchFamily="2" charset="-127"/>
                        </a:rPr>
                        <a:t>)</a:t>
                      </a:r>
                      <a:endParaRPr lang="ko-KR" altLang="en-US" sz="2200" dirty="0">
                        <a:latin typeface="나눔고딕" pitchFamily="2" charset="-127"/>
                        <a:ea typeface="나눔고딕" pitchFamily="2" charset="-127"/>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latinLnBrk="1"/>
                      <a:r>
                        <a:rPr lang="ko-KR" altLang="en-US" sz="2200" dirty="0">
                          <a:latin typeface="나눔고딕" pitchFamily="2" charset="-127"/>
                          <a:ea typeface="나눔고딕" pitchFamily="2" charset="-127"/>
                        </a:rPr>
                        <a:t>이세철 </a:t>
                      </a:r>
                      <a:r>
                        <a:rPr lang="en-US" altLang="ko-KR" sz="2200">
                          <a:latin typeface="나눔고딕" pitchFamily="2" charset="-127"/>
                          <a:ea typeface="나눔고딕" pitchFamily="2" charset="-127"/>
                        </a:rPr>
                        <a:t>(</a:t>
                      </a:r>
                      <a:r>
                        <a:rPr lang="ko-KR" altLang="en-US" sz="2200">
                          <a:latin typeface="나눔고딕" pitchFamily="2" charset="-127"/>
                          <a:ea typeface="나눔고딕" pitchFamily="2" charset="-127"/>
                        </a:rPr>
                        <a:t>기획</a:t>
                      </a:r>
                      <a:r>
                        <a:rPr lang="en-US" altLang="ko-KR" sz="2200">
                          <a:latin typeface="나눔고딕" pitchFamily="2" charset="-127"/>
                          <a:ea typeface="나눔고딕" pitchFamily="2" charset="-127"/>
                        </a:rPr>
                        <a:t>)</a:t>
                      </a:r>
                      <a:endParaRPr lang="ko-KR" altLang="en-US" sz="2200" dirty="0">
                        <a:latin typeface="나눔고딕" pitchFamily="2" charset="-127"/>
                        <a:ea typeface="나눔고딕" pitchFamily="2" charset="-127"/>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66657703"/>
                  </a:ext>
                </a:extLst>
              </a:tr>
              <a:tr h="3740641">
                <a:tc>
                  <a:txBody>
                    <a:bodyPr/>
                    <a:lstStyle/>
                    <a:p>
                      <a:pPr marL="285750" indent="-285750" latinLnBrk="1">
                        <a:lnSpc>
                          <a:spcPct val="150000"/>
                        </a:lnSpc>
                        <a:buFont typeface="Arial" panose="020B0604020202020204" pitchFamily="34" charset="0"/>
                        <a:buChar char="•"/>
                      </a:pPr>
                      <a:r>
                        <a:rPr lang="ko-KR" altLang="en-US" sz="2000">
                          <a:latin typeface="나눔고딕" pitchFamily="2" charset="-127"/>
                          <a:ea typeface="나눔고딕" pitchFamily="2" charset="-127"/>
                        </a:rPr>
                        <a:t>텍스쳐</a:t>
                      </a:r>
                      <a:r>
                        <a:rPr lang="en-US" altLang="ko-KR" sz="2000" dirty="0">
                          <a:latin typeface="나눔고딕" pitchFamily="2" charset="-127"/>
                          <a:ea typeface="나눔고딕" pitchFamily="2" charset="-127"/>
                        </a:rPr>
                        <a:t>,</a:t>
                      </a:r>
                      <a:r>
                        <a:rPr lang="ko-KR" altLang="en-US" sz="2000" dirty="0">
                          <a:latin typeface="나눔고딕" pitchFamily="2" charset="-127"/>
                          <a:ea typeface="나눔고딕" pitchFamily="2" charset="-127"/>
                        </a:rPr>
                        <a:t> </a:t>
                      </a:r>
                      <a:r>
                        <a:rPr lang="ko-KR" altLang="en-US" sz="2000" dirty="0" err="1">
                          <a:latin typeface="나눔고딕" pitchFamily="2" charset="-127"/>
                          <a:ea typeface="나눔고딕" pitchFamily="2" charset="-127"/>
                        </a:rPr>
                        <a:t>블렌딩</a:t>
                      </a:r>
                      <a:endParaRPr lang="en-US" altLang="ko-KR" sz="2000" dirty="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dirty="0">
                          <a:latin typeface="나눔고딕" pitchFamily="2" charset="-127"/>
                          <a:ea typeface="나눔고딕" pitchFamily="2" charset="-127"/>
                        </a:rPr>
                        <a:t>카메라 </a:t>
                      </a:r>
                      <a:r>
                        <a:rPr lang="ko-KR" altLang="en-US" sz="2000" dirty="0" err="1">
                          <a:latin typeface="나눔고딕" pitchFamily="2" charset="-127"/>
                          <a:ea typeface="나눔고딕" pitchFamily="2" charset="-127"/>
                        </a:rPr>
                        <a:t>쉐이킹</a:t>
                      </a:r>
                      <a:endParaRPr lang="en-US" altLang="ko-KR" sz="2000" dirty="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dirty="0">
                          <a:latin typeface="나눔고딕" pitchFamily="2" charset="-127"/>
                          <a:ea typeface="나눔고딕" pitchFamily="2" charset="-127"/>
                        </a:rPr>
                        <a:t>빌보드 처리</a:t>
                      </a:r>
                      <a:endParaRPr lang="en-US" altLang="ko-KR" sz="2000" dirty="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dirty="0">
                          <a:latin typeface="나눔고딕" pitchFamily="2" charset="-127"/>
                          <a:ea typeface="나눔고딕" pitchFamily="2" charset="-127"/>
                        </a:rPr>
                        <a:t>애니메이션 적용</a:t>
                      </a:r>
                      <a:endParaRPr lang="en-US" altLang="ko-KR" sz="2000" dirty="0">
                        <a:latin typeface="나눔고딕" pitchFamily="2" charset="-127"/>
                        <a:ea typeface="나눔고딕" pitchFamily="2" charset="-127"/>
                      </a:endParaRP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2000" dirty="0">
                          <a:latin typeface="나눔고딕" pitchFamily="2" charset="-127"/>
                          <a:ea typeface="나눔고딕" pitchFamily="2" charset="-127"/>
                        </a:rPr>
                        <a:t>레이 </a:t>
                      </a:r>
                      <a:r>
                        <a:rPr lang="ko-KR" altLang="en-US" sz="2000" dirty="0" err="1">
                          <a:latin typeface="나눔고딕" pitchFamily="2" charset="-127"/>
                          <a:ea typeface="나눔고딕" pitchFamily="2" charset="-127"/>
                        </a:rPr>
                        <a:t>트레이싱</a:t>
                      </a:r>
                      <a:endParaRPr lang="en-US" altLang="ko-KR" sz="2000" dirty="0">
                        <a:latin typeface="나눔고딕" pitchFamily="2" charset="-127"/>
                        <a:ea typeface="나눔고딕" pitchFamily="2" charset="-127"/>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lnSpc>
                          <a:spcPct val="150000"/>
                        </a:lnSpc>
                        <a:buFont typeface="Arial" panose="020B0604020202020204" pitchFamily="34" charset="0"/>
                        <a:buChar char="•"/>
                      </a:pPr>
                      <a:r>
                        <a:rPr lang="ko-KR" altLang="en-US" sz="2000">
                          <a:latin typeface="나눔고딕" pitchFamily="2" charset="-127"/>
                          <a:ea typeface="나눔고딕" pitchFamily="2" charset="-127"/>
                        </a:rPr>
                        <a:t>서버 </a:t>
                      </a:r>
                      <a:r>
                        <a:rPr lang="ko-KR" altLang="en-US" sz="2000" dirty="0">
                          <a:latin typeface="나눔고딕" pitchFamily="2" charset="-127"/>
                          <a:ea typeface="나눔고딕" pitchFamily="2" charset="-127"/>
                        </a:rPr>
                        <a:t>프레임워크 제작</a:t>
                      </a:r>
                      <a:endParaRPr lang="en-US" altLang="ko-KR" sz="2000" dirty="0">
                        <a:latin typeface="나눔고딕" pitchFamily="2" charset="-127"/>
                        <a:ea typeface="나눔고딕" pitchFamily="2" charset="-127"/>
                      </a:endParaRPr>
                    </a:p>
                    <a:p>
                      <a:pPr marL="285750" marR="0" lvl="0" indent="-2857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lang="ko-KR" altLang="en-US" sz="2000" kern="1200">
                          <a:solidFill>
                            <a:schemeClr val="dk1"/>
                          </a:solidFill>
                          <a:latin typeface="나눔고딕" pitchFamily="2" charset="-127"/>
                          <a:ea typeface="나눔고딕" pitchFamily="2" charset="-127"/>
                          <a:cs typeface="+mn-cs"/>
                        </a:rPr>
                        <a:t>모든 </a:t>
                      </a:r>
                      <a:r>
                        <a:rPr lang="ko-KR" altLang="en-US" sz="2000" kern="1200" dirty="0">
                          <a:solidFill>
                            <a:schemeClr val="dk1"/>
                          </a:solidFill>
                          <a:latin typeface="나눔고딕" pitchFamily="2" charset="-127"/>
                          <a:ea typeface="나눔고딕" pitchFamily="2" charset="-127"/>
                          <a:cs typeface="+mn-cs"/>
                        </a:rPr>
                        <a:t>서버 이중화</a:t>
                      </a:r>
                      <a:endParaRPr lang="en-US" altLang="ko-KR" sz="2000" dirty="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dirty="0">
                          <a:latin typeface="나눔고딕" pitchFamily="2" charset="-127"/>
                          <a:ea typeface="나눔고딕" pitchFamily="2" charset="-127"/>
                        </a:rPr>
                        <a:t>서버</a:t>
                      </a:r>
                      <a:r>
                        <a:rPr lang="en-US" altLang="ko-KR" sz="2000" dirty="0">
                          <a:latin typeface="나눔고딕" pitchFamily="2" charset="-127"/>
                          <a:ea typeface="나눔고딕" pitchFamily="2" charset="-127"/>
                        </a:rPr>
                        <a:t>-</a:t>
                      </a:r>
                      <a:r>
                        <a:rPr lang="ko-KR" altLang="en-US" sz="2000" dirty="0">
                          <a:latin typeface="나눔고딕" pitchFamily="2" charset="-127"/>
                          <a:ea typeface="나눔고딕" pitchFamily="2" charset="-127"/>
                        </a:rPr>
                        <a:t>클라이언트 </a:t>
                      </a:r>
                      <a:r>
                        <a:rPr lang="ko-KR" altLang="en-US" sz="2000">
                          <a:latin typeface="나눔고딕" pitchFamily="2" charset="-127"/>
                          <a:ea typeface="나눔고딕" pitchFamily="2" charset="-127"/>
                        </a:rPr>
                        <a:t>간 동기화</a:t>
                      </a:r>
                      <a:endParaRPr lang="en-US" altLang="ko-KR" sz="200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a:latin typeface="나눔고딕" pitchFamily="2" charset="-127"/>
                          <a:ea typeface="나눔고딕" pitchFamily="2" charset="-127"/>
                        </a:rPr>
                        <a:t>데이터베이스 연동</a:t>
                      </a:r>
                      <a:endParaRPr lang="en-US" altLang="ko-KR" sz="2000">
                        <a:latin typeface="나눔고딕" pitchFamily="2" charset="-127"/>
                        <a:ea typeface="나눔고딕" pitchFamily="2" charset="-127"/>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lnSpc>
                          <a:spcPct val="150000"/>
                        </a:lnSpc>
                        <a:buFont typeface="Arial" panose="020B0604020202020204" pitchFamily="34" charset="0"/>
                        <a:buChar char="•"/>
                      </a:pPr>
                      <a:r>
                        <a:rPr lang="en-US" altLang="ko-KR" sz="2000">
                          <a:latin typeface="나눔고딕" pitchFamily="2" charset="-127"/>
                          <a:ea typeface="나눔고딕" pitchFamily="2" charset="-127"/>
                        </a:rPr>
                        <a:t>NPC </a:t>
                      </a:r>
                      <a:r>
                        <a:rPr lang="ko-KR" altLang="en-US" sz="2000">
                          <a:latin typeface="나눔고딕" pitchFamily="2" charset="-127"/>
                          <a:ea typeface="나눔고딕" pitchFamily="2" charset="-127"/>
                        </a:rPr>
                        <a:t>로직</a:t>
                      </a:r>
                      <a:r>
                        <a:rPr lang="en-US" altLang="ko-KR" sz="2000">
                          <a:latin typeface="나눔고딕" pitchFamily="2" charset="-127"/>
                          <a:ea typeface="나눔고딕" pitchFamily="2" charset="-127"/>
                        </a:rPr>
                        <a:t> </a:t>
                      </a:r>
                      <a:r>
                        <a:rPr lang="ko-KR" altLang="en-US" sz="2000">
                          <a:latin typeface="나눔고딕" pitchFamily="2" charset="-127"/>
                          <a:ea typeface="나눔고딕" pitchFamily="2" charset="-127"/>
                        </a:rPr>
                        <a:t>설계</a:t>
                      </a:r>
                      <a:r>
                        <a:rPr lang="en-US" altLang="ko-KR" sz="2000">
                          <a:latin typeface="나눔고딕" pitchFamily="2" charset="-127"/>
                          <a:ea typeface="나눔고딕" pitchFamily="2" charset="-127"/>
                        </a:rPr>
                        <a:t> (Lua Script)</a:t>
                      </a:r>
                    </a:p>
                    <a:p>
                      <a:pPr marL="285750" indent="-285750" latinLnBrk="1">
                        <a:lnSpc>
                          <a:spcPct val="150000"/>
                        </a:lnSpc>
                        <a:buFont typeface="Arial" panose="020B0604020202020204" pitchFamily="34" charset="0"/>
                        <a:buChar char="•"/>
                      </a:pPr>
                      <a:r>
                        <a:rPr lang="ko-KR" altLang="en-US" sz="2000">
                          <a:latin typeface="나눔고딕" pitchFamily="2" charset="-127"/>
                          <a:ea typeface="나눔고딕" pitchFamily="2" charset="-127"/>
                        </a:rPr>
                        <a:t>물리적 </a:t>
                      </a:r>
                      <a:r>
                        <a:rPr lang="ko-KR" altLang="en-US" sz="2000" dirty="0">
                          <a:latin typeface="나눔고딕" pitchFamily="2" charset="-127"/>
                          <a:ea typeface="나눔고딕" pitchFamily="2" charset="-127"/>
                        </a:rPr>
                        <a:t>움직임에 대한 로직</a:t>
                      </a:r>
                      <a:endParaRPr lang="en-US" altLang="ko-KR" sz="2000" dirty="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dirty="0">
                          <a:latin typeface="나눔고딕" pitchFamily="2" charset="-127"/>
                          <a:ea typeface="나눔고딕" pitchFamily="2" charset="-127"/>
                        </a:rPr>
                        <a:t>특수 능력 로직 설계</a:t>
                      </a:r>
                      <a:endParaRPr lang="en-US" altLang="ko-KR" sz="2000" dirty="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dirty="0">
                          <a:latin typeface="나눔고딕" pitchFamily="2" charset="-127"/>
                          <a:ea typeface="나눔고딕" pitchFamily="2" charset="-127"/>
                        </a:rPr>
                        <a:t>손상 및 파괴 수치 </a:t>
                      </a:r>
                      <a:r>
                        <a:rPr lang="ko-KR" altLang="en-US" sz="2000">
                          <a:latin typeface="나눔고딕" pitchFamily="2" charset="-127"/>
                          <a:ea typeface="나눔고딕" pitchFamily="2" charset="-127"/>
                        </a:rPr>
                        <a:t>로직 설계</a:t>
                      </a:r>
                      <a:endParaRPr lang="en-US" altLang="ko-KR" sz="2000">
                        <a:latin typeface="나눔고딕" pitchFamily="2" charset="-127"/>
                        <a:ea typeface="나눔고딕" pitchFamily="2" charset="-127"/>
                      </a:endParaRPr>
                    </a:p>
                    <a:p>
                      <a:pPr marL="285750" indent="-285750" latinLnBrk="1">
                        <a:lnSpc>
                          <a:spcPct val="150000"/>
                        </a:lnSpc>
                        <a:buFont typeface="Arial" panose="020B0604020202020204" pitchFamily="34" charset="0"/>
                        <a:buChar char="•"/>
                      </a:pPr>
                      <a:r>
                        <a:rPr lang="ko-KR" altLang="en-US" sz="2000">
                          <a:latin typeface="나눔고딕" pitchFamily="2" charset="-127"/>
                          <a:ea typeface="나눔고딕" pitchFamily="2" charset="-127"/>
                        </a:rPr>
                        <a:t>세부 계획에 대한 기획 설계</a:t>
                      </a:r>
                      <a:endParaRPr lang="en-US" altLang="ko-KR" sz="2000">
                        <a:latin typeface="나눔고딕" pitchFamily="2" charset="-127"/>
                        <a:ea typeface="나눔고딕" pitchFamily="2" charset="-127"/>
                      </a:endParaRPr>
                    </a:p>
                  </a:txBody>
                  <a:tcPr anchor="ctr">
                    <a:lnL w="12700" cap="flat" cmpd="sng" algn="ctr">
                      <a:solidFill>
                        <a:schemeClr val="tx2">
                          <a:lumMod val="75000"/>
                        </a:schemeClr>
                      </a:solidFill>
                      <a:prstDash val="solid"/>
                      <a:round/>
                      <a:headEnd type="none" w="med" len="med"/>
                      <a:tailEnd type="none" w="med" len="med"/>
                    </a:lnL>
                    <a:lnR w="12700" cap="flat" cmpd="sng" algn="ctr">
                      <a:solidFill>
                        <a:schemeClr val="tx2">
                          <a:lumMod val="75000"/>
                        </a:schemeClr>
                      </a:solidFill>
                      <a:prstDash val="solid"/>
                      <a:round/>
                      <a:headEnd type="none" w="med" len="med"/>
                      <a:tailEnd type="none" w="med" len="med"/>
                    </a:lnR>
                    <a:lnT w="12700" cap="flat" cmpd="sng" algn="ctr">
                      <a:solidFill>
                        <a:schemeClr val="tx2">
                          <a:lumMod val="75000"/>
                        </a:schemeClr>
                      </a:solidFill>
                      <a:prstDash val="solid"/>
                      <a:round/>
                      <a:headEnd type="none" w="med" len="med"/>
                      <a:tailEnd type="none" w="med" len="med"/>
                    </a:lnT>
                    <a:lnB w="12700" cap="flat" cmpd="sng" algn="ctr">
                      <a:solidFill>
                        <a:schemeClr val="tx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964155"/>
                  </a:ext>
                </a:extLst>
              </a:tr>
            </a:tbl>
          </a:graphicData>
        </a:graphic>
      </p:graphicFrame>
      <p:sp>
        <p:nvSpPr>
          <p:cNvPr id="5" name="TextBox 4">
            <a:extLst>
              <a:ext uri="{FF2B5EF4-FFF2-40B4-BE49-F238E27FC236}">
                <a16:creationId xmlns:a16="http://schemas.microsoft.com/office/drawing/2014/main" id="{F0944FD3-8D29-3C07-8F9A-112209DD9BBD}"/>
              </a:ext>
            </a:extLst>
          </p:cNvPr>
          <p:cNvSpPr txBox="1"/>
          <p:nvPr/>
        </p:nvSpPr>
        <p:spPr>
          <a:xfrm>
            <a:off x="660400" y="230703"/>
            <a:ext cx="4710590" cy="600164"/>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준비 현황 및 역할 분담</a:t>
            </a:r>
          </a:p>
        </p:txBody>
      </p:sp>
      <p:sp>
        <p:nvSpPr>
          <p:cNvPr id="6" name="TextBox 5">
            <a:extLst>
              <a:ext uri="{FF2B5EF4-FFF2-40B4-BE49-F238E27FC236}">
                <a16:creationId xmlns:a16="http://schemas.microsoft.com/office/drawing/2014/main" id="{EB383965-5FDC-4DA6-F418-F798F235BC89}"/>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5</a:t>
            </a:r>
            <a:endParaRPr lang="ko-KR" altLang="en-US" sz="4800" b="1" dirty="0">
              <a:solidFill>
                <a:schemeClr val="bg1">
                  <a:lumMod val="85000"/>
                </a:schemeClr>
              </a:solidFill>
              <a:latin typeface="나눔고딕" pitchFamily="2" charset="-127"/>
              <a:ea typeface="나눔고딕" pitchFamily="2" charset="-127"/>
            </a:endParaRPr>
          </a:p>
        </p:txBody>
      </p:sp>
      <p:sp>
        <p:nvSpPr>
          <p:cNvPr id="7" name="슬라이드 번호 개체 틀 1">
            <a:extLst>
              <a:ext uri="{FF2B5EF4-FFF2-40B4-BE49-F238E27FC236}">
                <a16:creationId xmlns:a16="http://schemas.microsoft.com/office/drawing/2014/main" id="{68461EEA-180F-3ED9-5EF4-1970513434B3}"/>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13</a:t>
            </a:fld>
            <a:endParaRPr lang="ko-KR" altLang="en-US" dirty="0">
              <a:solidFill>
                <a:schemeClr val="tx1"/>
              </a:solidFill>
              <a:latin typeface="나눔고딕" pitchFamily="2" charset="-127"/>
              <a:ea typeface="나눔고딕" pitchFamily="2" charset="-127"/>
            </a:endParaRPr>
          </a:p>
        </p:txBody>
      </p:sp>
    </p:spTree>
    <p:extLst>
      <p:ext uri="{BB962C8B-B14F-4D97-AF65-F5344CB8AC3E}">
        <p14:creationId xmlns:p14="http://schemas.microsoft.com/office/powerpoint/2010/main" val="297494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표 4">
            <a:extLst>
              <a:ext uri="{FF2B5EF4-FFF2-40B4-BE49-F238E27FC236}">
                <a16:creationId xmlns:a16="http://schemas.microsoft.com/office/drawing/2014/main" id="{82618CDA-7FB9-46D1-C357-267FDF70A487}"/>
              </a:ext>
            </a:extLst>
          </p:cNvPr>
          <p:cNvGraphicFramePr>
            <a:graphicFrameLocks noGrp="1"/>
          </p:cNvGraphicFramePr>
          <p:nvPr>
            <p:extLst>
              <p:ext uri="{D42A27DB-BD31-4B8C-83A1-F6EECF244321}">
                <p14:modId xmlns:p14="http://schemas.microsoft.com/office/powerpoint/2010/main" val="1398706330"/>
              </p:ext>
            </p:extLst>
          </p:nvPr>
        </p:nvGraphicFramePr>
        <p:xfrm>
          <a:off x="696000" y="1214947"/>
          <a:ext cx="10800001" cy="5118544"/>
        </p:xfrm>
        <a:graphic>
          <a:graphicData uri="http://schemas.openxmlformats.org/drawingml/2006/table">
            <a:tbl>
              <a:tblPr firstRow="1" bandRow="1">
                <a:tableStyleId>{5C22544A-7EE6-4342-B048-85BDC9FD1C3A}</a:tableStyleId>
              </a:tblPr>
              <a:tblGrid>
                <a:gridCol w="3952145">
                  <a:extLst>
                    <a:ext uri="{9D8B030D-6E8A-4147-A177-3AD203B41FA5}">
                      <a16:colId xmlns:a16="http://schemas.microsoft.com/office/drawing/2014/main" val="4110582852"/>
                    </a:ext>
                  </a:extLst>
                </a:gridCol>
                <a:gridCol w="855982">
                  <a:extLst>
                    <a:ext uri="{9D8B030D-6E8A-4147-A177-3AD203B41FA5}">
                      <a16:colId xmlns:a16="http://schemas.microsoft.com/office/drawing/2014/main" val="3201229719"/>
                    </a:ext>
                  </a:extLst>
                </a:gridCol>
                <a:gridCol w="855982">
                  <a:extLst>
                    <a:ext uri="{9D8B030D-6E8A-4147-A177-3AD203B41FA5}">
                      <a16:colId xmlns:a16="http://schemas.microsoft.com/office/drawing/2014/main" val="3065930254"/>
                    </a:ext>
                  </a:extLst>
                </a:gridCol>
                <a:gridCol w="855982">
                  <a:extLst>
                    <a:ext uri="{9D8B030D-6E8A-4147-A177-3AD203B41FA5}">
                      <a16:colId xmlns:a16="http://schemas.microsoft.com/office/drawing/2014/main" val="805191544"/>
                    </a:ext>
                  </a:extLst>
                </a:gridCol>
                <a:gridCol w="855982">
                  <a:extLst>
                    <a:ext uri="{9D8B030D-6E8A-4147-A177-3AD203B41FA5}">
                      <a16:colId xmlns:a16="http://schemas.microsoft.com/office/drawing/2014/main" val="1864995724"/>
                    </a:ext>
                  </a:extLst>
                </a:gridCol>
                <a:gridCol w="855982">
                  <a:extLst>
                    <a:ext uri="{9D8B030D-6E8A-4147-A177-3AD203B41FA5}">
                      <a16:colId xmlns:a16="http://schemas.microsoft.com/office/drawing/2014/main" val="3698250214"/>
                    </a:ext>
                  </a:extLst>
                </a:gridCol>
                <a:gridCol w="855982">
                  <a:extLst>
                    <a:ext uri="{9D8B030D-6E8A-4147-A177-3AD203B41FA5}">
                      <a16:colId xmlns:a16="http://schemas.microsoft.com/office/drawing/2014/main" val="3967112113"/>
                    </a:ext>
                  </a:extLst>
                </a:gridCol>
                <a:gridCol w="855982">
                  <a:extLst>
                    <a:ext uri="{9D8B030D-6E8A-4147-A177-3AD203B41FA5}">
                      <a16:colId xmlns:a16="http://schemas.microsoft.com/office/drawing/2014/main" val="2658826557"/>
                    </a:ext>
                  </a:extLst>
                </a:gridCol>
                <a:gridCol w="855982">
                  <a:extLst>
                    <a:ext uri="{9D8B030D-6E8A-4147-A177-3AD203B41FA5}">
                      <a16:colId xmlns:a16="http://schemas.microsoft.com/office/drawing/2014/main" val="2674535918"/>
                    </a:ext>
                  </a:extLst>
                </a:gridCol>
              </a:tblGrid>
              <a:tr h="225816">
                <a:tc>
                  <a:txBody>
                    <a:bodyPr/>
                    <a:lstStyle/>
                    <a:p>
                      <a:pPr algn="ctr" latinLnBrk="1"/>
                      <a:r>
                        <a:rPr lang="ko-KR" altLang="en-US" sz="1800" b="1" dirty="0">
                          <a:latin typeface="나눔고딕" pitchFamily="2" charset="-127"/>
                          <a:ea typeface="나눔고딕" pitchFamily="2" charset="-127"/>
                        </a:rPr>
                        <a:t>항목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1</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2</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3</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4</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5</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6</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7</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latinLnBrk="1"/>
                      <a:r>
                        <a:rPr lang="en-US" altLang="ko-KR" sz="1800" b="1" dirty="0">
                          <a:latin typeface="나눔고딕" pitchFamily="2" charset="-127"/>
                          <a:ea typeface="나눔고딕" pitchFamily="2" charset="-127"/>
                        </a:rPr>
                        <a:t>8</a:t>
                      </a:r>
                      <a:r>
                        <a:rPr lang="ko-KR" altLang="en-US" sz="1800" b="1" dirty="0">
                          <a:latin typeface="나눔고딕" pitchFamily="2" charset="-127"/>
                          <a:ea typeface="나눔고딕" pitchFamily="2" charset="-127"/>
                        </a:rPr>
                        <a:t>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568302278"/>
                  </a:ext>
                </a:extLst>
              </a:tr>
              <a:tr h="438056">
                <a:tc>
                  <a:txBody>
                    <a:bodyPr/>
                    <a:lstStyle/>
                    <a:p>
                      <a:pPr algn="ctr" latinLnBrk="1"/>
                      <a:r>
                        <a:rPr lang="ko-KR" altLang="en-US" sz="1800" dirty="0">
                          <a:latin typeface="나눔고딕" pitchFamily="2" charset="-127"/>
                          <a:ea typeface="나눔고딕" pitchFamily="2" charset="-127"/>
                        </a:rPr>
                        <a:t>클라이언트 프레임워크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7195183"/>
                  </a:ext>
                </a:extLst>
              </a:tr>
              <a:tr h="405140">
                <a:tc>
                  <a:txBody>
                    <a:bodyPr/>
                    <a:lstStyle/>
                    <a:p>
                      <a:pPr algn="ctr" latinLnBrk="1"/>
                      <a:r>
                        <a:rPr lang="ko-KR" altLang="en-US" sz="1800" dirty="0">
                          <a:latin typeface="나눔고딕" pitchFamily="2" charset="-127"/>
                          <a:ea typeface="나눔고딕" pitchFamily="2" charset="-127"/>
                        </a:rPr>
                        <a:t>애니메이션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3210177"/>
                  </a:ext>
                </a:extLst>
              </a:tr>
              <a:tr h="405140">
                <a:tc>
                  <a:txBody>
                    <a:bodyPr/>
                    <a:lstStyle/>
                    <a:p>
                      <a:pPr algn="ctr" latinLnBrk="1"/>
                      <a:r>
                        <a:rPr lang="en-US" altLang="ko-KR" sz="1800" dirty="0">
                          <a:latin typeface="나눔고딕" pitchFamily="2" charset="-127"/>
                          <a:ea typeface="나눔고딕" pitchFamily="2" charset="-127"/>
                        </a:rPr>
                        <a:t>UI</a:t>
                      </a:r>
                      <a:r>
                        <a:rPr lang="en-US" altLang="ko-KR" sz="1800">
                          <a:latin typeface="나눔고딕" pitchFamily="2" charset="-127"/>
                          <a:ea typeface="나눔고딕" pitchFamily="2" charset="-127"/>
                        </a:rPr>
                        <a:t>, </a:t>
                      </a:r>
                      <a:r>
                        <a:rPr lang="ko-KR" altLang="en-US" sz="1800">
                          <a:latin typeface="나눔고딕" pitchFamily="2" charset="-127"/>
                          <a:ea typeface="나눔고딕" pitchFamily="2" charset="-127"/>
                        </a:rPr>
                        <a:t>모델 </a:t>
                      </a:r>
                      <a:r>
                        <a:rPr lang="ko-KR" altLang="en-US" sz="1800" dirty="0" err="1">
                          <a:latin typeface="나눔고딕" pitchFamily="2" charset="-127"/>
                          <a:ea typeface="나눔고딕" pitchFamily="2" charset="-127"/>
                        </a:rPr>
                        <a:t>링킹</a:t>
                      </a:r>
                      <a:r>
                        <a:rPr lang="en-US" altLang="ko-KR" sz="1800" dirty="0">
                          <a:latin typeface="나눔고딕" pitchFamily="2" charset="-127"/>
                          <a:ea typeface="나눔고딕" pitchFamily="2" charset="-127"/>
                        </a:rPr>
                        <a:t>, </a:t>
                      </a:r>
                      <a:r>
                        <a:rPr lang="ko-KR" altLang="en-US" sz="1800" dirty="0">
                          <a:latin typeface="나눔고딕" pitchFamily="2" charset="-127"/>
                          <a:ea typeface="나눔고딕" pitchFamily="2" charset="-127"/>
                        </a:rPr>
                        <a:t>사운드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7035803"/>
                  </a:ext>
                </a:extLst>
              </a:tr>
              <a:tr h="438056">
                <a:tc>
                  <a:txBody>
                    <a:bodyPr/>
                    <a:lstStyle/>
                    <a:p>
                      <a:pPr algn="ctr" latinLnBrk="1"/>
                      <a:r>
                        <a:rPr lang="ko-KR" altLang="en-US" sz="1800">
                          <a:latin typeface="나눔고딕" pitchFamily="2" charset="-127"/>
                          <a:ea typeface="나눔고딕" pitchFamily="2" charset="-127"/>
                        </a:rPr>
                        <a:t>레이 트레이싱</a:t>
                      </a:r>
                      <a:endParaRPr lang="ko-KR" altLang="en-US" sz="1800" dirty="0">
                        <a:latin typeface="나눔고딕" pitchFamily="2" charset="-127"/>
                        <a:ea typeface="나눔고딕" pitchFamily="2"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3550767"/>
                  </a:ext>
                </a:extLst>
              </a:tr>
              <a:tr h="438056">
                <a:tc>
                  <a:txBody>
                    <a:bodyPr/>
                    <a:lstStyle/>
                    <a:p>
                      <a:pPr algn="ctr" latinLnBrk="1"/>
                      <a:r>
                        <a:rPr lang="ko-KR" altLang="en-US" sz="1800" dirty="0">
                          <a:latin typeface="나눔고딕" pitchFamily="2" charset="-127"/>
                          <a:ea typeface="나눔고딕" pitchFamily="2" charset="-127"/>
                        </a:rPr>
                        <a:t>서버 프레임 워크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pPr latinLnBrk="1"/>
                      <a:endParaRPr lang="ko-KR" altLang="en-US">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2294145"/>
                  </a:ext>
                </a:extLst>
              </a:tr>
              <a:tr h="438056">
                <a:tc>
                  <a:txBody>
                    <a:bodyPr/>
                    <a:lstStyle/>
                    <a:p>
                      <a:pPr algn="ctr" latinLnBrk="1"/>
                      <a:r>
                        <a:rPr lang="ko-KR" altLang="en-US" sz="1800" dirty="0">
                          <a:latin typeface="나눔고딕" pitchFamily="2" charset="-127"/>
                          <a:ea typeface="나눔고딕" pitchFamily="2" charset="-127"/>
                        </a:rPr>
                        <a:t>서버</a:t>
                      </a:r>
                      <a:r>
                        <a:rPr lang="en-US" altLang="ko-KR" sz="1800" dirty="0">
                          <a:latin typeface="나눔고딕" pitchFamily="2" charset="-127"/>
                          <a:ea typeface="나눔고딕" pitchFamily="2" charset="-127"/>
                        </a:rPr>
                        <a:t>-</a:t>
                      </a:r>
                      <a:r>
                        <a:rPr lang="ko-KR" altLang="en-US" sz="1800">
                          <a:latin typeface="나눔고딕" pitchFamily="2" charset="-127"/>
                          <a:ea typeface="나눔고딕" pitchFamily="2" charset="-127"/>
                        </a:rPr>
                        <a:t>클라이언트 동기화</a:t>
                      </a:r>
                      <a:endParaRPr lang="ko-KR" altLang="en-US" sz="1800" dirty="0">
                        <a:latin typeface="나눔고딕" pitchFamily="2" charset="-127"/>
                        <a:ea typeface="나눔고딕" pitchFamily="2"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530074"/>
                  </a:ext>
                </a:extLst>
              </a:tr>
              <a:tr h="438056">
                <a:tc>
                  <a:txBody>
                    <a:bodyPr/>
                    <a:lstStyle/>
                    <a:p>
                      <a:pPr algn="ctr" latinLnBrk="1"/>
                      <a:r>
                        <a:rPr lang="ko-KR" altLang="en-US" sz="1800" dirty="0">
                          <a:latin typeface="나눔고딕" pitchFamily="2" charset="-127"/>
                          <a:ea typeface="나눔고딕" pitchFamily="2" charset="-127"/>
                        </a:rPr>
                        <a:t>서버 이중화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F518E"/>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9847434"/>
                  </a:ext>
                </a:extLst>
              </a:tr>
              <a:tr h="438056">
                <a:tc>
                  <a:txBody>
                    <a:bodyPr/>
                    <a:lstStyle/>
                    <a:p>
                      <a:pPr algn="ctr" latinLnBrk="1"/>
                      <a:r>
                        <a:rPr lang="en-US" altLang="ko-KR" sz="1800">
                          <a:latin typeface="나눔고딕" pitchFamily="2" charset="-127"/>
                          <a:ea typeface="나눔고딕" pitchFamily="2" charset="-127"/>
                        </a:rPr>
                        <a:t>NPC</a:t>
                      </a:r>
                      <a:r>
                        <a:rPr lang="ko-KR" altLang="en-US" sz="1800">
                          <a:latin typeface="나눔고딕" pitchFamily="2" charset="-127"/>
                          <a:ea typeface="나눔고딕" pitchFamily="2" charset="-127"/>
                        </a:rPr>
                        <a:t> 로직 설계</a:t>
                      </a:r>
                      <a:endParaRPr lang="ko-KR" altLang="en-US" sz="1800" dirty="0">
                        <a:latin typeface="나눔고딕" pitchFamily="2" charset="-127"/>
                        <a:ea typeface="나눔고딕" pitchFamily="2"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33CC"/>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latin typeface="+mj-ea"/>
                        <a:ea typeface="+mj-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0811006"/>
                  </a:ext>
                </a:extLst>
              </a:tr>
              <a:tr h="438056">
                <a:tc>
                  <a:txBody>
                    <a:bodyPr/>
                    <a:lstStyle/>
                    <a:p>
                      <a:pPr algn="ctr" latinLnBrk="1"/>
                      <a:r>
                        <a:rPr lang="ko-KR" altLang="en-US" sz="1800">
                          <a:latin typeface="나눔고딕" pitchFamily="2" charset="-127"/>
                          <a:ea typeface="나눔고딕" pitchFamily="2" charset="-127"/>
                        </a:rPr>
                        <a:t>리소스 수집 및 세부 기획 제작</a:t>
                      </a:r>
                      <a:endParaRPr lang="ko-KR" altLang="en-US" sz="1800" dirty="0">
                        <a:latin typeface="나눔고딕" pitchFamily="2" charset="-127"/>
                        <a:ea typeface="나눔고딕" pitchFamily="2"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33CC"/>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3743896"/>
                  </a:ext>
                </a:extLst>
              </a:tr>
              <a:tr h="438056">
                <a:tc>
                  <a:txBody>
                    <a:bodyPr/>
                    <a:lstStyle/>
                    <a:p>
                      <a:pPr algn="ctr" latinLnBrk="1"/>
                      <a:r>
                        <a:rPr lang="ko-KR" altLang="en-US" sz="1800">
                          <a:latin typeface="나눔고딕" pitchFamily="2" charset="-127"/>
                          <a:ea typeface="나눔고딕" pitchFamily="2" charset="-127"/>
                        </a:rPr>
                        <a:t>컨텐츠 제작</a:t>
                      </a:r>
                      <a:endParaRPr lang="ko-KR" altLang="en-US" sz="1800" dirty="0">
                        <a:latin typeface="나눔고딕" pitchFamily="2" charset="-127"/>
                        <a:ea typeface="나눔고딕" pitchFamily="2"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33CC"/>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1049557"/>
                  </a:ext>
                </a:extLst>
              </a:tr>
              <a:tr h="438056">
                <a:tc>
                  <a:txBody>
                    <a:bodyPr/>
                    <a:lstStyle/>
                    <a:p>
                      <a:pPr algn="ctr" latinLnBrk="1"/>
                      <a:r>
                        <a:rPr lang="ko-KR" altLang="en-US" sz="1800" dirty="0">
                          <a:latin typeface="나눔고딕" pitchFamily="2" charset="-127"/>
                          <a:ea typeface="나눔고딕" pitchFamily="2" charset="-127"/>
                        </a:rPr>
                        <a:t>테스트 및 수정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latinLnBrk="1"/>
                      <a:endParaRPr lang="ko-KR" altLang="en-US" sz="1800" dirty="0">
                        <a:latin typeface="나눔고딕" pitchFamily="2" charset="-127"/>
                        <a:ea typeface="나눔고딕" pitchFamily="2"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74889986"/>
                  </a:ext>
                </a:extLst>
              </a:tr>
            </a:tbl>
          </a:graphicData>
        </a:graphic>
      </p:graphicFrame>
      <p:graphicFrame>
        <p:nvGraphicFramePr>
          <p:cNvPr id="5" name="표 5">
            <a:extLst>
              <a:ext uri="{FF2B5EF4-FFF2-40B4-BE49-F238E27FC236}">
                <a16:creationId xmlns:a16="http://schemas.microsoft.com/office/drawing/2014/main" id="{C657D072-A263-C051-35A2-BC582D184ECB}"/>
              </a:ext>
            </a:extLst>
          </p:cNvPr>
          <p:cNvGraphicFramePr>
            <a:graphicFrameLocks noGrp="1"/>
          </p:cNvGraphicFramePr>
          <p:nvPr>
            <p:extLst>
              <p:ext uri="{D42A27DB-BD31-4B8C-83A1-F6EECF244321}">
                <p14:modId xmlns:p14="http://schemas.microsoft.com/office/powerpoint/2010/main" val="3655078453"/>
              </p:ext>
            </p:extLst>
          </p:nvPr>
        </p:nvGraphicFramePr>
        <p:xfrm>
          <a:off x="9621800" y="167640"/>
          <a:ext cx="2397826" cy="741680"/>
        </p:xfrm>
        <a:graphic>
          <a:graphicData uri="http://schemas.openxmlformats.org/drawingml/2006/table">
            <a:tbl>
              <a:tblPr firstRow="1" bandRow="1">
                <a:tableStyleId>{5C22544A-7EE6-4342-B048-85BDC9FD1C3A}</a:tableStyleId>
              </a:tblPr>
              <a:tblGrid>
                <a:gridCol w="1198913">
                  <a:extLst>
                    <a:ext uri="{9D8B030D-6E8A-4147-A177-3AD203B41FA5}">
                      <a16:colId xmlns:a16="http://schemas.microsoft.com/office/drawing/2014/main" val="1117108802"/>
                    </a:ext>
                  </a:extLst>
                </a:gridCol>
                <a:gridCol w="1198913">
                  <a:extLst>
                    <a:ext uri="{9D8B030D-6E8A-4147-A177-3AD203B41FA5}">
                      <a16:colId xmlns:a16="http://schemas.microsoft.com/office/drawing/2014/main" val="383488921"/>
                    </a:ext>
                  </a:extLst>
                </a:gridCol>
              </a:tblGrid>
              <a:tr h="370840">
                <a:tc>
                  <a:txBody>
                    <a:bodyPr/>
                    <a:lstStyle/>
                    <a:p>
                      <a:pPr algn="ctr" latinLnBrk="1"/>
                      <a:r>
                        <a:rPr lang="ko-KR" altLang="en-US" b="1" dirty="0">
                          <a:latin typeface="나눔고딕" pitchFamily="2" charset="-127"/>
                          <a:ea typeface="나눔고딕" pitchFamily="2" charset="-127"/>
                        </a:rPr>
                        <a:t>허재성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r>
                        <a:rPr lang="ko-KR" altLang="en-US" b="1">
                          <a:latin typeface="나눔고딕" pitchFamily="2" charset="-127"/>
                          <a:ea typeface="나눔고딕" pitchFamily="2" charset="-127"/>
                        </a:rPr>
                        <a:t>김승환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33282122"/>
                  </a:ext>
                </a:extLst>
              </a:tr>
              <a:tr h="370840">
                <a:tc>
                  <a:txBody>
                    <a:bodyPr/>
                    <a:lstStyle/>
                    <a:p>
                      <a:pPr algn="ctr" latinLnBrk="1"/>
                      <a:r>
                        <a:rPr lang="ko-KR" altLang="en-US" b="1">
                          <a:solidFill>
                            <a:schemeClr val="bg1"/>
                          </a:solidFill>
                          <a:latin typeface="나눔고딕" pitchFamily="2" charset="-127"/>
                          <a:ea typeface="나눔고딕" pitchFamily="2" charset="-127"/>
                        </a:rPr>
                        <a:t>이세철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33CC"/>
                    </a:solidFill>
                  </a:tcPr>
                </a:tc>
                <a:tc>
                  <a:txBody>
                    <a:bodyPr/>
                    <a:lstStyle/>
                    <a:p>
                      <a:pPr algn="ctr" latinLnBrk="1"/>
                      <a:r>
                        <a:rPr lang="ko-KR" altLang="en-US" b="1" dirty="0">
                          <a:solidFill>
                            <a:schemeClr val="bg1"/>
                          </a:solidFill>
                          <a:latin typeface="나눔고딕" pitchFamily="2" charset="-127"/>
                          <a:ea typeface="나눔고딕" pitchFamily="2" charset="-127"/>
                        </a:rPr>
                        <a:t>공통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835215446"/>
                  </a:ext>
                </a:extLst>
              </a:tr>
            </a:tbl>
          </a:graphicData>
        </a:graphic>
      </p:graphicFrame>
      <p:sp>
        <p:nvSpPr>
          <p:cNvPr id="6" name="TextBox 5">
            <a:extLst>
              <a:ext uri="{FF2B5EF4-FFF2-40B4-BE49-F238E27FC236}">
                <a16:creationId xmlns:a16="http://schemas.microsoft.com/office/drawing/2014/main" id="{AF169A57-0FF0-A0CE-583F-469EBD5F45DF}"/>
              </a:ext>
            </a:extLst>
          </p:cNvPr>
          <p:cNvSpPr txBox="1"/>
          <p:nvPr/>
        </p:nvSpPr>
        <p:spPr>
          <a:xfrm>
            <a:off x="660400" y="230703"/>
            <a:ext cx="3895446" cy="600164"/>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개발 일정</a:t>
            </a:r>
          </a:p>
        </p:txBody>
      </p:sp>
      <p:sp>
        <p:nvSpPr>
          <p:cNvPr id="7" name="TextBox 6">
            <a:extLst>
              <a:ext uri="{FF2B5EF4-FFF2-40B4-BE49-F238E27FC236}">
                <a16:creationId xmlns:a16="http://schemas.microsoft.com/office/drawing/2014/main" id="{F2902706-E52A-557C-D8BD-793E3C0FDA96}"/>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6</a:t>
            </a:r>
            <a:endParaRPr lang="ko-KR" altLang="en-US" sz="4800" b="1" dirty="0">
              <a:solidFill>
                <a:schemeClr val="bg1">
                  <a:lumMod val="85000"/>
                </a:schemeClr>
              </a:solidFill>
              <a:latin typeface="나눔고딕" pitchFamily="2" charset="-127"/>
              <a:ea typeface="나눔고딕" pitchFamily="2" charset="-127"/>
            </a:endParaRPr>
          </a:p>
        </p:txBody>
      </p:sp>
      <p:sp>
        <p:nvSpPr>
          <p:cNvPr id="8" name="슬라이드 번호 개체 틀 1">
            <a:extLst>
              <a:ext uri="{FF2B5EF4-FFF2-40B4-BE49-F238E27FC236}">
                <a16:creationId xmlns:a16="http://schemas.microsoft.com/office/drawing/2014/main" id="{7C91C36C-2621-87E4-6138-C296FCF5386D}"/>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14</a:t>
            </a:fld>
            <a:endParaRPr lang="ko-KR" altLang="en-US" dirty="0">
              <a:solidFill>
                <a:schemeClr val="tx1"/>
              </a:solidFill>
              <a:latin typeface="나눔고딕" pitchFamily="2" charset="-127"/>
              <a:ea typeface="나눔고딕" pitchFamily="2" charset="-127"/>
            </a:endParaRPr>
          </a:p>
        </p:txBody>
      </p:sp>
    </p:spTree>
    <p:extLst>
      <p:ext uri="{BB962C8B-B14F-4D97-AF65-F5344CB8AC3E}">
        <p14:creationId xmlns:p14="http://schemas.microsoft.com/office/powerpoint/2010/main" val="295922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직사각형 24">
            <a:extLst>
              <a:ext uri="{FF2B5EF4-FFF2-40B4-BE49-F238E27FC236}">
                <a16:creationId xmlns:a16="http://schemas.microsoft.com/office/drawing/2014/main" id="{2EAB4F57-994A-4962-983F-A4F12BCA1EBC}"/>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26" name="직사각형 25">
            <a:extLst>
              <a:ext uri="{FF2B5EF4-FFF2-40B4-BE49-F238E27FC236}">
                <a16:creationId xmlns:a16="http://schemas.microsoft.com/office/drawing/2014/main" id="{4A9405A5-6142-4FD1-8C72-168628B461D4}"/>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30" name="직선 연결선 29">
            <a:extLst>
              <a:ext uri="{FF2B5EF4-FFF2-40B4-BE49-F238E27FC236}">
                <a16:creationId xmlns:a16="http://schemas.microsoft.com/office/drawing/2014/main" id="{D1A3FD80-463F-433A-8F28-9D8CA66F75DB}"/>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677EC355-419A-F0F8-D1E8-3D1680290DE8}"/>
              </a:ext>
            </a:extLst>
          </p:cNvPr>
          <p:cNvSpPr/>
          <p:nvPr/>
        </p:nvSpPr>
        <p:spPr>
          <a:xfrm>
            <a:off x="841303" y="1467232"/>
            <a:ext cx="10800000" cy="432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en-US" altLang="ko-KR" sz="1600" dirty="0">
              <a:solidFill>
                <a:prstClr val="black"/>
              </a:solidFill>
              <a:latin typeface="나눔고딕" pitchFamily="2" charset="-127"/>
              <a:ea typeface="나눔고딕" pitchFamily="2" charset="-127"/>
            </a:endParaRPr>
          </a:p>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페이지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04 : </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그림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1_</a:t>
            </a:r>
            <a:r>
              <a:rPr kumimoji="0" lang="ko-KR" altLang="en-US" sz="16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sym typeface="Advent Pro"/>
              </a:rPr>
              <a:t> </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sym typeface="Advent Pro"/>
              </a:rPr>
              <a:t>게임 화면 예시</a:t>
            </a: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360000" marR="0" lvl="0" algn="just" defTabSz="914400" rtl="0" eaLnBrk="1" fontAlgn="auto" latinLnBrk="1" hangingPunct="1">
              <a:lnSpc>
                <a:spcPct val="100000"/>
              </a:lnSpc>
              <a:spcBef>
                <a:spcPts val="0"/>
              </a:spcBef>
              <a:spcAft>
                <a:spcPts val="0"/>
              </a:spcAft>
              <a:buClrTx/>
              <a:buSzTx/>
              <a:tabLst/>
              <a:defRPr/>
            </a:pPr>
            <a:r>
              <a:rPr kumimoji="0" lang="en-US" altLang="ko-KR" sz="16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hlinkClick r:id="rId2">
                  <a:extLst>
                    <a:ext uri="{A12FA001-AC4F-418D-AE19-62706E023703}">
                      <ahyp:hlinkClr xmlns:ahyp="http://schemas.microsoft.com/office/drawing/2018/hyperlinkcolor" val="tx"/>
                    </a:ext>
                  </a:extLst>
                </a:hlinkClick>
              </a:rPr>
              <a:t>https://www.youtube.com/watch?v=Vx2X-p3uM6A</a:t>
            </a:r>
            <a:endParaRPr kumimoji="0" lang="en-US" altLang="ko-KR" sz="16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endParaRPr>
          </a:p>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페이지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05: </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그림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2_ 1 </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스테이지 맵 예시</a:t>
            </a: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360000" algn="just">
              <a:defRPr/>
            </a:pPr>
            <a:r>
              <a:rPr lang="ko-KR" altLang="en-US" sz="1600" dirty="0">
                <a:solidFill>
                  <a:prstClr val="white"/>
                </a:solidFill>
                <a:latin typeface="나눔고딕" pitchFamily="2" charset="-127"/>
                <a:ea typeface="나눔고딕" pitchFamily="2" charset="-127"/>
              </a:rPr>
              <a:t>자체 제작</a:t>
            </a:r>
            <a:endParaRPr lang="en-US" altLang="ko-KR" sz="1600" dirty="0">
              <a:solidFill>
                <a:prstClr val="white"/>
              </a:solidFill>
              <a:latin typeface="나눔고딕" pitchFamily="2" charset="-127"/>
              <a:ea typeface="나눔고딕" pitchFamily="2" charset="-127"/>
            </a:endParaRPr>
          </a:p>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페이지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9 : </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그림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3_</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서버 이중화 도식 예시</a:t>
            </a: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360000" algn="just">
              <a:defRPr/>
            </a:pPr>
            <a:r>
              <a:rPr lang="en-US" altLang="ko-KR" sz="1600" dirty="0">
                <a:solidFill>
                  <a:prstClr val="white"/>
                </a:solidFill>
                <a:latin typeface="나눔고딕" pitchFamily="2" charset="-127"/>
                <a:ea typeface="나눔고딕" pitchFamily="2" charset="-127"/>
                <a:hlinkClick r:id="rId3">
                  <a:extLst>
                    <a:ext uri="{A12FA001-AC4F-418D-AE19-62706E023703}">
                      <ahyp:hlinkClr xmlns:ahyp="http://schemas.microsoft.com/office/drawing/2018/hyperlinkcolor" val="tx"/>
                    </a:ext>
                  </a:extLst>
                </a:hlinkClick>
              </a:rPr>
              <a:t>https://www.ncloud24.com/goods/marketplace/ha_double-take.php</a:t>
            </a:r>
            <a:endParaRPr lang="en-US" altLang="ko-KR" sz="1600" dirty="0">
              <a:solidFill>
                <a:prstClr val="white"/>
              </a:solidFill>
              <a:latin typeface="나눔고딕" pitchFamily="2" charset="-127"/>
              <a:ea typeface="나눔고딕" pitchFamily="2" charset="-127"/>
            </a:endParaRPr>
          </a:p>
          <a:p>
            <a:pPr marR="0" lvl="0" algn="just" defTabSz="914400" rtl="0" eaLnBrk="1" fontAlgn="auto" latinLnBrk="1" hangingPunct="1">
              <a:lnSpc>
                <a:spcPct val="100000"/>
              </a:lnSpc>
              <a:spcBef>
                <a:spcPts val="0"/>
              </a:spcBef>
              <a:spcAft>
                <a:spcPts val="0"/>
              </a:spcAft>
              <a:buClrTx/>
              <a:buSzTx/>
              <a:tabLst/>
              <a:defRPr/>
            </a:pP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285750" marR="0" lvl="0" indent="-285750" algn="just"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페이지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10 : </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그림 </a:t>
            </a:r>
            <a:r>
              <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4_ </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광선 추적을 통한 실시간 그림자가 적용된 사례와 </a:t>
            </a:r>
            <a:r>
              <a:rPr kumimoji="0" lang="ko-KR" altLang="en-US" sz="1600" b="0" i="0" u="none" strike="noStrike" kern="1200" cap="none" spc="0" normalizeH="0" baseline="0" noProof="0" dirty="0" err="1">
                <a:ln>
                  <a:noFill/>
                </a:ln>
                <a:solidFill>
                  <a:prstClr val="black"/>
                </a:solidFill>
                <a:effectLst/>
                <a:uLnTx/>
                <a:uFillTx/>
                <a:latin typeface="나눔고딕" pitchFamily="2" charset="-127"/>
                <a:ea typeface="나눔고딕" pitchFamily="2" charset="-127"/>
                <a:cs typeface="+mn-cs"/>
              </a:rPr>
              <a:t>래스터라이제이션</a:t>
            </a:r>
            <a:r>
              <a:rPr kumimoji="0" lang="ko-KR" altLang="en-US"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rPr>
              <a:t> 비교 예시</a:t>
            </a:r>
            <a:endParaRPr kumimoji="0" lang="en-US" altLang="ko-KR" sz="1600" b="0" i="0" u="none" strike="noStrike" kern="1200" cap="none" spc="0" normalizeH="0" baseline="0" noProof="0" dirty="0">
              <a:ln>
                <a:noFill/>
              </a:ln>
              <a:solidFill>
                <a:prstClr val="black"/>
              </a:solidFill>
              <a:effectLst/>
              <a:uLnTx/>
              <a:uFillTx/>
              <a:latin typeface="나눔고딕" pitchFamily="2" charset="-127"/>
              <a:ea typeface="나눔고딕" pitchFamily="2" charset="-127"/>
              <a:cs typeface="+mn-cs"/>
            </a:endParaRPr>
          </a:p>
          <a:p>
            <a:pPr marL="360000" algn="just">
              <a:defRPr/>
            </a:pPr>
            <a:r>
              <a:rPr lang="en-US" altLang="ko-KR" sz="1600" dirty="0">
                <a:solidFill>
                  <a:prstClr val="white"/>
                </a:solidFill>
                <a:latin typeface="나눔고딕" pitchFamily="2" charset="-127"/>
                <a:ea typeface="나눔고딕" pitchFamily="2" charset="-127"/>
                <a:hlinkClick r:id="rId4">
                  <a:extLst>
                    <a:ext uri="{A12FA001-AC4F-418D-AE19-62706E023703}">
                      <ahyp:hlinkClr xmlns:ahyp="http://schemas.microsoft.com/office/drawing/2018/hyperlinkcolor" val="tx"/>
                    </a:ext>
                  </a:extLst>
                </a:hlinkClick>
              </a:rPr>
              <a:t>https://developer.nvidia.com/ko-kr/blog/%ED%8C%A8%EC%8A%A4-%ED%8A%B8%EB%A0%88%EC%9D%B4%EC%8B%B1%EC%9D%B4%EB%9E%80/</a:t>
            </a:r>
            <a:endParaRPr lang="en-US" altLang="ko-KR" sz="1600" dirty="0">
              <a:solidFill>
                <a:prstClr val="white"/>
              </a:solidFill>
              <a:latin typeface="나눔고딕" pitchFamily="2" charset="-127"/>
              <a:ea typeface="나눔고딕" pitchFamily="2" charset="-127"/>
            </a:endParaRPr>
          </a:p>
        </p:txBody>
      </p:sp>
      <p:cxnSp>
        <p:nvCxnSpPr>
          <p:cNvPr id="6" name="직선 연결선 5">
            <a:extLst>
              <a:ext uri="{FF2B5EF4-FFF2-40B4-BE49-F238E27FC236}">
                <a16:creationId xmlns:a16="http://schemas.microsoft.com/office/drawing/2014/main" id="{F9B61AA1-F8B8-8F7C-5E16-2B27FA1220E8}"/>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BBDAE1-5891-6E0D-6305-E74603A67FE2}"/>
              </a:ext>
            </a:extLst>
          </p:cNvPr>
          <p:cNvSpPr txBox="1"/>
          <p:nvPr/>
        </p:nvSpPr>
        <p:spPr>
          <a:xfrm>
            <a:off x="660400" y="230703"/>
            <a:ext cx="3895446" cy="600164"/>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출처</a:t>
            </a:r>
          </a:p>
        </p:txBody>
      </p:sp>
      <p:sp>
        <p:nvSpPr>
          <p:cNvPr id="8" name="TextBox 7">
            <a:extLst>
              <a:ext uri="{FF2B5EF4-FFF2-40B4-BE49-F238E27FC236}">
                <a16:creationId xmlns:a16="http://schemas.microsoft.com/office/drawing/2014/main" id="{9BD3D6BA-03C5-4337-CB24-58761B13C4F0}"/>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7</a:t>
            </a:r>
            <a:endParaRPr lang="ko-KR" altLang="en-US" sz="4800" b="1" dirty="0">
              <a:solidFill>
                <a:schemeClr val="bg1">
                  <a:lumMod val="85000"/>
                </a:schemeClr>
              </a:solidFill>
              <a:latin typeface="나눔고딕" pitchFamily="2" charset="-127"/>
              <a:ea typeface="나눔고딕" pitchFamily="2" charset="-127"/>
            </a:endParaRPr>
          </a:p>
        </p:txBody>
      </p:sp>
      <p:sp>
        <p:nvSpPr>
          <p:cNvPr id="10" name="슬라이드 번호 개체 틀 1">
            <a:extLst>
              <a:ext uri="{FF2B5EF4-FFF2-40B4-BE49-F238E27FC236}">
                <a16:creationId xmlns:a16="http://schemas.microsoft.com/office/drawing/2014/main" id="{02A92DC7-3354-8B64-9ED8-D66CAF0DF09E}"/>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15</a:t>
            </a:fld>
            <a:endParaRPr lang="ko-KR" altLang="en-US" dirty="0">
              <a:solidFill>
                <a:schemeClr val="tx1"/>
              </a:solidFill>
              <a:latin typeface="나눔고딕" pitchFamily="2" charset="-127"/>
              <a:ea typeface="나눔고딕" pitchFamily="2" charset="-127"/>
            </a:endParaRPr>
          </a:p>
        </p:txBody>
      </p:sp>
    </p:spTree>
    <p:extLst>
      <p:ext uri="{BB962C8B-B14F-4D97-AF65-F5344CB8AC3E}">
        <p14:creationId xmlns:p14="http://schemas.microsoft.com/office/powerpoint/2010/main" val="141923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D75EAB39-6196-4CD6-B3E7-C80940983B80}"/>
              </a:ext>
            </a:extLst>
          </p:cNvPr>
          <p:cNvCxnSpPr>
            <a:cxnSpLocks/>
          </p:cNvCxnSpPr>
          <p:nvPr/>
        </p:nvCxnSpPr>
        <p:spPr>
          <a:xfrm>
            <a:off x="330200" y="198470"/>
            <a:ext cx="11861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172B678D-D6FD-424A-AFAC-0D1C8373FDFA}"/>
              </a:ext>
            </a:extLst>
          </p:cNvPr>
          <p:cNvCxnSpPr>
            <a:cxnSpLocks/>
          </p:cNvCxnSpPr>
          <p:nvPr/>
        </p:nvCxnSpPr>
        <p:spPr>
          <a:xfrm>
            <a:off x="330200" y="198470"/>
            <a:ext cx="6096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8ACD6B-73CC-4F2A-9BD1-A5F8A71B4FF6}"/>
              </a:ext>
            </a:extLst>
          </p:cNvPr>
          <p:cNvSpPr txBox="1"/>
          <p:nvPr/>
        </p:nvSpPr>
        <p:spPr>
          <a:xfrm>
            <a:off x="939800" y="308344"/>
            <a:ext cx="723275" cy="461665"/>
          </a:xfrm>
          <a:prstGeom prst="rect">
            <a:avLst/>
          </a:prstGeom>
          <a:noFill/>
        </p:spPr>
        <p:txBody>
          <a:bodyPr wrap="none" rtlCol="0">
            <a:spAutoFit/>
          </a:bodyPr>
          <a:lstStyle/>
          <a:p>
            <a:r>
              <a:rPr lang="ko-KR" altLang="en-US" sz="2400" b="1" spc="-150" dirty="0">
                <a:solidFill>
                  <a:schemeClr val="tx1">
                    <a:lumMod val="65000"/>
                    <a:lumOff val="35000"/>
                  </a:schemeClr>
                </a:solidFill>
                <a:latin typeface="나눔고딕" pitchFamily="2" charset="-127"/>
                <a:ea typeface="나눔고딕" pitchFamily="2" charset="-127"/>
              </a:rPr>
              <a:t>목차</a:t>
            </a:r>
          </a:p>
        </p:txBody>
      </p:sp>
      <p:cxnSp>
        <p:nvCxnSpPr>
          <p:cNvPr id="23" name="직선 연결선 22">
            <a:extLst>
              <a:ext uri="{FF2B5EF4-FFF2-40B4-BE49-F238E27FC236}">
                <a16:creationId xmlns:a16="http://schemas.microsoft.com/office/drawing/2014/main" id="{31E1AB71-60B3-8D7A-1388-DB376E044902}"/>
              </a:ext>
            </a:extLst>
          </p:cNvPr>
          <p:cNvCxnSpPr>
            <a:cxnSpLocks/>
            <a:endCxn id="59" idx="2"/>
          </p:cNvCxnSpPr>
          <p:nvPr/>
        </p:nvCxnSpPr>
        <p:spPr>
          <a:xfrm flipH="1">
            <a:off x="954324" y="1627502"/>
            <a:ext cx="10424876" cy="3467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BB1112E0-7E78-EB03-F176-DB0F204AE65A}"/>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CF5535D-D83E-0F73-3D1F-F1DE9462D826}"/>
              </a:ext>
            </a:extLst>
          </p:cNvPr>
          <p:cNvSpPr txBox="1"/>
          <p:nvPr/>
        </p:nvSpPr>
        <p:spPr>
          <a:xfrm>
            <a:off x="3622184" y="1652981"/>
            <a:ext cx="1598730" cy="883383"/>
          </a:xfrm>
          <a:prstGeom prst="rect">
            <a:avLst/>
          </a:prstGeom>
          <a:noFill/>
        </p:spPr>
        <p:txBody>
          <a:bodyPr wrap="square" rtlCol="0">
            <a:spAutoFit/>
          </a:bodyPr>
          <a:lstStyle/>
          <a:p>
            <a:pPr marL="342900" indent="-342900">
              <a:lnSpc>
                <a:spcPct val="150000"/>
              </a:lnSpc>
              <a:buFont typeface="+mj-lt"/>
              <a:buAutoNum type="arabicParenR"/>
            </a:pPr>
            <a:r>
              <a:rPr lang="ko-KR" altLang="en-US" dirty="0">
                <a:latin typeface="나눔고딕" pitchFamily="2" charset="-127"/>
                <a:ea typeface="나눔고딕" pitchFamily="2" charset="-127"/>
              </a:rPr>
              <a:t>게임 정보</a:t>
            </a:r>
            <a:endParaRPr lang="en-US" altLang="ko-KR" dirty="0">
              <a:latin typeface="나눔고딕" pitchFamily="2" charset="-127"/>
              <a:ea typeface="나눔고딕" pitchFamily="2" charset="-127"/>
            </a:endParaRPr>
          </a:p>
          <a:p>
            <a:pPr marL="342900" indent="-342900">
              <a:lnSpc>
                <a:spcPct val="150000"/>
              </a:lnSpc>
              <a:buFont typeface="+mj-lt"/>
              <a:buAutoNum type="arabicParenR"/>
            </a:pPr>
            <a:r>
              <a:rPr lang="ko-KR" altLang="en-US" dirty="0">
                <a:latin typeface="나눔고딕" pitchFamily="2" charset="-127"/>
                <a:ea typeface="나눔고딕" pitchFamily="2" charset="-127"/>
              </a:rPr>
              <a:t>게임 방법</a:t>
            </a:r>
            <a:endParaRPr lang="en-US" altLang="ko-KR" dirty="0">
              <a:latin typeface="나눔고딕" pitchFamily="2" charset="-127"/>
              <a:ea typeface="나눔고딕" pitchFamily="2" charset="-127"/>
            </a:endParaRPr>
          </a:p>
        </p:txBody>
      </p:sp>
      <p:sp>
        <p:nvSpPr>
          <p:cNvPr id="33" name="TextBox 32">
            <a:extLst>
              <a:ext uri="{FF2B5EF4-FFF2-40B4-BE49-F238E27FC236}">
                <a16:creationId xmlns:a16="http://schemas.microsoft.com/office/drawing/2014/main" id="{D30A0ABC-89FF-E1C4-5F16-59CDF5E5CE2C}"/>
              </a:ext>
            </a:extLst>
          </p:cNvPr>
          <p:cNvSpPr txBox="1"/>
          <p:nvPr/>
        </p:nvSpPr>
        <p:spPr>
          <a:xfrm>
            <a:off x="6505606" y="1685805"/>
            <a:ext cx="2505735" cy="883383"/>
          </a:xfrm>
          <a:prstGeom prst="rect">
            <a:avLst/>
          </a:prstGeom>
          <a:noFill/>
        </p:spPr>
        <p:txBody>
          <a:bodyPr wrap="square" rtlCol="0">
            <a:spAutoFit/>
          </a:bodyPr>
          <a:lstStyle>
            <a:defPPr>
              <a:defRPr lang="ko-KR"/>
            </a:defPPr>
            <a:lvl1pPr marL="342900" indent="-342900">
              <a:lnSpc>
                <a:spcPct val="150000"/>
              </a:lnSpc>
              <a:buFont typeface="+mj-lt"/>
              <a:buAutoNum type="arabicParenR"/>
              <a:defRPr>
                <a:latin typeface="나눔스퀘어 Bold" panose="020B0600000101010101" pitchFamily="50" charset="-127"/>
                <a:ea typeface="나눔스퀘어 Bold" panose="020B0600000101010101" pitchFamily="50" charset="-127"/>
              </a:defRPr>
            </a:lvl1pPr>
          </a:lstStyle>
          <a:p>
            <a:r>
              <a:rPr lang="ko-KR" altLang="en-US" dirty="0">
                <a:latin typeface="나눔고딕" pitchFamily="2" charset="-127"/>
                <a:ea typeface="나눔고딕" pitchFamily="2" charset="-127"/>
              </a:rPr>
              <a:t>서버 이중화</a:t>
            </a:r>
            <a:endParaRPr lang="en-US" altLang="ko-KR" dirty="0">
              <a:latin typeface="나눔고딕" pitchFamily="2" charset="-127"/>
              <a:ea typeface="나눔고딕" pitchFamily="2" charset="-127"/>
            </a:endParaRPr>
          </a:p>
          <a:p>
            <a:r>
              <a:rPr lang="ko-KR" altLang="en-US" dirty="0">
                <a:latin typeface="나눔고딕" pitchFamily="2" charset="-127"/>
                <a:ea typeface="나눔고딕" pitchFamily="2" charset="-127"/>
              </a:rPr>
              <a:t>실시간 그림자</a:t>
            </a:r>
          </a:p>
        </p:txBody>
      </p:sp>
      <p:grpSp>
        <p:nvGrpSpPr>
          <p:cNvPr id="57" name="그룹 56">
            <a:extLst>
              <a:ext uri="{FF2B5EF4-FFF2-40B4-BE49-F238E27FC236}">
                <a16:creationId xmlns:a16="http://schemas.microsoft.com/office/drawing/2014/main" id="{4B69B307-1721-BDED-A589-12768380926D}"/>
              </a:ext>
            </a:extLst>
          </p:cNvPr>
          <p:cNvGrpSpPr/>
          <p:nvPr/>
        </p:nvGrpSpPr>
        <p:grpSpPr>
          <a:xfrm>
            <a:off x="3369038" y="1000254"/>
            <a:ext cx="1911687" cy="646331"/>
            <a:chOff x="3641880" y="2097965"/>
            <a:chExt cx="1702944" cy="855461"/>
          </a:xfrm>
        </p:grpSpPr>
        <p:sp>
          <p:nvSpPr>
            <p:cNvPr id="48" name="TextBox 47">
              <a:extLst>
                <a:ext uri="{FF2B5EF4-FFF2-40B4-BE49-F238E27FC236}">
                  <a16:creationId xmlns:a16="http://schemas.microsoft.com/office/drawing/2014/main" id="{6E11D021-7C72-6D2B-3AFC-B87A1DE8DD01}"/>
                </a:ext>
              </a:extLst>
            </p:cNvPr>
            <p:cNvSpPr txBox="1"/>
            <p:nvPr/>
          </p:nvSpPr>
          <p:spPr>
            <a:xfrm>
              <a:off x="3641880" y="2097965"/>
              <a:ext cx="499732" cy="855461"/>
            </a:xfrm>
            <a:prstGeom prst="rect">
              <a:avLst/>
            </a:prstGeom>
            <a:noFill/>
          </p:spPr>
          <p:txBody>
            <a:bodyPr wrap="square" rtlCol="0" anchor="ctr">
              <a:spAutoFit/>
            </a:bodyPr>
            <a:lstStyle/>
            <a:p>
              <a:r>
                <a:rPr lang="en-US" altLang="ko-KR" sz="3600" b="1" dirty="0">
                  <a:solidFill>
                    <a:schemeClr val="tx1">
                      <a:lumMod val="65000"/>
                      <a:lumOff val="35000"/>
                    </a:schemeClr>
                  </a:solidFill>
                  <a:latin typeface="나눔고딕" pitchFamily="2" charset="-127"/>
                  <a:ea typeface="나눔고딕" pitchFamily="2" charset="-127"/>
                </a:rPr>
                <a:t>2</a:t>
              </a:r>
              <a:endParaRPr lang="ko-KR" altLang="en-US" sz="3600" b="1" dirty="0">
                <a:solidFill>
                  <a:schemeClr val="tx1">
                    <a:lumMod val="65000"/>
                    <a:lumOff val="35000"/>
                  </a:schemeClr>
                </a:solidFill>
                <a:latin typeface="나눔고딕" pitchFamily="2" charset="-127"/>
                <a:ea typeface="나눔고딕" pitchFamily="2" charset="-127"/>
              </a:endParaRPr>
            </a:p>
          </p:txBody>
        </p:sp>
        <p:sp>
          <p:nvSpPr>
            <p:cNvPr id="56" name="TextBox 55">
              <a:extLst>
                <a:ext uri="{FF2B5EF4-FFF2-40B4-BE49-F238E27FC236}">
                  <a16:creationId xmlns:a16="http://schemas.microsoft.com/office/drawing/2014/main" id="{4C5197D9-D8BA-5BC8-CCA8-9D217671AE62}"/>
                </a:ext>
              </a:extLst>
            </p:cNvPr>
            <p:cNvSpPr txBox="1"/>
            <p:nvPr/>
          </p:nvSpPr>
          <p:spPr>
            <a:xfrm>
              <a:off x="4150152" y="2267339"/>
              <a:ext cx="1194672" cy="529572"/>
            </a:xfrm>
            <a:prstGeom prst="rect">
              <a:avLst/>
            </a:prstGeom>
            <a:noFill/>
          </p:spPr>
          <p:txBody>
            <a:bodyPr wrap="square" rtlCol="0" anchor="ctr">
              <a:spAutoFit/>
            </a:bodyPr>
            <a:lstStyle/>
            <a:p>
              <a:r>
                <a:rPr lang="ko-KR" altLang="en-US" sz="2000" b="1" dirty="0">
                  <a:latin typeface="나눔고딕" pitchFamily="2" charset="-127"/>
                  <a:ea typeface="나눔고딕" pitchFamily="2" charset="-127"/>
                </a:rPr>
                <a:t>게임 소개</a:t>
              </a:r>
            </a:p>
          </p:txBody>
        </p:sp>
      </p:grpSp>
      <p:grpSp>
        <p:nvGrpSpPr>
          <p:cNvPr id="58" name="그룹 57">
            <a:extLst>
              <a:ext uri="{FF2B5EF4-FFF2-40B4-BE49-F238E27FC236}">
                <a16:creationId xmlns:a16="http://schemas.microsoft.com/office/drawing/2014/main" id="{0D489F23-D145-5FA8-1190-42EC721EE3C8}"/>
              </a:ext>
            </a:extLst>
          </p:cNvPr>
          <p:cNvGrpSpPr/>
          <p:nvPr/>
        </p:nvGrpSpPr>
        <p:grpSpPr>
          <a:xfrm>
            <a:off x="657908" y="1015842"/>
            <a:ext cx="2020201" cy="646331"/>
            <a:chOff x="3641880" y="2097965"/>
            <a:chExt cx="1702943" cy="855461"/>
          </a:xfrm>
        </p:grpSpPr>
        <p:sp>
          <p:nvSpPr>
            <p:cNvPr id="59" name="TextBox 58">
              <a:extLst>
                <a:ext uri="{FF2B5EF4-FFF2-40B4-BE49-F238E27FC236}">
                  <a16:creationId xmlns:a16="http://schemas.microsoft.com/office/drawing/2014/main" id="{CE12A939-1AEC-219E-E42A-3A7C3CCB7148}"/>
                </a:ext>
              </a:extLst>
            </p:cNvPr>
            <p:cNvSpPr txBox="1"/>
            <p:nvPr/>
          </p:nvSpPr>
          <p:spPr>
            <a:xfrm>
              <a:off x="3641880" y="2097965"/>
              <a:ext cx="499732" cy="855461"/>
            </a:xfrm>
            <a:prstGeom prst="rect">
              <a:avLst/>
            </a:prstGeom>
            <a:noFill/>
          </p:spPr>
          <p:txBody>
            <a:bodyPr wrap="square" rtlCol="0" anchor="ctr">
              <a:spAutoFit/>
            </a:bodyPr>
            <a:lstStyle/>
            <a:p>
              <a:r>
                <a:rPr lang="en-US" altLang="ko-KR" sz="3600" b="1" dirty="0">
                  <a:solidFill>
                    <a:schemeClr val="tx1">
                      <a:lumMod val="65000"/>
                      <a:lumOff val="35000"/>
                    </a:schemeClr>
                  </a:solidFill>
                  <a:latin typeface="나눔고딕" pitchFamily="2" charset="-127"/>
                  <a:ea typeface="나눔고딕" pitchFamily="2" charset="-127"/>
                </a:rPr>
                <a:t>1</a:t>
              </a:r>
              <a:endParaRPr lang="ko-KR" altLang="en-US" sz="3600" b="1" dirty="0">
                <a:solidFill>
                  <a:schemeClr val="tx1">
                    <a:lumMod val="65000"/>
                    <a:lumOff val="35000"/>
                  </a:schemeClr>
                </a:solidFill>
                <a:latin typeface="나눔고딕" pitchFamily="2" charset="-127"/>
                <a:ea typeface="나눔고딕" pitchFamily="2" charset="-127"/>
              </a:endParaRPr>
            </a:p>
          </p:txBody>
        </p:sp>
        <p:sp>
          <p:nvSpPr>
            <p:cNvPr id="60" name="TextBox 59">
              <a:extLst>
                <a:ext uri="{FF2B5EF4-FFF2-40B4-BE49-F238E27FC236}">
                  <a16:creationId xmlns:a16="http://schemas.microsoft.com/office/drawing/2014/main" id="{7B8D8AFD-44B2-498D-140F-AA8270CEC0E2}"/>
                </a:ext>
              </a:extLst>
            </p:cNvPr>
            <p:cNvSpPr txBox="1"/>
            <p:nvPr/>
          </p:nvSpPr>
          <p:spPr>
            <a:xfrm>
              <a:off x="4150151" y="2267339"/>
              <a:ext cx="1194672" cy="529572"/>
            </a:xfrm>
            <a:prstGeom prst="rect">
              <a:avLst/>
            </a:prstGeom>
            <a:noFill/>
          </p:spPr>
          <p:txBody>
            <a:bodyPr wrap="square" rtlCol="0" anchor="ctr">
              <a:spAutoFit/>
            </a:bodyPr>
            <a:lstStyle/>
            <a:p>
              <a:r>
                <a:rPr lang="ko-KR" altLang="en-US" sz="2000" b="1" dirty="0">
                  <a:latin typeface="나눔고딕" pitchFamily="2" charset="-127"/>
                  <a:ea typeface="나눔고딕" pitchFamily="2" charset="-127"/>
                </a:rPr>
                <a:t>연구 목적</a:t>
              </a:r>
            </a:p>
          </p:txBody>
        </p:sp>
      </p:grpSp>
      <p:grpSp>
        <p:nvGrpSpPr>
          <p:cNvPr id="64" name="그룹 63">
            <a:extLst>
              <a:ext uri="{FF2B5EF4-FFF2-40B4-BE49-F238E27FC236}">
                <a16:creationId xmlns:a16="http://schemas.microsoft.com/office/drawing/2014/main" id="{76D111A7-C1BB-15F9-9B33-051D53D781A4}"/>
              </a:ext>
            </a:extLst>
          </p:cNvPr>
          <p:cNvGrpSpPr/>
          <p:nvPr/>
        </p:nvGrpSpPr>
        <p:grpSpPr>
          <a:xfrm>
            <a:off x="8728307" y="1014962"/>
            <a:ext cx="2465810" cy="646331"/>
            <a:chOff x="3641880" y="2091233"/>
            <a:chExt cx="2276096" cy="868925"/>
          </a:xfrm>
        </p:grpSpPr>
        <p:sp>
          <p:nvSpPr>
            <p:cNvPr id="65" name="TextBox 64">
              <a:extLst>
                <a:ext uri="{FF2B5EF4-FFF2-40B4-BE49-F238E27FC236}">
                  <a16:creationId xmlns:a16="http://schemas.microsoft.com/office/drawing/2014/main" id="{1A8DCF26-FDE7-4BFC-D2E3-3E0D4237B230}"/>
                </a:ext>
              </a:extLst>
            </p:cNvPr>
            <p:cNvSpPr txBox="1"/>
            <p:nvPr/>
          </p:nvSpPr>
          <p:spPr>
            <a:xfrm>
              <a:off x="3641880" y="2091233"/>
              <a:ext cx="499732" cy="868925"/>
            </a:xfrm>
            <a:prstGeom prst="rect">
              <a:avLst/>
            </a:prstGeom>
            <a:noFill/>
          </p:spPr>
          <p:txBody>
            <a:bodyPr wrap="square" rtlCol="0" anchor="ctr">
              <a:spAutoFit/>
            </a:bodyPr>
            <a:lstStyle/>
            <a:p>
              <a:r>
                <a:rPr lang="en-US" altLang="ko-KR" sz="3600" b="1" dirty="0">
                  <a:solidFill>
                    <a:schemeClr val="tx1">
                      <a:lumMod val="65000"/>
                      <a:lumOff val="35000"/>
                    </a:schemeClr>
                  </a:solidFill>
                  <a:latin typeface="나눔고딕" pitchFamily="2" charset="-127"/>
                  <a:ea typeface="나눔고딕" pitchFamily="2" charset="-127"/>
                </a:rPr>
                <a:t>4</a:t>
              </a:r>
              <a:endParaRPr lang="ko-KR" altLang="en-US" sz="3600" b="1" dirty="0">
                <a:solidFill>
                  <a:schemeClr val="tx1">
                    <a:lumMod val="65000"/>
                    <a:lumOff val="35000"/>
                  </a:schemeClr>
                </a:solidFill>
                <a:latin typeface="나눔고딕" pitchFamily="2" charset="-127"/>
                <a:ea typeface="나눔고딕" pitchFamily="2" charset="-127"/>
              </a:endParaRPr>
            </a:p>
          </p:txBody>
        </p:sp>
        <p:sp>
          <p:nvSpPr>
            <p:cNvPr id="66" name="TextBox 65">
              <a:extLst>
                <a:ext uri="{FF2B5EF4-FFF2-40B4-BE49-F238E27FC236}">
                  <a16:creationId xmlns:a16="http://schemas.microsoft.com/office/drawing/2014/main" id="{1539D25E-4705-734A-4DD3-67DE1281CE12}"/>
                </a:ext>
              </a:extLst>
            </p:cNvPr>
            <p:cNvSpPr txBox="1"/>
            <p:nvPr/>
          </p:nvSpPr>
          <p:spPr>
            <a:xfrm>
              <a:off x="4141612" y="2254403"/>
              <a:ext cx="1776364" cy="537906"/>
            </a:xfrm>
            <a:prstGeom prst="rect">
              <a:avLst/>
            </a:prstGeom>
            <a:noFill/>
          </p:spPr>
          <p:txBody>
            <a:bodyPr wrap="square" rtlCol="0" anchor="ctr">
              <a:spAutoFit/>
            </a:bodyPr>
            <a:lstStyle/>
            <a:p>
              <a:r>
                <a:rPr lang="ko-KR" altLang="en-US" sz="2000" b="1" dirty="0">
                  <a:latin typeface="나눔고딕" pitchFamily="2" charset="-127"/>
                  <a:ea typeface="나눔고딕" pitchFamily="2" charset="-127"/>
                </a:rPr>
                <a:t>개발 환경</a:t>
              </a:r>
            </a:p>
          </p:txBody>
        </p:sp>
      </p:grpSp>
      <p:grpSp>
        <p:nvGrpSpPr>
          <p:cNvPr id="70" name="그룹 69">
            <a:extLst>
              <a:ext uri="{FF2B5EF4-FFF2-40B4-BE49-F238E27FC236}">
                <a16:creationId xmlns:a16="http://schemas.microsoft.com/office/drawing/2014/main" id="{8BE12275-6772-A706-78B6-B573FEA83301}"/>
              </a:ext>
            </a:extLst>
          </p:cNvPr>
          <p:cNvGrpSpPr/>
          <p:nvPr/>
        </p:nvGrpSpPr>
        <p:grpSpPr>
          <a:xfrm>
            <a:off x="6223253" y="966653"/>
            <a:ext cx="2301240" cy="707886"/>
            <a:chOff x="3641880" y="2053231"/>
            <a:chExt cx="1527909" cy="925799"/>
          </a:xfrm>
        </p:grpSpPr>
        <p:sp>
          <p:nvSpPr>
            <p:cNvPr id="71" name="TextBox 70">
              <a:extLst>
                <a:ext uri="{FF2B5EF4-FFF2-40B4-BE49-F238E27FC236}">
                  <a16:creationId xmlns:a16="http://schemas.microsoft.com/office/drawing/2014/main" id="{6D8586BD-02F2-789B-2E8A-E3590F5E4672}"/>
                </a:ext>
              </a:extLst>
            </p:cNvPr>
            <p:cNvSpPr txBox="1"/>
            <p:nvPr/>
          </p:nvSpPr>
          <p:spPr>
            <a:xfrm>
              <a:off x="3641880" y="2103047"/>
              <a:ext cx="499732" cy="845295"/>
            </a:xfrm>
            <a:prstGeom prst="rect">
              <a:avLst/>
            </a:prstGeom>
            <a:noFill/>
          </p:spPr>
          <p:txBody>
            <a:bodyPr wrap="square" rtlCol="0" anchor="ctr">
              <a:spAutoFit/>
            </a:bodyPr>
            <a:lstStyle/>
            <a:p>
              <a:r>
                <a:rPr lang="en-US" altLang="ko-KR" sz="3600" b="1" dirty="0">
                  <a:solidFill>
                    <a:schemeClr val="tx1">
                      <a:lumMod val="65000"/>
                      <a:lumOff val="35000"/>
                    </a:schemeClr>
                  </a:solidFill>
                  <a:latin typeface="나눔고딕" pitchFamily="2" charset="-127"/>
                  <a:ea typeface="나눔고딕" pitchFamily="2" charset="-127"/>
                </a:rPr>
                <a:t>3</a:t>
              </a:r>
              <a:endParaRPr lang="ko-KR" altLang="en-US" sz="3600" b="1" dirty="0">
                <a:solidFill>
                  <a:schemeClr val="tx1">
                    <a:lumMod val="65000"/>
                    <a:lumOff val="35000"/>
                  </a:schemeClr>
                </a:solidFill>
                <a:latin typeface="나눔고딕" pitchFamily="2" charset="-127"/>
                <a:ea typeface="나눔고딕" pitchFamily="2" charset="-127"/>
              </a:endParaRPr>
            </a:p>
          </p:txBody>
        </p:sp>
        <p:sp>
          <p:nvSpPr>
            <p:cNvPr id="72" name="TextBox 71">
              <a:extLst>
                <a:ext uri="{FF2B5EF4-FFF2-40B4-BE49-F238E27FC236}">
                  <a16:creationId xmlns:a16="http://schemas.microsoft.com/office/drawing/2014/main" id="{331924D3-53B5-4A85-B447-7017EA64D98C}"/>
                </a:ext>
              </a:extLst>
            </p:cNvPr>
            <p:cNvSpPr txBox="1"/>
            <p:nvPr/>
          </p:nvSpPr>
          <p:spPr>
            <a:xfrm>
              <a:off x="3975117" y="2053231"/>
              <a:ext cx="1194672" cy="925799"/>
            </a:xfrm>
            <a:prstGeom prst="rect">
              <a:avLst/>
            </a:prstGeom>
            <a:noFill/>
          </p:spPr>
          <p:txBody>
            <a:bodyPr wrap="square" rtlCol="0" anchor="ctr">
              <a:spAutoFit/>
            </a:bodyPr>
            <a:lstStyle/>
            <a:p>
              <a:r>
                <a:rPr lang="ko-KR" altLang="en-US" sz="2000" b="1" dirty="0">
                  <a:latin typeface="나눔고딕" pitchFamily="2" charset="-127"/>
                  <a:ea typeface="나눔고딕" pitchFamily="2" charset="-127"/>
                </a:rPr>
                <a:t>중점 연구 분야</a:t>
              </a:r>
            </a:p>
          </p:txBody>
        </p:sp>
      </p:grpSp>
      <p:grpSp>
        <p:nvGrpSpPr>
          <p:cNvPr id="76" name="그룹 75">
            <a:extLst>
              <a:ext uri="{FF2B5EF4-FFF2-40B4-BE49-F238E27FC236}">
                <a16:creationId xmlns:a16="http://schemas.microsoft.com/office/drawing/2014/main" id="{27AD42E2-BA2D-18E6-754B-EE6FD00D4BB2}"/>
              </a:ext>
            </a:extLst>
          </p:cNvPr>
          <p:cNvGrpSpPr/>
          <p:nvPr/>
        </p:nvGrpSpPr>
        <p:grpSpPr>
          <a:xfrm>
            <a:off x="5050072" y="3542091"/>
            <a:ext cx="2091855" cy="646331"/>
            <a:chOff x="3641880" y="2043890"/>
            <a:chExt cx="1687247" cy="963611"/>
          </a:xfrm>
        </p:grpSpPr>
        <p:sp>
          <p:nvSpPr>
            <p:cNvPr id="77" name="TextBox 76">
              <a:extLst>
                <a:ext uri="{FF2B5EF4-FFF2-40B4-BE49-F238E27FC236}">
                  <a16:creationId xmlns:a16="http://schemas.microsoft.com/office/drawing/2014/main" id="{49136B8D-7D31-6C8A-9B44-BE01E9B72480}"/>
                </a:ext>
              </a:extLst>
            </p:cNvPr>
            <p:cNvSpPr txBox="1"/>
            <p:nvPr/>
          </p:nvSpPr>
          <p:spPr>
            <a:xfrm>
              <a:off x="3641880" y="2043890"/>
              <a:ext cx="499732" cy="963611"/>
            </a:xfrm>
            <a:prstGeom prst="rect">
              <a:avLst/>
            </a:prstGeom>
            <a:noFill/>
          </p:spPr>
          <p:txBody>
            <a:bodyPr wrap="square" rtlCol="0" anchor="ctr">
              <a:spAutoFit/>
            </a:bodyPr>
            <a:lstStyle/>
            <a:p>
              <a:r>
                <a:rPr lang="en-US" altLang="ko-KR" sz="3600" b="1" dirty="0">
                  <a:solidFill>
                    <a:schemeClr val="tx1">
                      <a:lumMod val="65000"/>
                      <a:lumOff val="35000"/>
                    </a:schemeClr>
                  </a:solidFill>
                  <a:latin typeface="나눔고딕" pitchFamily="2" charset="-127"/>
                  <a:ea typeface="나눔고딕" pitchFamily="2" charset="-127"/>
                </a:rPr>
                <a:t>6</a:t>
              </a:r>
              <a:endParaRPr lang="ko-KR" altLang="en-US" sz="3600" b="1" dirty="0">
                <a:solidFill>
                  <a:schemeClr val="tx1">
                    <a:lumMod val="65000"/>
                    <a:lumOff val="35000"/>
                  </a:schemeClr>
                </a:solidFill>
                <a:latin typeface="나눔고딕" pitchFamily="2" charset="-127"/>
                <a:ea typeface="나눔고딕" pitchFamily="2" charset="-127"/>
              </a:endParaRPr>
            </a:p>
          </p:txBody>
        </p:sp>
        <p:sp>
          <p:nvSpPr>
            <p:cNvPr id="78" name="TextBox 77">
              <a:extLst>
                <a:ext uri="{FF2B5EF4-FFF2-40B4-BE49-F238E27FC236}">
                  <a16:creationId xmlns:a16="http://schemas.microsoft.com/office/drawing/2014/main" id="{478236A8-7FE0-6788-7C4B-5B8FC33C4B74}"/>
                </a:ext>
              </a:extLst>
            </p:cNvPr>
            <p:cNvSpPr txBox="1"/>
            <p:nvPr/>
          </p:nvSpPr>
          <p:spPr>
            <a:xfrm>
              <a:off x="4150151" y="2233864"/>
              <a:ext cx="1178976" cy="596522"/>
            </a:xfrm>
            <a:prstGeom prst="rect">
              <a:avLst/>
            </a:prstGeom>
            <a:noFill/>
          </p:spPr>
          <p:txBody>
            <a:bodyPr wrap="square" rtlCol="0" anchor="ctr">
              <a:spAutoFit/>
            </a:bodyPr>
            <a:lstStyle/>
            <a:p>
              <a:r>
                <a:rPr lang="ko-KR" altLang="en-US" sz="2000" b="1" dirty="0">
                  <a:latin typeface="나눔고딕" pitchFamily="2" charset="-127"/>
                  <a:ea typeface="나눔고딕" pitchFamily="2" charset="-127"/>
                </a:rPr>
                <a:t>개발 일정</a:t>
              </a:r>
            </a:p>
          </p:txBody>
        </p:sp>
      </p:grpSp>
      <p:grpSp>
        <p:nvGrpSpPr>
          <p:cNvPr id="79" name="그룹 78">
            <a:extLst>
              <a:ext uri="{FF2B5EF4-FFF2-40B4-BE49-F238E27FC236}">
                <a16:creationId xmlns:a16="http://schemas.microsoft.com/office/drawing/2014/main" id="{E1AFCA7C-BE93-E978-A7D1-97CF0150516D}"/>
              </a:ext>
            </a:extLst>
          </p:cNvPr>
          <p:cNvGrpSpPr/>
          <p:nvPr/>
        </p:nvGrpSpPr>
        <p:grpSpPr>
          <a:xfrm>
            <a:off x="8043956" y="3555011"/>
            <a:ext cx="1700685" cy="646331"/>
            <a:chOff x="3641880" y="2016067"/>
            <a:chExt cx="926027" cy="1019257"/>
          </a:xfrm>
        </p:grpSpPr>
        <p:sp>
          <p:nvSpPr>
            <p:cNvPr id="80" name="TextBox 79">
              <a:extLst>
                <a:ext uri="{FF2B5EF4-FFF2-40B4-BE49-F238E27FC236}">
                  <a16:creationId xmlns:a16="http://schemas.microsoft.com/office/drawing/2014/main" id="{38DC08B8-F9BC-2E1B-EEC2-B370620E7B3F}"/>
                </a:ext>
              </a:extLst>
            </p:cNvPr>
            <p:cNvSpPr txBox="1"/>
            <p:nvPr/>
          </p:nvSpPr>
          <p:spPr>
            <a:xfrm>
              <a:off x="3641880" y="2016067"/>
              <a:ext cx="499732" cy="1019257"/>
            </a:xfrm>
            <a:prstGeom prst="rect">
              <a:avLst/>
            </a:prstGeom>
            <a:noFill/>
          </p:spPr>
          <p:txBody>
            <a:bodyPr wrap="square" rtlCol="0" anchor="ctr">
              <a:spAutoFit/>
            </a:bodyPr>
            <a:lstStyle/>
            <a:p>
              <a:r>
                <a:rPr lang="en-US" altLang="ko-KR" sz="3600" b="1" dirty="0">
                  <a:solidFill>
                    <a:schemeClr val="tx1">
                      <a:lumMod val="65000"/>
                      <a:lumOff val="35000"/>
                    </a:schemeClr>
                  </a:solidFill>
                  <a:latin typeface="나눔고딕" pitchFamily="2" charset="-127"/>
                  <a:ea typeface="나눔고딕" pitchFamily="2" charset="-127"/>
                </a:rPr>
                <a:t>7</a:t>
              </a:r>
              <a:endParaRPr lang="ko-KR" altLang="en-US" sz="3600" b="1" dirty="0">
                <a:solidFill>
                  <a:schemeClr val="tx1">
                    <a:lumMod val="65000"/>
                    <a:lumOff val="35000"/>
                  </a:schemeClr>
                </a:solidFill>
                <a:latin typeface="나눔고딕" pitchFamily="2" charset="-127"/>
                <a:ea typeface="나눔고딕" pitchFamily="2" charset="-127"/>
              </a:endParaRPr>
            </a:p>
          </p:txBody>
        </p:sp>
        <p:sp>
          <p:nvSpPr>
            <p:cNvPr id="81" name="TextBox 80">
              <a:extLst>
                <a:ext uri="{FF2B5EF4-FFF2-40B4-BE49-F238E27FC236}">
                  <a16:creationId xmlns:a16="http://schemas.microsoft.com/office/drawing/2014/main" id="{2F64E1DE-6D29-ADA3-4879-661CF4718C7A}"/>
                </a:ext>
              </a:extLst>
            </p:cNvPr>
            <p:cNvSpPr txBox="1"/>
            <p:nvPr/>
          </p:nvSpPr>
          <p:spPr>
            <a:xfrm>
              <a:off x="4033723" y="2213606"/>
              <a:ext cx="534184" cy="630969"/>
            </a:xfrm>
            <a:prstGeom prst="rect">
              <a:avLst/>
            </a:prstGeom>
            <a:noFill/>
          </p:spPr>
          <p:txBody>
            <a:bodyPr wrap="square" rtlCol="0" anchor="ctr">
              <a:spAutoFit/>
            </a:bodyPr>
            <a:lstStyle/>
            <a:p>
              <a:r>
                <a:rPr lang="ko-KR" altLang="en-US" sz="2000" b="1" dirty="0">
                  <a:latin typeface="나눔고딕" pitchFamily="2" charset="-127"/>
                  <a:ea typeface="나눔고딕" pitchFamily="2" charset="-127"/>
                </a:rPr>
                <a:t>출처</a:t>
              </a:r>
            </a:p>
          </p:txBody>
        </p:sp>
      </p:grpSp>
      <p:cxnSp>
        <p:nvCxnSpPr>
          <p:cNvPr id="86" name="직선 연결선 85">
            <a:extLst>
              <a:ext uri="{FF2B5EF4-FFF2-40B4-BE49-F238E27FC236}">
                <a16:creationId xmlns:a16="http://schemas.microsoft.com/office/drawing/2014/main" id="{A377EAED-7B1C-21EF-AE71-0496ACD5DD38}"/>
              </a:ext>
            </a:extLst>
          </p:cNvPr>
          <p:cNvCxnSpPr>
            <a:cxnSpLocks/>
            <a:endCxn id="11" idx="2"/>
          </p:cNvCxnSpPr>
          <p:nvPr/>
        </p:nvCxnSpPr>
        <p:spPr>
          <a:xfrm flipH="1">
            <a:off x="965005" y="4188422"/>
            <a:ext cx="10437217" cy="1985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슬라이드 번호 개체 틀 1">
            <a:extLst>
              <a:ext uri="{FF2B5EF4-FFF2-40B4-BE49-F238E27FC236}">
                <a16:creationId xmlns:a16="http://schemas.microsoft.com/office/drawing/2014/main" id="{A379BCF9-9243-1FAA-E149-4F53BD9AA043}"/>
              </a:ext>
            </a:extLst>
          </p:cNvPr>
          <p:cNvSpPr>
            <a:spLocks noGrp="1"/>
          </p:cNvSpPr>
          <p:nvPr>
            <p:ph type="sldNum" sz="quarter" idx="12"/>
          </p:nvPr>
        </p:nvSpPr>
        <p:spPr>
          <a:xfrm>
            <a:off x="11629748" y="6302570"/>
            <a:ext cx="389878" cy="365125"/>
          </a:xfrm>
        </p:spPr>
        <p:txBody>
          <a:bodyPr/>
          <a:lstStyle/>
          <a:p>
            <a:fld id="{BFDD92F1-F94B-4A11-B68E-69D397619E45}" type="slidenum">
              <a:rPr lang="ko-KR" altLang="en-US" smtClean="0">
                <a:solidFill>
                  <a:schemeClr val="tx1"/>
                </a:solidFill>
                <a:latin typeface="나눔고딕" pitchFamily="2" charset="-127"/>
                <a:ea typeface="나눔고딕" pitchFamily="2" charset="-127"/>
              </a:rPr>
              <a:t>2</a:t>
            </a:fld>
            <a:endParaRPr lang="ko-KR" altLang="en-US" dirty="0">
              <a:solidFill>
                <a:schemeClr val="tx1"/>
              </a:solidFill>
              <a:latin typeface="나눔고딕" pitchFamily="2" charset="-127"/>
              <a:ea typeface="나눔고딕" pitchFamily="2" charset="-127"/>
            </a:endParaRPr>
          </a:p>
        </p:txBody>
      </p:sp>
      <p:grpSp>
        <p:nvGrpSpPr>
          <p:cNvPr id="10" name="그룹 9">
            <a:extLst>
              <a:ext uri="{FF2B5EF4-FFF2-40B4-BE49-F238E27FC236}">
                <a16:creationId xmlns:a16="http://schemas.microsoft.com/office/drawing/2014/main" id="{07D7FF92-C685-CCFE-DBE6-D3821F30CF77}"/>
              </a:ext>
            </a:extLst>
          </p:cNvPr>
          <p:cNvGrpSpPr/>
          <p:nvPr/>
        </p:nvGrpSpPr>
        <p:grpSpPr>
          <a:xfrm>
            <a:off x="680930" y="3561945"/>
            <a:ext cx="3464942" cy="646331"/>
            <a:chOff x="3641880" y="2098495"/>
            <a:chExt cx="3047692" cy="854399"/>
          </a:xfrm>
        </p:grpSpPr>
        <p:sp>
          <p:nvSpPr>
            <p:cNvPr id="11" name="TextBox 10">
              <a:extLst>
                <a:ext uri="{FF2B5EF4-FFF2-40B4-BE49-F238E27FC236}">
                  <a16:creationId xmlns:a16="http://schemas.microsoft.com/office/drawing/2014/main" id="{09A79EAE-7014-DBE3-FFD3-5D59599A12DF}"/>
                </a:ext>
              </a:extLst>
            </p:cNvPr>
            <p:cNvSpPr txBox="1"/>
            <p:nvPr/>
          </p:nvSpPr>
          <p:spPr>
            <a:xfrm>
              <a:off x="3641880" y="2098495"/>
              <a:ext cx="499732" cy="854399"/>
            </a:xfrm>
            <a:prstGeom prst="rect">
              <a:avLst/>
            </a:prstGeom>
            <a:noFill/>
          </p:spPr>
          <p:txBody>
            <a:bodyPr wrap="square" rtlCol="0" anchor="ctr">
              <a:spAutoFit/>
            </a:bodyPr>
            <a:lstStyle/>
            <a:p>
              <a:r>
                <a:rPr lang="en-US" altLang="ko-KR" sz="3600" b="1" dirty="0">
                  <a:solidFill>
                    <a:schemeClr val="tx1">
                      <a:lumMod val="65000"/>
                      <a:lumOff val="35000"/>
                    </a:schemeClr>
                  </a:solidFill>
                  <a:latin typeface="나눔고딕" pitchFamily="2" charset="-127"/>
                  <a:ea typeface="나눔고딕" pitchFamily="2" charset="-127"/>
                </a:rPr>
                <a:t>5</a:t>
              </a:r>
              <a:endParaRPr lang="ko-KR" altLang="en-US" sz="3600" b="1" dirty="0">
                <a:solidFill>
                  <a:schemeClr val="tx1">
                    <a:lumMod val="65000"/>
                    <a:lumOff val="35000"/>
                  </a:schemeClr>
                </a:solidFill>
                <a:latin typeface="나눔고딕" pitchFamily="2" charset="-127"/>
                <a:ea typeface="나눔고딕" pitchFamily="2" charset="-127"/>
              </a:endParaRPr>
            </a:p>
          </p:txBody>
        </p:sp>
        <p:sp>
          <p:nvSpPr>
            <p:cNvPr id="12" name="TextBox 11">
              <a:extLst>
                <a:ext uri="{FF2B5EF4-FFF2-40B4-BE49-F238E27FC236}">
                  <a16:creationId xmlns:a16="http://schemas.microsoft.com/office/drawing/2014/main" id="{3891C50E-1668-DABF-7E1E-FF82EBD9805C}"/>
                </a:ext>
              </a:extLst>
            </p:cNvPr>
            <p:cNvSpPr txBox="1"/>
            <p:nvPr/>
          </p:nvSpPr>
          <p:spPr>
            <a:xfrm>
              <a:off x="4150152" y="2267667"/>
              <a:ext cx="2539420" cy="528914"/>
            </a:xfrm>
            <a:prstGeom prst="rect">
              <a:avLst/>
            </a:prstGeom>
            <a:noFill/>
          </p:spPr>
          <p:txBody>
            <a:bodyPr wrap="square" rtlCol="0" anchor="ctr">
              <a:spAutoFit/>
            </a:bodyPr>
            <a:lstStyle/>
            <a:p>
              <a:r>
                <a:rPr lang="ko-KR" altLang="en-US" sz="2000" b="1" dirty="0">
                  <a:latin typeface="나눔고딕" pitchFamily="2" charset="-127"/>
                  <a:ea typeface="나눔고딕" pitchFamily="2" charset="-127"/>
                </a:rPr>
                <a:t>준비 현황 및 역할 분담</a:t>
              </a:r>
            </a:p>
          </p:txBody>
        </p:sp>
      </p:grpSp>
    </p:spTree>
    <p:extLst>
      <p:ext uri="{BB962C8B-B14F-4D97-AF65-F5344CB8AC3E}">
        <p14:creationId xmlns:p14="http://schemas.microsoft.com/office/powerpoint/2010/main" val="262427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sp>
        <p:nvSpPr>
          <p:cNvPr id="45" name="TextBox 44">
            <a:extLst>
              <a:ext uri="{FF2B5EF4-FFF2-40B4-BE49-F238E27FC236}">
                <a16:creationId xmlns:a16="http://schemas.microsoft.com/office/drawing/2014/main" id="{9D4AA1C9-5E62-43D2-94D7-AF6398C0C2F3}"/>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연구 목적</a:t>
            </a:r>
          </a:p>
        </p:txBody>
      </p:sp>
      <p:sp>
        <p:nvSpPr>
          <p:cNvPr id="47" name="TextBox 46">
            <a:extLst>
              <a:ext uri="{FF2B5EF4-FFF2-40B4-BE49-F238E27FC236}">
                <a16:creationId xmlns:a16="http://schemas.microsoft.com/office/drawing/2014/main" id="{83C97A96-ACC5-4484-BA51-E826DEF6C800}"/>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1</a:t>
            </a:r>
            <a:endParaRPr lang="ko-KR" altLang="en-US" sz="4800" b="1" dirty="0">
              <a:solidFill>
                <a:schemeClr val="bg1">
                  <a:lumMod val="85000"/>
                </a:schemeClr>
              </a:solidFill>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AE5CD925-FB66-6D51-6F3A-A477DC70F6AE}"/>
              </a:ext>
            </a:extLst>
          </p:cNvPr>
          <p:cNvSpPr/>
          <p:nvPr/>
        </p:nvSpPr>
        <p:spPr>
          <a:xfrm>
            <a:off x="696000" y="1820769"/>
            <a:ext cx="10800000" cy="3600000"/>
          </a:xfrm>
          <a:prstGeom prst="roundRect">
            <a:avLst/>
          </a:prstGeom>
          <a:solidFill>
            <a:srgbClr val="0F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Direct3D 12</a:t>
            </a: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를 기반으로 </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3D</a:t>
            </a: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 게임을 만들어 게임 제작</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 </a:t>
            </a: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능력을 향상시킨다</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a:t>
            </a:r>
          </a:p>
          <a:p>
            <a:pPr marL="285750" marR="0" lvl="0" indent="-285750" algn="l"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endParaRPr>
          </a:p>
          <a:p>
            <a:pPr marL="285750" marR="0" lvl="0" indent="-285750" algn="l"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멀티 게임을 제작함으로써 </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IOCP</a:t>
            </a: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를 활용해 서버를 구현하는 능력을 기른다</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a:t>
            </a:r>
          </a:p>
          <a:p>
            <a:pPr marL="285750" marR="0" lvl="0" indent="-285750" algn="l"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endParaRPr>
          </a:p>
          <a:p>
            <a:pPr marL="285750" marR="0" lvl="0" indent="-285750" algn="l"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서버와 클라이언트 간의 협업을 위한 프레임워크를</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 </a:t>
            </a: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설계함으로써 </a:t>
            </a:r>
            <a:r>
              <a:rPr kumimoji="0" lang="ko-KR" altLang="en-US" sz="2200" b="0" i="0" u="none" strike="noStrike" kern="1200" cap="none" spc="0" normalizeH="0" baseline="0" noProof="0">
                <a:ln>
                  <a:noFill/>
                </a:ln>
                <a:solidFill>
                  <a:prstClr val="white"/>
                </a:solidFill>
                <a:effectLst/>
                <a:uLnTx/>
                <a:uFillTx/>
                <a:latin typeface="나눔고딕" pitchFamily="2" charset="-127"/>
                <a:ea typeface="나눔고딕" pitchFamily="2" charset="-127"/>
                <a:cs typeface="+mn-cs"/>
              </a:rPr>
              <a:t>프로젝트를 </a:t>
            </a:r>
            <a:br>
              <a:rPr kumimoji="0" lang="en-US" altLang="ko-KR" sz="2200" b="0" i="0" u="none" strike="noStrike" kern="1200" cap="none" spc="0" normalizeH="0" baseline="0" noProof="0">
                <a:ln>
                  <a:noFill/>
                </a:ln>
                <a:solidFill>
                  <a:prstClr val="white"/>
                </a:solidFill>
                <a:effectLst/>
                <a:uLnTx/>
                <a:uFillTx/>
                <a:latin typeface="나눔고딕" pitchFamily="2" charset="-127"/>
                <a:ea typeface="나눔고딕" pitchFamily="2" charset="-127"/>
                <a:cs typeface="+mn-cs"/>
              </a:rPr>
            </a:br>
            <a:r>
              <a:rPr kumimoji="0" lang="ko-KR" altLang="en-US" sz="2200" b="0" i="0" u="none" strike="noStrike" kern="1200" cap="none" spc="0" normalizeH="0" baseline="0" noProof="0">
                <a:ln>
                  <a:noFill/>
                </a:ln>
                <a:solidFill>
                  <a:prstClr val="white"/>
                </a:solidFill>
                <a:effectLst/>
                <a:uLnTx/>
                <a:uFillTx/>
                <a:latin typeface="나눔고딕" pitchFamily="2" charset="-127"/>
                <a:ea typeface="나눔고딕" pitchFamily="2" charset="-127"/>
                <a:cs typeface="+mn-cs"/>
              </a:rPr>
              <a:t>효율적으로 </a:t>
            </a: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관리하는 능력을</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 </a:t>
            </a:r>
            <a:r>
              <a:rPr kumimoji="0" lang="ko-KR" altLang="en-US"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기른다</a:t>
            </a:r>
            <a:r>
              <a:rPr kumimoji="0" lang="en-US" altLang="ko-KR" sz="2200" b="0" i="0" u="none" strike="noStrike" kern="1200" cap="none" spc="0" normalizeH="0" baseline="0" noProof="0" dirty="0">
                <a:ln>
                  <a:noFill/>
                </a:ln>
                <a:solidFill>
                  <a:prstClr val="white"/>
                </a:solidFill>
                <a:effectLst/>
                <a:uLnTx/>
                <a:uFillTx/>
                <a:latin typeface="나눔고딕" pitchFamily="2" charset="-127"/>
                <a:ea typeface="나눔고딕" pitchFamily="2" charset="-127"/>
                <a:cs typeface="+mn-cs"/>
              </a:rPr>
              <a:t>.</a:t>
            </a:r>
          </a:p>
        </p:txBody>
      </p: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슬라이드 번호 개체 틀 1">
            <a:extLst>
              <a:ext uri="{FF2B5EF4-FFF2-40B4-BE49-F238E27FC236}">
                <a16:creationId xmlns:a16="http://schemas.microsoft.com/office/drawing/2014/main" id="{7ED4E74A-3EF7-2191-0876-1D3DD3F64272}"/>
              </a:ext>
            </a:extLst>
          </p:cNvPr>
          <p:cNvSpPr txBox="1">
            <a:spLocks/>
          </p:cNvSpPr>
          <p:nvPr/>
        </p:nvSpPr>
        <p:spPr>
          <a:xfrm>
            <a:off x="11629748" y="6302570"/>
            <a:ext cx="389878" cy="365125"/>
          </a:xfrm>
          <a:prstGeom prst="rect">
            <a:avLst/>
          </a:prstGeom>
        </p:spPr>
        <p:txBody>
          <a:bodyPr vert="horz" lIns="91440" tIns="45720" rIns="91440" bIns="45720" rtlCol="0" anchor="ctr"/>
          <a:lstStyle>
            <a:defPPr>
              <a:defRPr lang="ko-KR"/>
            </a:defPPr>
            <a:lvl1pPr algn="r">
              <a:defRPr sz="1200"/>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BFDD92F1-F94B-4A11-B68E-69D397619E45}" type="slidenum">
              <a:rPr lang="ko-KR" altLang="en-US">
                <a:latin typeface="나눔고딕" pitchFamily="2" charset="-127"/>
                <a:ea typeface="나눔고딕" pitchFamily="2" charset="-127"/>
              </a:rPr>
              <a:pPr/>
              <a:t>3</a:t>
            </a:fld>
            <a:endParaRPr lang="ko-KR" altLang="en-US" dirty="0">
              <a:latin typeface="나눔고딕" pitchFamily="2" charset="-127"/>
              <a:ea typeface="나눔고딕" pitchFamily="2" charset="-127"/>
            </a:endParaRPr>
          </a:p>
        </p:txBody>
      </p:sp>
    </p:spTree>
    <p:extLst>
      <p:ext uri="{BB962C8B-B14F-4D97-AF65-F5344CB8AC3E}">
        <p14:creationId xmlns:p14="http://schemas.microsoft.com/office/powerpoint/2010/main" val="16270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7237129-BC3D-F0A4-8795-833175E4D727}"/>
              </a:ext>
            </a:extLst>
          </p:cNvPr>
          <p:cNvSpPr txBox="1"/>
          <p:nvPr/>
        </p:nvSpPr>
        <p:spPr>
          <a:xfrm>
            <a:off x="50675" y="5137038"/>
            <a:ext cx="12090648" cy="1107996"/>
          </a:xfrm>
          <a:prstGeom prst="rect">
            <a:avLst/>
          </a:prstGeom>
          <a:noFill/>
        </p:spPr>
        <p:txBody>
          <a:bodyPr wrap="square" rtlCol="0">
            <a:spAutoFit/>
          </a:bodyPr>
          <a:lstStyle/>
          <a:p>
            <a:pPr algn="ctr"/>
            <a:r>
              <a:rPr lang="ko-KR" altLang="en-US" sz="2200" b="1" dirty="0">
                <a:highlight>
                  <a:srgbClr val="BFDDF8"/>
                </a:highlight>
                <a:latin typeface="나눔고딕" pitchFamily="2" charset="-127"/>
                <a:ea typeface="나눔고딕" pitchFamily="2" charset="-127"/>
              </a:rPr>
              <a:t>공중전</a:t>
            </a:r>
            <a:r>
              <a:rPr lang="ko-KR" altLang="en-US" sz="2200" dirty="0">
                <a:latin typeface="나눔고딕" pitchFamily="2" charset="-127"/>
                <a:ea typeface="나눔고딕" pitchFamily="2" charset="-127"/>
              </a:rPr>
              <a:t>과 </a:t>
            </a:r>
            <a:r>
              <a:rPr lang="ko-KR" altLang="en-US" sz="2200" b="1" dirty="0">
                <a:highlight>
                  <a:srgbClr val="9AE69A"/>
                </a:highlight>
                <a:latin typeface="나눔고딕" pitchFamily="2" charset="-127"/>
                <a:ea typeface="나눔고딕" pitchFamily="2" charset="-127"/>
              </a:rPr>
              <a:t>지상전</a:t>
            </a:r>
            <a:r>
              <a:rPr lang="ko-KR" altLang="en-US" sz="2200" dirty="0">
                <a:latin typeface="나눔고딕" pitchFamily="2" charset="-127"/>
                <a:ea typeface="나눔고딕" pitchFamily="2" charset="-127"/>
              </a:rPr>
              <a:t>을 즐길 수 있는 게임</a:t>
            </a:r>
            <a:endParaRPr lang="en-US" altLang="ko-KR" sz="2200" dirty="0">
              <a:latin typeface="나눔고딕" pitchFamily="2" charset="-127"/>
              <a:ea typeface="나눔고딕" pitchFamily="2" charset="-127"/>
            </a:endParaRPr>
          </a:p>
          <a:p>
            <a:pPr algn="ctr"/>
            <a:endParaRPr lang="en-US" altLang="ko-KR" sz="2200" dirty="0">
              <a:latin typeface="나눔고딕" pitchFamily="2" charset="-127"/>
              <a:ea typeface="나눔고딕" pitchFamily="2" charset="-127"/>
            </a:endParaRPr>
          </a:p>
          <a:p>
            <a:pPr algn="ctr"/>
            <a:r>
              <a:rPr lang="ko-KR" altLang="en-US" sz="2200" dirty="0">
                <a:latin typeface="나눔고딕" pitchFamily="2" charset="-127"/>
                <a:ea typeface="나눔고딕" pitchFamily="2" charset="-127"/>
              </a:rPr>
              <a:t>다른 플레이어들과 함께</a:t>
            </a:r>
            <a:r>
              <a:rPr lang="en-US" altLang="ko-KR" sz="2200" dirty="0">
                <a:latin typeface="나눔고딕" pitchFamily="2" charset="-127"/>
                <a:ea typeface="나눔고딕" pitchFamily="2" charset="-127"/>
              </a:rPr>
              <a:t> </a:t>
            </a:r>
            <a:r>
              <a:rPr lang="ko-KR" altLang="en-US" sz="2200" dirty="0">
                <a:latin typeface="나눔고딕" pitchFamily="2" charset="-127"/>
                <a:ea typeface="나눔고딕" pitchFamily="2" charset="-127"/>
              </a:rPr>
              <a:t>제한 시간 안에 적 </a:t>
            </a:r>
            <a:r>
              <a:rPr lang="en-US" altLang="ko-KR" sz="2200" dirty="0">
                <a:latin typeface="나눔고딕" pitchFamily="2" charset="-127"/>
                <a:ea typeface="나눔고딕" pitchFamily="2" charset="-127"/>
              </a:rPr>
              <a:t>NPC</a:t>
            </a:r>
            <a:r>
              <a:rPr lang="ko-KR" altLang="en-US" sz="2200" dirty="0">
                <a:latin typeface="나눔고딕" pitchFamily="2" charset="-127"/>
                <a:ea typeface="나눔고딕" pitchFamily="2" charset="-127"/>
              </a:rPr>
              <a:t>를 모두 처치하고</a:t>
            </a:r>
            <a:r>
              <a:rPr lang="en-US" altLang="ko-KR" sz="2200" dirty="0">
                <a:latin typeface="나눔고딕" pitchFamily="2" charset="-127"/>
                <a:ea typeface="나눔고딕" pitchFamily="2" charset="-127"/>
              </a:rPr>
              <a:t> </a:t>
            </a:r>
            <a:r>
              <a:rPr lang="ko-KR" altLang="en-US" sz="2200" dirty="0">
                <a:latin typeface="나눔고딕" pitchFamily="2" charset="-127"/>
                <a:ea typeface="나눔고딕" pitchFamily="2" charset="-127"/>
              </a:rPr>
              <a:t>거점 지역을 점령하는 멀티 게임</a:t>
            </a:r>
            <a:endParaRPr lang="en-US" altLang="ko-KR" sz="2200" dirty="0">
              <a:latin typeface="나눔고딕" pitchFamily="2" charset="-127"/>
              <a:ea typeface="나눔고딕" pitchFamily="2" charset="-127"/>
            </a:endParaRPr>
          </a:p>
        </p:txBody>
      </p: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898994B-CD24-E304-B552-E1B93272BF77}"/>
              </a:ext>
            </a:extLst>
          </p:cNvPr>
          <p:cNvSpPr txBox="1"/>
          <p:nvPr/>
        </p:nvSpPr>
        <p:spPr>
          <a:xfrm>
            <a:off x="2868675" y="4803763"/>
            <a:ext cx="6454648" cy="276999"/>
          </a:xfrm>
          <a:prstGeom prst="rect">
            <a:avLst/>
          </a:prstGeom>
          <a:noFill/>
        </p:spPr>
        <p:txBody>
          <a:bodyPr wrap="square" rtlCol="0" anchor="t">
            <a:spAutoFit/>
          </a:bodyPr>
          <a:lstStyle/>
          <a:p>
            <a:pPr marL="139700" algn="ctr">
              <a:buClr>
                <a:schemeClr val="lt2"/>
              </a:buClr>
              <a:buSzPts val="1400"/>
            </a:pPr>
            <a:r>
              <a:rPr lang="en-US" altLang="ko-KR" sz="1200" dirty="0">
                <a:latin typeface="나눔고딕" pitchFamily="2" charset="-127"/>
                <a:ea typeface="나눔고딕" pitchFamily="2" charset="-127"/>
                <a:sym typeface="Advent Pro"/>
              </a:rPr>
              <a:t>&lt;</a:t>
            </a:r>
            <a:r>
              <a:rPr lang="ko-KR" altLang="en-US" sz="1200" dirty="0">
                <a:latin typeface="나눔고딕" pitchFamily="2" charset="-127"/>
                <a:ea typeface="나눔고딕" pitchFamily="2" charset="-127"/>
                <a:sym typeface="Advent Pro"/>
              </a:rPr>
              <a:t>그림 </a:t>
            </a:r>
            <a:r>
              <a:rPr lang="en-US" altLang="ko-KR" sz="1200" dirty="0">
                <a:latin typeface="나눔고딕" pitchFamily="2" charset="-127"/>
                <a:ea typeface="나눔고딕" pitchFamily="2" charset="-127"/>
                <a:sym typeface="Advent Pro"/>
              </a:rPr>
              <a:t>1&gt; </a:t>
            </a:r>
            <a:r>
              <a:rPr lang="ko-KR" altLang="en-US" sz="1200" dirty="0">
                <a:latin typeface="나눔고딕" pitchFamily="2" charset="-127"/>
                <a:ea typeface="나눔고딕" pitchFamily="2" charset="-127"/>
                <a:sym typeface="Advent Pro"/>
              </a:rPr>
              <a:t>게임 화면 예시 </a:t>
            </a:r>
            <a:r>
              <a:rPr lang="en-US" altLang="ko-KR" sz="1200" dirty="0">
                <a:latin typeface="나눔고딕" pitchFamily="2" charset="-127"/>
                <a:ea typeface="나눔고딕" pitchFamily="2" charset="-127"/>
                <a:sym typeface="Advent Pro"/>
              </a:rPr>
              <a:t>(</a:t>
            </a:r>
            <a:r>
              <a:rPr lang="en-US" altLang="ko-KR" sz="1200" dirty="0">
                <a:latin typeface="나눔고딕" pitchFamily="2" charset="-127"/>
                <a:ea typeface="나눔고딕" pitchFamily="2" charset="-127"/>
              </a:rPr>
              <a:t>Battle Field 4</a:t>
            </a:r>
            <a:r>
              <a:rPr lang="en-US" altLang="ko-KR" sz="1200" dirty="0">
                <a:latin typeface="나눔고딕" pitchFamily="2" charset="-127"/>
                <a:ea typeface="나눔고딕" pitchFamily="2" charset="-127"/>
                <a:sym typeface="Advent Pro"/>
              </a:rPr>
              <a:t>)</a:t>
            </a:r>
          </a:p>
        </p:txBody>
      </p:sp>
      <p:pic>
        <p:nvPicPr>
          <p:cNvPr id="9" name="그림 8">
            <a:extLst>
              <a:ext uri="{FF2B5EF4-FFF2-40B4-BE49-F238E27FC236}">
                <a16:creationId xmlns:a16="http://schemas.microsoft.com/office/drawing/2014/main" id="{8FF1C0D4-4C97-8F08-970C-028D1F2AE96C}"/>
              </a:ext>
            </a:extLst>
          </p:cNvPr>
          <p:cNvPicPr>
            <a:picLocks noChangeAspect="1"/>
          </p:cNvPicPr>
          <p:nvPr/>
        </p:nvPicPr>
        <p:blipFill>
          <a:blip r:embed="rId2"/>
          <a:stretch>
            <a:fillRect/>
          </a:stretch>
        </p:blipFill>
        <p:spPr>
          <a:xfrm>
            <a:off x="2868675" y="1377076"/>
            <a:ext cx="6454648" cy="3425832"/>
          </a:xfrm>
          <a:prstGeom prst="rect">
            <a:avLst/>
          </a:prstGeom>
        </p:spPr>
      </p:pic>
      <p:sp>
        <p:nvSpPr>
          <p:cNvPr id="3" name="TextBox 2">
            <a:extLst>
              <a:ext uri="{FF2B5EF4-FFF2-40B4-BE49-F238E27FC236}">
                <a16:creationId xmlns:a16="http://schemas.microsoft.com/office/drawing/2014/main" id="{5936AA5D-501B-33FF-C137-6C86AB723870}"/>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게임 소개</a:t>
            </a:r>
          </a:p>
        </p:txBody>
      </p:sp>
      <p:sp>
        <p:nvSpPr>
          <p:cNvPr id="6" name="TextBox 5">
            <a:extLst>
              <a:ext uri="{FF2B5EF4-FFF2-40B4-BE49-F238E27FC236}">
                <a16:creationId xmlns:a16="http://schemas.microsoft.com/office/drawing/2014/main" id="{82E02643-99E1-591D-68DF-9D86E73E1423}"/>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2</a:t>
            </a:r>
            <a:endParaRPr lang="ko-KR" altLang="en-US" sz="4800" b="1" dirty="0">
              <a:solidFill>
                <a:schemeClr val="bg1">
                  <a:lumMod val="85000"/>
                </a:schemeClr>
              </a:solidFill>
              <a:latin typeface="나눔고딕" pitchFamily="2" charset="-127"/>
              <a:ea typeface="나눔고딕" pitchFamily="2" charset="-127"/>
            </a:endParaRPr>
          </a:p>
        </p:txBody>
      </p:sp>
      <p:sp>
        <p:nvSpPr>
          <p:cNvPr id="5" name="슬라이드 번호 개체 틀 1">
            <a:extLst>
              <a:ext uri="{FF2B5EF4-FFF2-40B4-BE49-F238E27FC236}">
                <a16:creationId xmlns:a16="http://schemas.microsoft.com/office/drawing/2014/main" id="{4EBA4066-8212-0775-3FFC-D4FC4D120EA3}"/>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4</a:t>
            </a:fld>
            <a:endParaRPr lang="ko-KR" altLang="en-US" dirty="0">
              <a:solidFill>
                <a:schemeClr val="tx1"/>
              </a:solidFill>
              <a:latin typeface="나눔고딕" pitchFamily="2" charset="-127"/>
              <a:ea typeface="나눔고딕" pitchFamily="2" charset="-127"/>
            </a:endParaRPr>
          </a:p>
        </p:txBody>
      </p:sp>
      <p:sp>
        <p:nvSpPr>
          <p:cNvPr id="10" name="TextBox 9">
            <a:extLst>
              <a:ext uri="{FF2B5EF4-FFF2-40B4-BE49-F238E27FC236}">
                <a16:creationId xmlns:a16="http://schemas.microsoft.com/office/drawing/2014/main" id="{7D461211-2F5D-999A-9F35-FA80DD8CC70E}"/>
              </a:ext>
            </a:extLst>
          </p:cNvPr>
          <p:cNvSpPr txBox="1"/>
          <p:nvPr/>
        </p:nvSpPr>
        <p:spPr>
          <a:xfrm>
            <a:off x="677941" y="707544"/>
            <a:ext cx="1734277" cy="369332"/>
          </a:xfrm>
          <a:prstGeom prst="rect">
            <a:avLst/>
          </a:prstGeom>
          <a:noFill/>
        </p:spPr>
        <p:txBody>
          <a:bodyPr wrap="square" rtlCol="0">
            <a:spAutoFit/>
          </a:bodyPr>
          <a:lstStyle>
            <a:defPPr>
              <a:defRPr lang="ko-KR"/>
            </a:defPPr>
            <a:lvl1pPr marL="342900" indent="-342900">
              <a:buFont typeface="+mj-lt"/>
              <a:buAutoNum type="arabicParenR" startAt="2"/>
              <a:defRPr sz="2000">
                <a:latin typeface="+mj-ea"/>
                <a:ea typeface="+mj-ea"/>
              </a:defRPr>
            </a:lvl1pPr>
          </a:lstStyle>
          <a:p>
            <a:pPr marL="0" indent="0">
              <a:buNone/>
            </a:pPr>
            <a:r>
              <a:rPr lang="en-US" altLang="ko-KR" sz="1800" b="1" dirty="0">
                <a:latin typeface="나눔고딕" pitchFamily="2" charset="-127"/>
                <a:ea typeface="나눔고딕" pitchFamily="2" charset="-127"/>
              </a:rPr>
              <a:t>1) </a:t>
            </a:r>
            <a:r>
              <a:rPr lang="ko-KR" altLang="en-US" sz="1800" b="1" dirty="0">
                <a:latin typeface="나눔고딕" pitchFamily="2" charset="-127"/>
                <a:ea typeface="나눔고딕" pitchFamily="2" charset="-127"/>
              </a:rPr>
              <a:t>게임</a:t>
            </a:r>
            <a:r>
              <a:rPr lang="en-US" altLang="ko-KR" sz="1800" b="1" dirty="0">
                <a:latin typeface="나눔고딕" pitchFamily="2" charset="-127"/>
                <a:ea typeface="나눔고딕" pitchFamily="2" charset="-127"/>
              </a:rPr>
              <a:t> </a:t>
            </a:r>
            <a:r>
              <a:rPr lang="ko-KR" altLang="en-US" sz="1800" b="1" dirty="0">
                <a:latin typeface="나눔고딕" pitchFamily="2" charset="-127"/>
                <a:ea typeface="나눔고딕" pitchFamily="2" charset="-127"/>
              </a:rPr>
              <a:t>정보</a:t>
            </a:r>
            <a:endParaRPr lang="en-US" altLang="ko-KR" sz="1800" b="1" dirty="0">
              <a:latin typeface="나눔고딕" pitchFamily="2" charset="-127"/>
              <a:ea typeface="나눔고딕" pitchFamily="2" charset="-127"/>
            </a:endParaRPr>
          </a:p>
        </p:txBody>
      </p:sp>
    </p:spTree>
    <p:extLst>
      <p:ext uri="{BB962C8B-B14F-4D97-AF65-F5344CB8AC3E}">
        <p14:creationId xmlns:p14="http://schemas.microsoft.com/office/powerpoint/2010/main" val="11705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a:cxnSpLocks/>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CEB22EE3-8D9F-A3A6-AB02-A8FE67E71CB5}"/>
              </a:ext>
            </a:extLst>
          </p:cNvPr>
          <p:cNvPicPr>
            <a:picLocks noChangeAspect="1"/>
          </p:cNvPicPr>
          <p:nvPr/>
        </p:nvPicPr>
        <p:blipFill>
          <a:blip r:embed="rId2"/>
          <a:stretch>
            <a:fillRect/>
          </a:stretch>
        </p:blipFill>
        <p:spPr>
          <a:xfrm>
            <a:off x="776177" y="1839081"/>
            <a:ext cx="6105296" cy="406234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60FD7A4-4046-3ADD-9C50-7CED9E6A07AF}"/>
                  </a:ext>
                </a:extLst>
              </p:cNvPr>
              <p:cNvSpPr txBox="1"/>
              <p:nvPr/>
            </p:nvSpPr>
            <p:spPr>
              <a:xfrm>
                <a:off x="7075436" y="2151995"/>
                <a:ext cx="5231726" cy="3754874"/>
              </a:xfrm>
              <a:prstGeom prst="rect">
                <a:avLst/>
              </a:prstGeom>
              <a:noFill/>
            </p:spPr>
            <p:txBody>
              <a:bodyPr wrap="square">
                <a:spAutoFit/>
              </a:bodyPr>
              <a:lstStyle/>
              <a:p>
                <a:pPr marL="285750" indent="-285750">
                  <a:buFont typeface="Arial" panose="020B0604020202020204" pitchFamily="34" charset="0"/>
                  <a:buChar char="•"/>
                </a:pPr>
                <a:r>
                  <a:rPr lang="en-US" altLang="ko-KR" sz="2000" dirty="0">
                    <a:latin typeface="나눔고딕" pitchFamily="2" charset="-127"/>
                    <a:ea typeface="나눔고딕" pitchFamily="2" charset="-127"/>
                  </a:rPr>
                  <a:t>1</a:t>
                </a:r>
                <a:r>
                  <a:rPr lang="ko-KR" altLang="en-US" sz="2000" dirty="0">
                    <a:latin typeface="나눔고딕" pitchFamily="2" charset="-127"/>
                    <a:ea typeface="나눔고딕" pitchFamily="2" charset="-127"/>
                  </a:rPr>
                  <a:t>스테이지 당 </a:t>
                </a:r>
                <a:r>
                  <a:rPr lang="en-US" altLang="ko-KR" sz="2000" dirty="0">
                    <a:latin typeface="나눔고딕" pitchFamily="2" charset="-127"/>
                    <a:ea typeface="나눔고딕" pitchFamily="2" charset="-127"/>
                  </a:rPr>
                  <a:t>1</a:t>
                </a:r>
                <a:r>
                  <a:rPr lang="ko-KR" altLang="en-US" sz="2000" dirty="0">
                    <a:latin typeface="나눔고딕" pitchFamily="2" charset="-127"/>
                    <a:ea typeface="나눔고딕" pitchFamily="2" charset="-127"/>
                  </a:rPr>
                  <a:t>개의 맵</a:t>
                </a:r>
                <a:endParaRPr lang="en-US" altLang="ko-KR" sz="2000" dirty="0">
                  <a:latin typeface="나눔고딕" pitchFamily="2" charset="-127"/>
                  <a:ea typeface="나눔고딕" pitchFamily="2" charset="-127"/>
                </a:endParaRPr>
              </a:p>
              <a:p>
                <a:pPr marL="285750" indent="-285750">
                  <a:buFont typeface="Arial" panose="020B0604020202020204" pitchFamily="34" charset="0"/>
                  <a:buChar char="•"/>
                </a:pPr>
                <a:r>
                  <a:rPr lang="ko-KR" altLang="en-US" sz="2000" dirty="0">
                    <a:latin typeface="나눔고딕" pitchFamily="2" charset="-127"/>
                    <a:ea typeface="나눔고딕" pitchFamily="2" charset="-127"/>
                  </a:rPr>
                  <a:t>총 </a:t>
                </a:r>
                <a:r>
                  <a:rPr lang="en-US" altLang="ko-KR" sz="2000" dirty="0">
                    <a:latin typeface="나눔고딕" pitchFamily="2" charset="-127"/>
                    <a:ea typeface="나눔고딕" pitchFamily="2" charset="-127"/>
                  </a:rPr>
                  <a:t>2</a:t>
                </a:r>
                <a:r>
                  <a:rPr lang="ko-KR" altLang="en-US" sz="2000" dirty="0">
                    <a:latin typeface="나눔고딕" pitchFamily="2" charset="-127"/>
                    <a:ea typeface="나눔고딕" pitchFamily="2" charset="-127"/>
                  </a:rPr>
                  <a:t>개의 스테이지</a:t>
                </a:r>
                <a:endParaRPr lang="en-US" altLang="ko-KR" sz="2000" dirty="0">
                  <a:latin typeface="나눔고딕" pitchFamily="2" charset="-127"/>
                  <a:ea typeface="나눔고딕" pitchFamily="2" charset="-127"/>
                </a:endParaRPr>
              </a:p>
              <a:p>
                <a:pPr marL="342900" marR="0" lvl="0" indent="342900" algn="l" defTabSz="914400" rtl="0" eaLnBrk="1" fontAlgn="auto" latinLnBrk="1" hangingPunct="1">
                  <a:lnSpc>
                    <a:spcPct val="100000"/>
                  </a:lnSpc>
                  <a:spcBef>
                    <a:spcPts val="0"/>
                  </a:spcBef>
                  <a:spcAft>
                    <a:spcPts val="0"/>
                  </a:spcAft>
                  <a:buClrTx/>
                  <a:buSzTx/>
                  <a:buFont typeface="나눔스퀘어 Bold" panose="020B0600000101010101" pitchFamily="50" charset="-127"/>
                  <a:buChar char="‐"/>
                  <a:tabLst/>
                  <a:defRPr/>
                </a:pPr>
                <a:r>
                  <a:rPr kumimoji="0" lang="en-US" altLang="ko-KR"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1</a:t>
                </a:r>
                <a:r>
                  <a:rPr kumimoji="0" lang="ko-KR" altLang="en-US"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스테이지 </a:t>
                </a:r>
                <a:r>
                  <a:rPr kumimoji="0" lang="en-US" altLang="ko-KR"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 </a:t>
                </a:r>
                <a:r>
                  <a:rPr kumimoji="0" lang="ko-KR" altLang="en-US"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산악 지형</a:t>
                </a:r>
                <a:endParaRPr kumimoji="0" lang="en-US" altLang="ko-KR"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endParaRPr>
              </a:p>
              <a:p>
                <a:pPr marL="342900" marR="0" lvl="0" indent="342900" algn="l" defTabSz="914400" rtl="0" eaLnBrk="1" fontAlgn="auto" latinLnBrk="1" hangingPunct="1">
                  <a:lnSpc>
                    <a:spcPct val="100000"/>
                  </a:lnSpc>
                  <a:spcBef>
                    <a:spcPts val="0"/>
                  </a:spcBef>
                  <a:spcAft>
                    <a:spcPts val="0"/>
                  </a:spcAft>
                  <a:buClrTx/>
                  <a:buSzTx/>
                  <a:buFont typeface="나눔스퀘어 Bold" panose="020B0600000101010101" pitchFamily="50" charset="-127"/>
                  <a:buChar char="‐"/>
                  <a:tabLst/>
                  <a:defRPr/>
                </a:pPr>
                <a:r>
                  <a:rPr kumimoji="0" lang="en-US" altLang="ko-KR"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2</a:t>
                </a:r>
                <a:r>
                  <a:rPr kumimoji="0" lang="ko-KR" altLang="en-US"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스테이지 </a:t>
                </a:r>
                <a:r>
                  <a:rPr kumimoji="0" lang="en-US" altLang="ko-KR"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 </a:t>
                </a:r>
                <a:r>
                  <a:rPr kumimoji="0" lang="ko-KR" altLang="en-US" sz="1800" b="0" i="0" u="none" strike="noStrike" kern="1200" cap="none" spc="0" normalizeH="0" baseline="0" noProof="0" dirty="0">
                    <a:ln>
                      <a:noFill/>
                    </a:ln>
                    <a:solidFill>
                      <a:prstClr val="black"/>
                    </a:solidFill>
                    <a:effectLst/>
                    <a:uLnTx/>
                    <a:uFillTx/>
                    <a:latin typeface="나눔고딕" pitchFamily="2" charset="-127"/>
                    <a:ea typeface="나눔고딕" pitchFamily="2" charset="-127"/>
                  </a:rPr>
                  <a:t>폐건물이 많은 평지 지형</a:t>
                </a:r>
                <a:endParaRPr lang="en-US" altLang="ko-KR" sz="2000" dirty="0">
                  <a:latin typeface="나눔고딕" pitchFamily="2" charset="-127"/>
                  <a:ea typeface="나눔고딕" pitchFamily="2" charset="-127"/>
                </a:endParaRPr>
              </a:p>
              <a:p>
                <a:pPr marL="285750" indent="-285750">
                  <a:buFont typeface="Arial" panose="020B0604020202020204" pitchFamily="34" charset="0"/>
                  <a:buChar char="•"/>
                </a:pPr>
                <a14:m>
                  <m:oMath xmlns:m="http://schemas.openxmlformats.org/officeDocument/2006/math">
                    <m:sSup>
                      <m:sSupPr>
                        <m:ctrlPr>
                          <a:rPr lang="en-US" altLang="ko-KR" sz="2000" i="1" smtClean="0">
                            <a:latin typeface="Cambria Math" panose="02040503050406030204" pitchFamily="18" charset="0"/>
                            <a:ea typeface="나눔스퀘어 Bold" panose="020B0600000101010101" pitchFamily="50" charset="-127"/>
                          </a:rPr>
                        </m:ctrlPr>
                      </m:sSupPr>
                      <m:e>
                        <m:r>
                          <a:rPr lang="en-US" altLang="ko-KR" sz="2000" b="0" i="1" smtClean="0">
                            <a:latin typeface="Cambria Math" panose="02040503050406030204" pitchFamily="18" charset="0"/>
                            <a:ea typeface="나눔스퀘어 Bold" panose="020B0600000101010101" pitchFamily="50" charset="-127"/>
                          </a:rPr>
                          <m:t>50</m:t>
                        </m:r>
                        <m:r>
                          <a:rPr lang="en-US" altLang="ko-KR" sz="2000" b="0" i="1" smtClean="0">
                            <a:latin typeface="Cambria Math" panose="02040503050406030204" pitchFamily="18" charset="0"/>
                            <a:ea typeface="나눔스퀘어 Bold" panose="020B0600000101010101" pitchFamily="50" charset="-127"/>
                          </a:rPr>
                          <m:t>𝑘𝑚</m:t>
                        </m:r>
                      </m:e>
                      <m:sup>
                        <m:r>
                          <a:rPr lang="en-US" altLang="ko-KR" sz="2000" i="1" smtClean="0">
                            <a:latin typeface="Cambria Math" panose="02040503050406030204" pitchFamily="18" charset="0"/>
                            <a:ea typeface="나눔스퀘어 Bold" panose="020B0600000101010101" pitchFamily="50" charset="-127"/>
                          </a:rPr>
                          <m:t>2</m:t>
                        </m:r>
                      </m:sup>
                    </m:sSup>
                  </m:oMath>
                </a14:m>
                <a:r>
                  <a:rPr lang="ko-KR" altLang="en-US" sz="2000" dirty="0">
                    <a:latin typeface="나눔고딕" pitchFamily="2" charset="-127"/>
                    <a:ea typeface="나눔고딕" pitchFamily="2" charset="-127"/>
                  </a:rPr>
                  <a:t>의 크기</a:t>
                </a:r>
                <a:endParaRPr lang="en-US" altLang="ko-KR" sz="2000" dirty="0">
                  <a:latin typeface="나눔고딕" pitchFamily="2" charset="-127"/>
                  <a:ea typeface="나눔고딕" pitchFamily="2" charset="-127"/>
                </a:endParaRPr>
              </a:p>
              <a:p>
                <a:pPr marL="285750" indent="-285750">
                  <a:buFont typeface="Arial" panose="020B0604020202020204" pitchFamily="34" charset="0"/>
                  <a:buChar char="•"/>
                </a:pPr>
                <a:endParaRPr lang="en-US" altLang="ko-KR" sz="1000" dirty="0">
                  <a:latin typeface="나눔고딕" pitchFamily="2" charset="-127"/>
                  <a:ea typeface="나눔고딕" pitchFamily="2" charset="-127"/>
                </a:endParaRPr>
              </a:p>
              <a:p>
                <a:pPr marL="285750" indent="-285750">
                  <a:buFont typeface="Arial" panose="020B0604020202020204" pitchFamily="34" charset="0"/>
                  <a:buChar char="•"/>
                </a:pPr>
                <a:endParaRPr lang="en-US" altLang="ko-KR" sz="2000" dirty="0">
                  <a:latin typeface="나눔고딕" pitchFamily="2" charset="-127"/>
                  <a:ea typeface="나눔고딕" pitchFamily="2" charset="-127"/>
                </a:endParaRPr>
              </a:p>
              <a:p>
                <a:endParaRPr lang="en-US" altLang="ko-KR" sz="2000" dirty="0">
                  <a:latin typeface="나눔고딕" pitchFamily="2" charset="-127"/>
                  <a:ea typeface="나눔고딕" pitchFamily="2" charset="-127"/>
                </a:endParaRPr>
              </a:p>
              <a:p>
                <a:pPr marL="285750" indent="-285750">
                  <a:buFont typeface="Arial" panose="020B0604020202020204" pitchFamily="34" charset="0"/>
                  <a:buChar char="•"/>
                </a:pPr>
                <a:r>
                  <a:rPr lang="ko-KR" altLang="en-US" sz="2000" dirty="0">
                    <a:latin typeface="나눔고딕" pitchFamily="2" charset="-127"/>
                    <a:ea typeface="나눔고딕" pitchFamily="2" charset="-127"/>
                  </a:rPr>
                  <a:t>약 </a:t>
                </a:r>
                <a:r>
                  <a:rPr lang="en-US" altLang="ko-KR" sz="2000" dirty="0">
                    <a:latin typeface="나눔고딕" pitchFamily="2" charset="-127"/>
                    <a:ea typeface="나눔고딕" pitchFamily="2" charset="-127"/>
                  </a:rPr>
                  <a:t>500</a:t>
                </a:r>
                <a:r>
                  <a:rPr lang="ko-KR" altLang="en-US" sz="2000" dirty="0">
                    <a:latin typeface="나눔고딕" pitchFamily="2" charset="-127"/>
                    <a:ea typeface="나눔고딕" pitchFamily="2" charset="-127"/>
                  </a:rPr>
                  <a:t>개의 오브젝트들이 존재</a:t>
                </a:r>
                <a:endParaRPr lang="en-US" altLang="ko-KR" sz="2000" dirty="0">
                  <a:latin typeface="나눔고딕" pitchFamily="2" charset="-127"/>
                  <a:ea typeface="나눔고딕" pitchFamily="2" charset="-127"/>
                </a:endParaRPr>
              </a:p>
              <a:p>
                <a:pPr marL="342900" indent="342900">
                  <a:buFont typeface="나눔스퀘어 Bold" panose="020B0600000101010101" pitchFamily="50" charset="-127"/>
                  <a:buChar char="‐"/>
                  <a:defRPr/>
                </a:pPr>
                <a:r>
                  <a:rPr lang="ko-KR" altLang="en-US" dirty="0">
                    <a:solidFill>
                      <a:prstClr val="black"/>
                    </a:solidFill>
                    <a:latin typeface="나눔고딕" pitchFamily="2" charset="-127"/>
                    <a:ea typeface="나눔고딕" pitchFamily="2" charset="-127"/>
                  </a:rPr>
                  <a:t>플레이어</a:t>
                </a:r>
                <a:r>
                  <a:rPr lang="en-US" altLang="ko-KR" dirty="0">
                    <a:solidFill>
                      <a:prstClr val="black"/>
                    </a:solidFill>
                    <a:latin typeface="나눔고딕" pitchFamily="2" charset="-127"/>
                    <a:ea typeface="나눔고딕" pitchFamily="2" charset="-127"/>
                  </a:rPr>
                  <a:t>(</a:t>
                </a:r>
                <a:r>
                  <a:rPr lang="ko-KR" altLang="en-US" dirty="0">
                    <a:solidFill>
                      <a:prstClr val="black"/>
                    </a:solidFill>
                    <a:latin typeface="나눔고딕" pitchFamily="2" charset="-127"/>
                    <a:ea typeface="나눔고딕" pitchFamily="2" charset="-127"/>
                  </a:rPr>
                  <a:t>헬기 기체</a:t>
                </a:r>
                <a:r>
                  <a:rPr lang="en-US" altLang="ko-KR" dirty="0">
                    <a:solidFill>
                      <a:prstClr val="black"/>
                    </a:solidFill>
                    <a:latin typeface="나눔고딕" pitchFamily="2" charset="-127"/>
                    <a:ea typeface="나눔고딕" pitchFamily="2" charset="-127"/>
                  </a:rPr>
                  <a:t>, </a:t>
                </a:r>
                <a:r>
                  <a:rPr lang="ko-KR" altLang="en-US" dirty="0">
                    <a:solidFill>
                      <a:prstClr val="black"/>
                    </a:solidFill>
                    <a:latin typeface="나눔고딕" pitchFamily="2" charset="-127"/>
                    <a:ea typeface="나눔고딕" pitchFamily="2" charset="-127"/>
                  </a:rPr>
                  <a:t>군인</a:t>
                </a:r>
                <a:r>
                  <a:rPr lang="en-US" altLang="ko-KR" dirty="0">
                    <a:solidFill>
                      <a:prstClr val="black"/>
                    </a:solidFill>
                    <a:latin typeface="나눔고딕" pitchFamily="2" charset="-127"/>
                    <a:ea typeface="나눔고딕" pitchFamily="2" charset="-127"/>
                  </a:rPr>
                  <a:t>)</a:t>
                </a:r>
              </a:p>
              <a:p>
                <a:pPr marL="342900" indent="342900">
                  <a:buFont typeface="나눔스퀘어 Bold" panose="020B0600000101010101" pitchFamily="50" charset="-127"/>
                  <a:buChar char="‐"/>
                  <a:defRPr/>
                </a:pPr>
                <a:r>
                  <a:rPr lang="ko-KR" altLang="en-US" dirty="0">
                    <a:solidFill>
                      <a:prstClr val="black"/>
                    </a:solidFill>
                    <a:latin typeface="나눔고딕" pitchFamily="2" charset="-127"/>
                    <a:ea typeface="나눔고딕" pitchFamily="2" charset="-127"/>
                  </a:rPr>
                  <a:t>총알</a:t>
                </a:r>
                <a:r>
                  <a:rPr lang="en-US" altLang="ko-KR" dirty="0">
                    <a:solidFill>
                      <a:prstClr val="black"/>
                    </a:solidFill>
                    <a:latin typeface="나눔고딕" pitchFamily="2" charset="-127"/>
                    <a:ea typeface="나눔고딕" pitchFamily="2" charset="-127"/>
                  </a:rPr>
                  <a:t>(2</a:t>
                </a:r>
                <a:r>
                  <a:rPr lang="ko-KR" altLang="en-US" dirty="0">
                    <a:solidFill>
                      <a:prstClr val="black"/>
                    </a:solidFill>
                    <a:latin typeface="나눔고딕" pitchFamily="2" charset="-127"/>
                    <a:ea typeface="나눔고딕" pitchFamily="2" charset="-127"/>
                  </a:rPr>
                  <a:t>종</a:t>
                </a:r>
                <a:r>
                  <a:rPr lang="en-US" altLang="ko-KR" dirty="0">
                    <a:solidFill>
                      <a:prstClr val="black"/>
                    </a:solidFill>
                    <a:latin typeface="나눔고딕" pitchFamily="2" charset="-127"/>
                    <a:ea typeface="나눔고딕" pitchFamily="2" charset="-127"/>
                  </a:rPr>
                  <a:t>),</a:t>
                </a:r>
                <a:r>
                  <a:rPr lang="ko-KR" altLang="en-US" dirty="0">
                    <a:solidFill>
                      <a:prstClr val="black"/>
                    </a:solidFill>
                    <a:latin typeface="나눔고딕" pitchFamily="2" charset="-127"/>
                    <a:ea typeface="나눔고딕" pitchFamily="2" charset="-127"/>
                  </a:rPr>
                  <a:t> 수류탄</a:t>
                </a:r>
                <a:r>
                  <a:rPr lang="en-US" altLang="ko-KR" dirty="0">
                    <a:solidFill>
                      <a:prstClr val="black"/>
                    </a:solidFill>
                    <a:latin typeface="나눔고딕" pitchFamily="2" charset="-127"/>
                    <a:ea typeface="나눔고딕" pitchFamily="2" charset="-127"/>
                  </a:rPr>
                  <a:t>, </a:t>
                </a:r>
                <a:r>
                  <a:rPr lang="ko-KR" altLang="en-US" dirty="0">
                    <a:solidFill>
                      <a:prstClr val="black"/>
                    </a:solidFill>
                    <a:latin typeface="나눔고딕" pitchFamily="2" charset="-127"/>
                    <a:ea typeface="나눔고딕" pitchFamily="2" charset="-127"/>
                  </a:rPr>
                  <a:t>미사일</a:t>
                </a:r>
                <a:endParaRPr lang="en-US" altLang="ko-KR" dirty="0">
                  <a:solidFill>
                    <a:prstClr val="black"/>
                  </a:solidFill>
                  <a:latin typeface="나눔고딕" pitchFamily="2" charset="-127"/>
                  <a:ea typeface="나눔고딕" pitchFamily="2" charset="-127"/>
                </a:endParaRPr>
              </a:p>
              <a:p>
                <a:pPr marL="342900" indent="342900">
                  <a:buFont typeface="나눔스퀘어 Bold" panose="020B0600000101010101" pitchFamily="50" charset="-127"/>
                  <a:buChar char="‐"/>
                  <a:defRPr/>
                </a:pPr>
                <a:r>
                  <a:rPr lang="ko-KR" altLang="en-US" dirty="0">
                    <a:solidFill>
                      <a:prstClr val="black"/>
                    </a:solidFill>
                    <a:latin typeface="나눔고딕" pitchFamily="2" charset="-127"/>
                    <a:ea typeface="나눔고딕" pitchFamily="2" charset="-127"/>
                  </a:rPr>
                  <a:t>전투 시설</a:t>
                </a:r>
                <a:r>
                  <a:rPr lang="en-US" altLang="ko-KR" dirty="0">
                    <a:solidFill>
                      <a:prstClr val="black"/>
                    </a:solidFill>
                    <a:latin typeface="나눔고딕" pitchFamily="2" charset="-127"/>
                    <a:ea typeface="나눔고딕" pitchFamily="2" charset="-127"/>
                  </a:rPr>
                  <a:t>(</a:t>
                </a:r>
                <a:r>
                  <a:rPr lang="ko-KR" altLang="en-US" dirty="0">
                    <a:solidFill>
                      <a:prstClr val="black"/>
                    </a:solidFill>
                    <a:latin typeface="나눔고딕" pitchFamily="2" charset="-127"/>
                    <a:ea typeface="나눔고딕" pitchFamily="2" charset="-127"/>
                  </a:rPr>
                  <a:t>벙커</a:t>
                </a:r>
                <a:r>
                  <a:rPr lang="en-US" altLang="ko-KR" dirty="0">
                    <a:solidFill>
                      <a:prstClr val="black"/>
                    </a:solidFill>
                    <a:latin typeface="나눔고딕" pitchFamily="2" charset="-127"/>
                    <a:ea typeface="나눔고딕" pitchFamily="2" charset="-127"/>
                  </a:rPr>
                  <a:t>, </a:t>
                </a:r>
                <a:r>
                  <a:rPr lang="ko-KR" altLang="en-US" dirty="0">
                    <a:solidFill>
                      <a:prstClr val="black"/>
                    </a:solidFill>
                    <a:latin typeface="나눔고딕" pitchFamily="2" charset="-127"/>
                    <a:ea typeface="나눔고딕" pitchFamily="2" charset="-127"/>
                  </a:rPr>
                  <a:t>대공포 등</a:t>
                </a:r>
                <a:r>
                  <a:rPr lang="en-US" altLang="ko-KR" dirty="0">
                    <a:solidFill>
                      <a:prstClr val="black"/>
                    </a:solidFill>
                    <a:latin typeface="나눔고딕" pitchFamily="2" charset="-127"/>
                    <a:ea typeface="나눔고딕" pitchFamily="2" charset="-127"/>
                  </a:rPr>
                  <a:t>)</a:t>
                </a:r>
              </a:p>
              <a:p>
                <a:pPr marL="342900" indent="342900">
                  <a:buFont typeface="나눔스퀘어 Bold" panose="020B0600000101010101" pitchFamily="50" charset="-127"/>
                  <a:buChar char="‐"/>
                  <a:defRPr/>
                </a:pPr>
                <a:r>
                  <a:rPr lang="ko-KR" altLang="en-US" dirty="0">
                    <a:solidFill>
                      <a:prstClr val="black"/>
                    </a:solidFill>
                    <a:latin typeface="나눔고딕" pitchFamily="2" charset="-127"/>
                    <a:ea typeface="나눔고딕" pitchFamily="2" charset="-127"/>
                  </a:rPr>
                  <a:t>장애물</a:t>
                </a:r>
                <a:r>
                  <a:rPr lang="en-US" altLang="ko-KR" dirty="0">
                    <a:solidFill>
                      <a:prstClr val="black"/>
                    </a:solidFill>
                    <a:latin typeface="나눔고딕" pitchFamily="2" charset="-127"/>
                    <a:ea typeface="나눔고딕" pitchFamily="2" charset="-127"/>
                  </a:rPr>
                  <a:t>(</a:t>
                </a:r>
                <a:r>
                  <a:rPr lang="ko-KR" altLang="en-US" dirty="0">
                    <a:solidFill>
                      <a:prstClr val="black"/>
                    </a:solidFill>
                    <a:latin typeface="나눔고딕" pitchFamily="2" charset="-127"/>
                    <a:ea typeface="나눔고딕" pitchFamily="2" charset="-127"/>
                  </a:rPr>
                  <a:t>나무</a:t>
                </a:r>
                <a:r>
                  <a:rPr lang="en-US" altLang="ko-KR" dirty="0">
                    <a:solidFill>
                      <a:prstClr val="black"/>
                    </a:solidFill>
                    <a:latin typeface="나눔고딕" pitchFamily="2" charset="-127"/>
                    <a:ea typeface="나눔고딕" pitchFamily="2" charset="-127"/>
                  </a:rPr>
                  <a:t>, </a:t>
                </a:r>
                <a:r>
                  <a:rPr lang="ko-KR" altLang="en-US" dirty="0" err="1">
                    <a:solidFill>
                      <a:prstClr val="black"/>
                    </a:solidFill>
                    <a:latin typeface="나눔고딕" pitchFamily="2" charset="-127"/>
                    <a:ea typeface="나눔고딕" pitchFamily="2" charset="-127"/>
                  </a:rPr>
                  <a:t>폐건물</a:t>
                </a:r>
                <a:r>
                  <a:rPr lang="ko-KR" altLang="en-US" dirty="0">
                    <a:solidFill>
                      <a:prstClr val="black"/>
                    </a:solidFill>
                    <a:latin typeface="나눔고딕" pitchFamily="2" charset="-127"/>
                    <a:ea typeface="나눔고딕" pitchFamily="2" charset="-127"/>
                  </a:rPr>
                  <a:t> 등</a:t>
                </a:r>
                <a:r>
                  <a:rPr lang="en-US" altLang="ko-KR" dirty="0">
                    <a:solidFill>
                      <a:prstClr val="black"/>
                    </a:solidFill>
                    <a:latin typeface="나눔고딕" pitchFamily="2" charset="-127"/>
                    <a:ea typeface="나눔고딕" pitchFamily="2" charset="-127"/>
                  </a:rPr>
                  <a:t>)</a:t>
                </a:r>
              </a:p>
            </p:txBody>
          </p:sp>
        </mc:Choice>
        <mc:Fallback xmlns="">
          <p:sp>
            <p:nvSpPr>
              <p:cNvPr id="11" name="TextBox 10">
                <a:extLst>
                  <a:ext uri="{FF2B5EF4-FFF2-40B4-BE49-F238E27FC236}">
                    <a16:creationId xmlns:a16="http://schemas.microsoft.com/office/drawing/2014/main" id="{360FD7A4-4046-3ADD-9C50-7CED9E6A07AF}"/>
                  </a:ext>
                </a:extLst>
              </p:cNvPr>
              <p:cNvSpPr txBox="1">
                <a:spLocks noRot="1" noChangeAspect="1" noMove="1" noResize="1" noEditPoints="1" noAdjustHandles="1" noChangeArrowheads="1" noChangeShapeType="1" noTextEdit="1"/>
              </p:cNvSpPr>
              <p:nvPr/>
            </p:nvSpPr>
            <p:spPr>
              <a:xfrm>
                <a:off x="7075436" y="2151995"/>
                <a:ext cx="5231726" cy="3754874"/>
              </a:xfrm>
              <a:prstGeom prst="rect">
                <a:avLst/>
              </a:prstGeom>
              <a:blipFill>
                <a:blip r:embed="rId3"/>
                <a:stretch>
                  <a:fillRect l="-1049" t="-812" b="-2110"/>
                </a:stretch>
              </a:blipFill>
            </p:spPr>
            <p:txBody>
              <a:bodyPr/>
              <a:lstStyle/>
              <a:p>
                <a:r>
                  <a:rPr lang="ko-KR" altLang="en-US">
                    <a:noFill/>
                  </a:rPr>
                  <a:t> </a:t>
                </a:r>
              </a:p>
            </p:txBody>
          </p:sp>
        </mc:Fallback>
      </mc:AlternateContent>
      <p:sp>
        <p:nvSpPr>
          <p:cNvPr id="14" name="TextBox 13">
            <a:extLst>
              <a:ext uri="{FF2B5EF4-FFF2-40B4-BE49-F238E27FC236}">
                <a16:creationId xmlns:a16="http://schemas.microsoft.com/office/drawing/2014/main" id="{432FB711-031D-C362-CB9D-041C2406B723}"/>
              </a:ext>
            </a:extLst>
          </p:cNvPr>
          <p:cNvSpPr txBox="1"/>
          <p:nvPr/>
        </p:nvSpPr>
        <p:spPr>
          <a:xfrm>
            <a:off x="776177" y="5901421"/>
            <a:ext cx="2570872" cy="276999"/>
          </a:xfrm>
          <a:prstGeom prst="rect">
            <a:avLst/>
          </a:prstGeom>
          <a:noFill/>
        </p:spPr>
        <p:txBody>
          <a:bodyPr wrap="square" rtlCol="0" anchor="t">
            <a:spAutoFit/>
          </a:bodyPr>
          <a:lstStyle/>
          <a:p>
            <a:pPr>
              <a:buClr>
                <a:schemeClr val="lt2"/>
              </a:buClr>
              <a:buSzPts val="1400"/>
            </a:pPr>
            <a:r>
              <a:rPr lang="en-US" altLang="ko-KR" sz="1200" dirty="0">
                <a:latin typeface="나눔고딕" pitchFamily="2" charset="-127"/>
                <a:ea typeface="나눔고딕" pitchFamily="2" charset="-127"/>
                <a:sym typeface="Advent Pro"/>
              </a:rPr>
              <a:t>&lt;</a:t>
            </a:r>
            <a:r>
              <a:rPr lang="ko-KR" altLang="en-US" sz="1200" dirty="0">
                <a:latin typeface="나눔고딕" pitchFamily="2" charset="-127"/>
                <a:ea typeface="나눔고딕" pitchFamily="2" charset="-127"/>
                <a:sym typeface="Advent Pro"/>
              </a:rPr>
              <a:t>그림 </a:t>
            </a:r>
            <a:r>
              <a:rPr lang="en-US" altLang="ko-KR" sz="1200" dirty="0">
                <a:latin typeface="나눔고딕" pitchFamily="2" charset="-127"/>
                <a:ea typeface="나눔고딕" pitchFamily="2" charset="-127"/>
                <a:sym typeface="Advent Pro"/>
              </a:rPr>
              <a:t>2&gt; 1</a:t>
            </a:r>
            <a:r>
              <a:rPr lang="ko-KR" altLang="en-US" sz="1200" dirty="0">
                <a:latin typeface="나눔고딕" pitchFamily="2" charset="-127"/>
                <a:ea typeface="나눔고딕" pitchFamily="2" charset="-127"/>
                <a:sym typeface="Advent Pro"/>
              </a:rPr>
              <a:t>스테이지 맵 예시</a:t>
            </a:r>
            <a:endParaRPr lang="en-US" altLang="ko-KR" sz="1200" dirty="0">
              <a:latin typeface="나눔고딕" pitchFamily="2" charset="-127"/>
              <a:ea typeface="나눔고딕" pitchFamily="2" charset="-127"/>
              <a:sym typeface="Advent Pro"/>
            </a:endParaRPr>
          </a:p>
        </p:txBody>
      </p:sp>
      <p:sp>
        <p:nvSpPr>
          <p:cNvPr id="15" name="타원 14">
            <a:extLst>
              <a:ext uri="{FF2B5EF4-FFF2-40B4-BE49-F238E27FC236}">
                <a16:creationId xmlns:a16="http://schemas.microsoft.com/office/drawing/2014/main" id="{3E128323-6AC6-1192-BFE6-57199E1F5D28}"/>
              </a:ext>
            </a:extLst>
          </p:cNvPr>
          <p:cNvSpPr/>
          <p:nvPr/>
        </p:nvSpPr>
        <p:spPr>
          <a:xfrm rot="20018767">
            <a:off x="1702385" y="1950269"/>
            <a:ext cx="1279010" cy="767838"/>
          </a:xfrm>
          <a:prstGeom prst="ellipse">
            <a:avLst/>
          </a:prstGeom>
          <a:solidFill>
            <a:srgbClr val="FF5050">
              <a:alpha val="15686"/>
            </a:srgbClr>
          </a:solid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latin typeface="나눔고딕" pitchFamily="2" charset="-127"/>
              <a:ea typeface="나눔고딕" pitchFamily="2" charset="-127"/>
            </a:endParaRPr>
          </a:p>
        </p:txBody>
      </p:sp>
      <p:sp>
        <p:nvSpPr>
          <p:cNvPr id="4" name="TextBox 3">
            <a:extLst>
              <a:ext uri="{FF2B5EF4-FFF2-40B4-BE49-F238E27FC236}">
                <a16:creationId xmlns:a16="http://schemas.microsoft.com/office/drawing/2014/main" id="{EC6C3EAB-E926-7B83-D1F7-E7FA0D6A413B}"/>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게임 소개</a:t>
            </a:r>
          </a:p>
        </p:txBody>
      </p:sp>
      <p:sp>
        <p:nvSpPr>
          <p:cNvPr id="5" name="TextBox 4">
            <a:extLst>
              <a:ext uri="{FF2B5EF4-FFF2-40B4-BE49-F238E27FC236}">
                <a16:creationId xmlns:a16="http://schemas.microsoft.com/office/drawing/2014/main" id="{C0FFDAB1-AC3D-C799-5286-DB447D8430F8}"/>
              </a:ext>
            </a:extLst>
          </p:cNvPr>
          <p:cNvSpPr txBox="1"/>
          <p:nvPr/>
        </p:nvSpPr>
        <p:spPr>
          <a:xfrm>
            <a:off x="111760" y="81617"/>
            <a:ext cx="566181" cy="830997"/>
          </a:xfrm>
          <a:prstGeom prst="rect">
            <a:avLst/>
          </a:prstGeom>
          <a:noFill/>
        </p:spPr>
        <p:txBody>
          <a:bodyPr wrap="square" rtlCol="0">
            <a:spAutoFit/>
          </a:bodyPr>
          <a:lstStyle/>
          <a:p>
            <a:r>
              <a:rPr lang="en-US" altLang="ko-KR" sz="4800" b="1" dirty="0">
                <a:solidFill>
                  <a:schemeClr val="bg1">
                    <a:lumMod val="85000"/>
                  </a:schemeClr>
                </a:solidFill>
                <a:latin typeface="나눔고딕" pitchFamily="2" charset="-127"/>
                <a:ea typeface="나눔고딕" pitchFamily="2" charset="-127"/>
              </a:rPr>
              <a:t>2</a:t>
            </a:r>
            <a:endParaRPr lang="ko-KR" altLang="en-US" sz="4800" b="1" dirty="0">
              <a:solidFill>
                <a:schemeClr val="bg1">
                  <a:lumMod val="85000"/>
                </a:schemeClr>
              </a:solidFill>
              <a:latin typeface="나눔고딕" pitchFamily="2" charset="-127"/>
              <a:ea typeface="나눔고딕" pitchFamily="2" charset="-127"/>
            </a:endParaRPr>
          </a:p>
        </p:txBody>
      </p:sp>
      <p:sp>
        <p:nvSpPr>
          <p:cNvPr id="3" name="슬라이드 번호 개체 틀 1">
            <a:extLst>
              <a:ext uri="{FF2B5EF4-FFF2-40B4-BE49-F238E27FC236}">
                <a16:creationId xmlns:a16="http://schemas.microsoft.com/office/drawing/2014/main" id="{FED2BE04-8AA1-B4A6-05C0-C8C01D767DCE}"/>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5</a:t>
            </a:fld>
            <a:endParaRPr lang="ko-KR" altLang="en-US" dirty="0">
              <a:solidFill>
                <a:schemeClr val="tx1"/>
              </a:solidFill>
              <a:latin typeface="나눔고딕" pitchFamily="2" charset="-127"/>
              <a:ea typeface="나눔고딕" pitchFamily="2" charset="-127"/>
            </a:endParaRPr>
          </a:p>
        </p:txBody>
      </p:sp>
      <p:sp>
        <p:nvSpPr>
          <p:cNvPr id="13" name="타원 12">
            <a:extLst>
              <a:ext uri="{FF2B5EF4-FFF2-40B4-BE49-F238E27FC236}">
                <a16:creationId xmlns:a16="http://schemas.microsoft.com/office/drawing/2014/main" id="{710E35B9-AB3D-1786-28B9-91205D83EAD4}"/>
              </a:ext>
            </a:extLst>
          </p:cNvPr>
          <p:cNvSpPr/>
          <p:nvPr/>
        </p:nvSpPr>
        <p:spPr>
          <a:xfrm rot="18627461">
            <a:off x="5379157" y="4914588"/>
            <a:ext cx="1279010" cy="767838"/>
          </a:xfrm>
          <a:prstGeom prst="ellipse">
            <a:avLst/>
          </a:prstGeom>
          <a:solidFill>
            <a:schemeClr val="accent1">
              <a:lumMod val="60000"/>
              <a:lumOff val="40000"/>
              <a:alpha val="15686"/>
            </a:schemeClr>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err="1">
                <a:latin typeface="나눔고딕" pitchFamily="2" charset="-127"/>
                <a:ea typeface="나눔고딕" pitchFamily="2" charset="-127"/>
              </a:rPr>
              <a:t>리스폰</a:t>
            </a:r>
            <a:r>
              <a:rPr lang="ko-KR" altLang="en-US" b="1" dirty="0">
                <a:latin typeface="나눔고딕" pitchFamily="2" charset="-127"/>
                <a:ea typeface="나눔고딕" pitchFamily="2" charset="-127"/>
              </a:rPr>
              <a:t> 지역</a:t>
            </a:r>
          </a:p>
        </p:txBody>
      </p:sp>
      <p:sp>
        <p:nvSpPr>
          <p:cNvPr id="25" name="TextBox 24">
            <a:extLst>
              <a:ext uri="{FF2B5EF4-FFF2-40B4-BE49-F238E27FC236}">
                <a16:creationId xmlns:a16="http://schemas.microsoft.com/office/drawing/2014/main" id="{D96EEA28-8AFE-A0C5-6203-F8D8CE299380}"/>
              </a:ext>
            </a:extLst>
          </p:cNvPr>
          <p:cNvSpPr txBox="1"/>
          <p:nvPr/>
        </p:nvSpPr>
        <p:spPr>
          <a:xfrm rot="19900838">
            <a:off x="1684396" y="2130330"/>
            <a:ext cx="1314988" cy="369332"/>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b="1" dirty="0">
                <a:solidFill>
                  <a:prstClr val="white"/>
                </a:solidFill>
                <a:latin typeface="나눔고딕" pitchFamily="2" charset="-127"/>
                <a:ea typeface="나눔고딕" pitchFamily="2" charset="-127"/>
              </a:rPr>
              <a:t>거점 지역</a:t>
            </a:r>
            <a:endParaRPr kumimoji="0" lang="ko-KR" altLang="en-US" sz="1800" b="1" i="0" u="none" strike="noStrike" kern="1200" cap="none" spc="0" normalizeH="0" baseline="0" noProof="0" dirty="0">
              <a:ln>
                <a:noFill/>
              </a:ln>
              <a:solidFill>
                <a:prstClr val="white"/>
              </a:solidFill>
              <a:effectLst/>
              <a:uLnTx/>
              <a:uFillTx/>
              <a:latin typeface="나눔고딕" pitchFamily="2" charset="-127"/>
              <a:ea typeface="나눔고딕" pitchFamily="2" charset="-127"/>
            </a:endParaRPr>
          </a:p>
        </p:txBody>
      </p:sp>
      <p:sp>
        <p:nvSpPr>
          <p:cNvPr id="26" name="사각형: 둥근 모서리 25">
            <a:extLst>
              <a:ext uri="{FF2B5EF4-FFF2-40B4-BE49-F238E27FC236}">
                <a16:creationId xmlns:a16="http://schemas.microsoft.com/office/drawing/2014/main" id="{97D1074B-9147-7AB6-6897-E3C1554A81D0}"/>
              </a:ext>
            </a:extLst>
          </p:cNvPr>
          <p:cNvSpPr/>
          <p:nvPr/>
        </p:nvSpPr>
        <p:spPr>
          <a:xfrm>
            <a:off x="9325970" y="1674527"/>
            <a:ext cx="720000" cy="396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900" b="1" dirty="0">
                <a:solidFill>
                  <a:schemeClr val="bg1"/>
                </a:solidFill>
                <a:latin typeface="나눔고딕" pitchFamily="2" charset="-127"/>
                <a:ea typeface="나눔고딕" pitchFamily="2" charset="-127"/>
              </a:rPr>
              <a:t>맵</a:t>
            </a:r>
          </a:p>
        </p:txBody>
      </p:sp>
      <p:sp>
        <p:nvSpPr>
          <p:cNvPr id="27" name="사각형: 둥근 모서리 26">
            <a:extLst>
              <a:ext uri="{FF2B5EF4-FFF2-40B4-BE49-F238E27FC236}">
                <a16:creationId xmlns:a16="http://schemas.microsoft.com/office/drawing/2014/main" id="{31BA966A-1422-27EF-441A-F2C7D9D72208}"/>
              </a:ext>
            </a:extLst>
          </p:cNvPr>
          <p:cNvSpPr/>
          <p:nvPr/>
        </p:nvSpPr>
        <p:spPr>
          <a:xfrm>
            <a:off x="8965970" y="3900979"/>
            <a:ext cx="1440000" cy="396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900" b="1" dirty="0">
                <a:solidFill>
                  <a:schemeClr val="bg1"/>
                </a:solidFill>
                <a:latin typeface="나눔고딕" pitchFamily="2" charset="-127"/>
                <a:ea typeface="나눔고딕" pitchFamily="2" charset="-127"/>
              </a:rPr>
              <a:t>오브젝트</a:t>
            </a:r>
          </a:p>
        </p:txBody>
      </p:sp>
      <p:sp>
        <p:nvSpPr>
          <p:cNvPr id="28" name="TextBox 27">
            <a:extLst>
              <a:ext uri="{FF2B5EF4-FFF2-40B4-BE49-F238E27FC236}">
                <a16:creationId xmlns:a16="http://schemas.microsoft.com/office/drawing/2014/main" id="{B627D773-8CA6-D679-9C48-611279B58A97}"/>
              </a:ext>
            </a:extLst>
          </p:cNvPr>
          <p:cNvSpPr txBox="1"/>
          <p:nvPr/>
        </p:nvSpPr>
        <p:spPr>
          <a:xfrm>
            <a:off x="677941" y="707544"/>
            <a:ext cx="1734277" cy="369332"/>
          </a:xfrm>
          <a:prstGeom prst="rect">
            <a:avLst/>
          </a:prstGeom>
          <a:noFill/>
        </p:spPr>
        <p:txBody>
          <a:bodyPr wrap="square" rtlCol="0">
            <a:spAutoFit/>
          </a:bodyPr>
          <a:lstStyle>
            <a:defPPr>
              <a:defRPr lang="ko-KR"/>
            </a:defPPr>
            <a:lvl1pPr marL="342900" indent="-342900">
              <a:buFont typeface="+mj-lt"/>
              <a:buAutoNum type="arabicParenR" startAt="2"/>
              <a:defRPr sz="2000">
                <a:latin typeface="+mj-ea"/>
                <a:ea typeface="+mj-ea"/>
              </a:defRPr>
            </a:lvl1pPr>
          </a:lstStyle>
          <a:p>
            <a:pPr marL="0" indent="0">
              <a:buNone/>
            </a:pPr>
            <a:r>
              <a:rPr lang="en-US" altLang="ko-KR" sz="1800" b="1" dirty="0">
                <a:latin typeface="나눔고딕" pitchFamily="2" charset="-127"/>
                <a:ea typeface="나눔고딕" pitchFamily="2" charset="-127"/>
              </a:rPr>
              <a:t>1) </a:t>
            </a:r>
            <a:r>
              <a:rPr lang="ko-KR" altLang="en-US" sz="1800" b="1" dirty="0">
                <a:latin typeface="나눔고딕" pitchFamily="2" charset="-127"/>
                <a:ea typeface="나눔고딕" pitchFamily="2" charset="-127"/>
              </a:rPr>
              <a:t>게임</a:t>
            </a:r>
            <a:r>
              <a:rPr lang="en-US" altLang="ko-KR" sz="1800" b="1" dirty="0">
                <a:latin typeface="나눔고딕" pitchFamily="2" charset="-127"/>
                <a:ea typeface="나눔고딕" pitchFamily="2" charset="-127"/>
              </a:rPr>
              <a:t> </a:t>
            </a:r>
            <a:r>
              <a:rPr lang="ko-KR" altLang="en-US" sz="1800" b="1" dirty="0">
                <a:latin typeface="나눔고딕" pitchFamily="2" charset="-127"/>
                <a:ea typeface="나눔고딕" pitchFamily="2" charset="-127"/>
              </a:rPr>
              <a:t>정보</a:t>
            </a:r>
            <a:endParaRPr lang="en-US" altLang="ko-KR" sz="1800" b="1" dirty="0">
              <a:latin typeface="나눔고딕" pitchFamily="2" charset="-127"/>
              <a:ea typeface="나눔고딕" pitchFamily="2" charset="-127"/>
            </a:endParaRPr>
          </a:p>
        </p:txBody>
      </p:sp>
    </p:spTree>
    <p:extLst>
      <p:ext uri="{BB962C8B-B14F-4D97-AF65-F5344CB8AC3E}">
        <p14:creationId xmlns:p14="http://schemas.microsoft.com/office/powerpoint/2010/main" val="26181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C33278-61DD-8E47-A683-393F7F57E03D}"/>
              </a:ext>
            </a:extLst>
          </p:cNvPr>
          <p:cNvSpPr txBox="1"/>
          <p:nvPr/>
        </p:nvSpPr>
        <p:spPr>
          <a:xfrm>
            <a:off x="765683" y="1354201"/>
            <a:ext cx="11321034" cy="205819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ko-KR" altLang="en-US" sz="2200" spc="-150">
                <a:solidFill>
                  <a:schemeClr val="tx1">
                    <a:lumMod val="85000"/>
                    <a:lumOff val="15000"/>
                  </a:schemeClr>
                </a:solidFill>
                <a:latin typeface="나눔고딕" pitchFamily="2" charset="-127"/>
                <a:ea typeface="나눔고딕" pitchFamily="2" charset="-127"/>
              </a:rPr>
              <a:t>게임은 </a:t>
            </a:r>
            <a:r>
              <a:rPr lang="ko-KR" altLang="en-US" sz="2200" spc="-150">
                <a:solidFill>
                  <a:schemeClr val="tx1">
                    <a:lumMod val="85000"/>
                    <a:lumOff val="15000"/>
                  </a:schemeClr>
                </a:solidFill>
                <a:highlight>
                  <a:srgbClr val="FFFF99"/>
                </a:highlight>
                <a:latin typeface="나눔고딕" pitchFamily="2" charset="-127"/>
                <a:ea typeface="나눔고딕" pitchFamily="2" charset="-127"/>
              </a:rPr>
              <a:t>최대 </a:t>
            </a:r>
            <a:r>
              <a:rPr lang="en-US" altLang="ko-KR" sz="2200" spc="-150">
                <a:solidFill>
                  <a:schemeClr val="tx1">
                    <a:lumMod val="85000"/>
                    <a:lumOff val="15000"/>
                  </a:schemeClr>
                </a:solidFill>
                <a:highlight>
                  <a:srgbClr val="FFFF99"/>
                </a:highlight>
                <a:latin typeface="나눔고딕" pitchFamily="2" charset="-127"/>
                <a:ea typeface="나눔고딕" pitchFamily="2" charset="-127"/>
              </a:rPr>
              <a:t>4</a:t>
            </a:r>
            <a:r>
              <a:rPr lang="ko-KR" altLang="en-US" sz="2200" spc="-150" dirty="0">
                <a:solidFill>
                  <a:schemeClr val="tx1">
                    <a:lumMod val="85000"/>
                    <a:lumOff val="15000"/>
                  </a:schemeClr>
                </a:solidFill>
                <a:highlight>
                  <a:srgbClr val="FFFF99"/>
                </a:highlight>
                <a:latin typeface="나눔고딕" pitchFamily="2" charset="-127"/>
                <a:ea typeface="나눔고딕" pitchFamily="2" charset="-127"/>
              </a:rPr>
              <a:t>인</a:t>
            </a:r>
            <a:r>
              <a:rPr lang="ko-KR" altLang="en-US" sz="2200" spc="-150" dirty="0">
                <a:solidFill>
                  <a:schemeClr val="tx1">
                    <a:lumMod val="85000"/>
                    <a:lumOff val="15000"/>
                  </a:schemeClr>
                </a:solidFill>
                <a:latin typeface="나눔고딕" pitchFamily="2" charset="-127"/>
                <a:ea typeface="나눔고딕" pitchFamily="2" charset="-127"/>
              </a:rPr>
              <a:t>의 플레이어로 진행된다</a:t>
            </a:r>
            <a:r>
              <a:rPr lang="en-US" altLang="ko-KR" sz="2200" spc="-150" dirty="0">
                <a:solidFill>
                  <a:schemeClr val="tx1">
                    <a:lumMod val="85000"/>
                    <a:lumOff val="15000"/>
                  </a:schemeClr>
                </a:solidFill>
                <a:latin typeface="나눔고딕" pitchFamily="2" charset="-127"/>
                <a:ea typeface="나눔고딕" pitchFamily="2" charset="-127"/>
              </a:rPr>
              <a:t>.</a:t>
            </a:r>
          </a:p>
          <a:p>
            <a:pPr marL="342900" indent="-342900">
              <a:lnSpc>
                <a:spcPct val="150000"/>
              </a:lnSpc>
              <a:buFont typeface="Arial" panose="020B0604020202020204" pitchFamily="34" charset="0"/>
              <a:buChar char="•"/>
            </a:pPr>
            <a:r>
              <a:rPr lang="ko-KR" altLang="en-US" sz="2200" spc="-150" dirty="0">
                <a:solidFill>
                  <a:schemeClr val="tx1">
                    <a:lumMod val="85000"/>
                    <a:lumOff val="15000"/>
                  </a:schemeClr>
                </a:solidFill>
                <a:latin typeface="나눔고딕" pitchFamily="2" charset="-127"/>
                <a:ea typeface="나눔고딕" pitchFamily="2" charset="-127"/>
              </a:rPr>
              <a:t>스테이지는 총 </a:t>
            </a:r>
            <a:r>
              <a:rPr lang="en-US" altLang="ko-KR" sz="2200" spc="-150" dirty="0">
                <a:solidFill>
                  <a:schemeClr val="tx1">
                    <a:lumMod val="85000"/>
                    <a:lumOff val="15000"/>
                  </a:schemeClr>
                </a:solidFill>
                <a:latin typeface="나눔고딕" pitchFamily="2" charset="-127"/>
                <a:ea typeface="나눔고딕" pitchFamily="2" charset="-127"/>
              </a:rPr>
              <a:t>2</a:t>
            </a:r>
            <a:r>
              <a:rPr lang="ko-KR" altLang="en-US" sz="2200" spc="-150" dirty="0">
                <a:solidFill>
                  <a:schemeClr val="tx1">
                    <a:lumMod val="85000"/>
                    <a:lumOff val="15000"/>
                  </a:schemeClr>
                </a:solidFill>
                <a:latin typeface="나눔고딕" pitchFamily="2" charset="-127"/>
                <a:ea typeface="나눔고딕" pitchFamily="2" charset="-127"/>
              </a:rPr>
              <a:t>개이며 </a:t>
            </a:r>
            <a:r>
              <a:rPr lang="en-US" altLang="ko-KR" sz="2200" spc="-150" dirty="0">
                <a:solidFill>
                  <a:schemeClr val="tx1">
                    <a:lumMod val="85000"/>
                    <a:lumOff val="15000"/>
                  </a:schemeClr>
                </a:solidFill>
                <a:latin typeface="나눔고딕" pitchFamily="2" charset="-127"/>
                <a:ea typeface="나눔고딕" pitchFamily="2" charset="-127"/>
              </a:rPr>
              <a:t>1 </a:t>
            </a:r>
            <a:r>
              <a:rPr lang="ko-KR" altLang="en-US" sz="2200" spc="-150" dirty="0">
                <a:solidFill>
                  <a:schemeClr val="tx1">
                    <a:lumMod val="85000"/>
                    <a:lumOff val="15000"/>
                  </a:schemeClr>
                </a:solidFill>
                <a:latin typeface="나눔고딕" pitchFamily="2" charset="-127"/>
                <a:ea typeface="나눔고딕" pitchFamily="2" charset="-127"/>
              </a:rPr>
              <a:t>스테이지를 클리어하면 </a:t>
            </a:r>
            <a:r>
              <a:rPr lang="en-US" altLang="ko-KR" sz="2200" spc="-150" dirty="0">
                <a:solidFill>
                  <a:schemeClr val="tx1">
                    <a:lumMod val="85000"/>
                    <a:lumOff val="15000"/>
                  </a:schemeClr>
                </a:solidFill>
                <a:latin typeface="나눔고딕" pitchFamily="2" charset="-127"/>
                <a:ea typeface="나눔고딕" pitchFamily="2" charset="-127"/>
              </a:rPr>
              <a:t>2 </a:t>
            </a:r>
            <a:r>
              <a:rPr lang="ko-KR" altLang="en-US" sz="2200" spc="-150" dirty="0">
                <a:solidFill>
                  <a:schemeClr val="tx1">
                    <a:lumMod val="85000"/>
                    <a:lumOff val="15000"/>
                  </a:schemeClr>
                </a:solidFill>
                <a:latin typeface="나눔고딕" pitchFamily="2" charset="-127"/>
                <a:ea typeface="나눔고딕" pitchFamily="2" charset="-127"/>
              </a:rPr>
              <a:t>스테이지로 넘어간다</a:t>
            </a:r>
            <a:r>
              <a:rPr lang="en-US" altLang="ko-KR" sz="2200" spc="-150" dirty="0">
                <a:solidFill>
                  <a:schemeClr val="tx1">
                    <a:lumMod val="85000"/>
                    <a:lumOff val="15000"/>
                  </a:schemeClr>
                </a:solidFill>
                <a:latin typeface="나눔고딕" pitchFamily="2" charset="-127"/>
                <a:ea typeface="나눔고딕" pitchFamily="2" charset="-127"/>
              </a:rPr>
              <a:t>.</a:t>
            </a:r>
          </a:p>
          <a:p>
            <a:pPr marL="342900" indent="-342900">
              <a:lnSpc>
                <a:spcPct val="150000"/>
              </a:lnSpc>
              <a:buFont typeface="Arial" panose="020B0604020202020204" pitchFamily="34" charset="0"/>
              <a:buChar char="•"/>
            </a:pPr>
            <a:r>
              <a:rPr lang="en-US" altLang="ko-KR" sz="2200" spc="-150" dirty="0">
                <a:solidFill>
                  <a:schemeClr val="tx1">
                    <a:lumMod val="85000"/>
                    <a:lumOff val="15000"/>
                  </a:schemeClr>
                </a:solidFill>
                <a:highlight>
                  <a:srgbClr val="BFDDF8"/>
                </a:highlight>
                <a:latin typeface="나눔고딕" pitchFamily="2" charset="-127"/>
                <a:ea typeface="나눔고딕" pitchFamily="2" charset="-127"/>
              </a:rPr>
              <a:t>1</a:t>
            </a:r>
            <a:r>
              <a:rPr lang="ko-KR" altLang="en-US" sz="2200" spc="-150" dirty="0">
                <a:solidFill>
                  <a:schemeClr val="tx1">
                    <a:lumMod val="85000"/>
                    <a:lumOff val="15000"/>
                  </a:schemeClr>
                </a:solidFill>
                <a:highlight>
                  <a:srgbClr val="BFDDF8"/>
                </a:highlight>
                <a:latin typeface="나눔고딕" pitchFamily="2" charset="-127"/>
                <a:ea typeface="나눔고딕" pitchFamily="2" charset="-127"/>
              </a:rPr>
              <a:t>스테이지</a:t>
            </a:r>
            <a:r>
              <a:rPr lang="ko-KR" altLang="en-US" sz="2200" spc="-150" dirty="0">
                <a:solidFill>
                  <a:schemeClr val="tx1">
                    <a:lumMod val="85000"/>
                    <a:lumOff val="15000"/>
                  </a:schemeClr>
                </a:solidFill>
                <a:latin typeface="나눔고딕" pitchFamily="2" charset="-127"/>
                <a:ea typeface="나눔고딕" pitchFamily="2" charset="-127"/>
              </a:rPr>
              <a:t>는 헬기로 플레이하는 </a:t>
            </a:r>
            <a:r>
              <a:rPr lang="ko-KR" altLang="en-US" sz="2200" spc="-150" dirty="0">
                <a:solidFill>
                  <a:schemeClr val="tx1">
                    <a:lumMod val="85000"/>
                    <a:lumOff val="15000"/>
                  </a:schemeClr>
                </a:solidFill>
                <a:highlight>
                  <a:srgbClr val="BFDDF8"/>
                </a:highlight>
                <a:latin typeface="나눔고딕" pitchFamily="2" charset="-127"/>
                <a:ea typeface="나눔고딕" pitchFamily="2" charset="-127"/>
              </a:rPr>
              <a:t>공중전</a:t>
            </a:r>
            <a:r>
              <a:rPr lang="en-US" altLang="ko-KR" sz="2200" spc="-150" dirty="0">
                <a:solidFill>
                  <a:schemeClr val="tx1">
                    <a:lumMod val="85000"/>
                    <a:lumOff val="15000"/>
                  </a:schemeClr>
                </a:solidFill>
                <a:latin typeface="나눔고딕" pitchFamily="2" charset="-127"/>
                <a:ea typeface="나눔고딕" pitchFamily="2" charset="-127"/>
              </a:rPr>
              <a:t>, </a:t>
            </a:r>
            <a:r>
              <a:rPr lang="en-US" altLang="ko-KR" sz="2200" spc="-150" dirty="0">
                <a:solidFill>
                  <a:schemeClr val="tx1">
                    <a:lumMod val="85000"/>
                    <a:lumOff val="15000"/>
                  </a:schemeClr>
                </a:solidFill>
                <a:highlight>
                  <a:srgbClr val="9AE69A"/>
                </a:highlight>
                <a:latin typeface="나눔고딕" pitchFamily="2" charset="-127"/>
                <a:ea typeface="나눔고딕" pitchFamily="2" charset="-127"/>
              </a:rPr>
              <a:t>2</a:t>
            </a:r>
            <a:r>
              <a:rPr lang="ko-KR" altLang="en-US" sz="2200" spc="-150" dirty="0">
                <a:solidFill>
                  <a:schemeClr val="tx1">
                    <a:lumMod val="85000"/>
                    <a:lumOff val="15000"/>
                  </a:schemeClr>
                </a:solidFill>
                <a:highlight>
                  <a:srgbClr val="9AE69A"/>
                </a:highlight>
                <a:latin typeface="나눔고딕" pitchFamily="2" charset="-127"/>
                <a:ea typeface="나눔고딕" pitchFamily="2" charset="-127"/>
              </a:rPr>
              <a:t> 스테이지</a:t>
            </a:r>
            <a:r>
              <a:rPr lang="ko-KR" altLang="en-US" sz="2200" spc="-150" dirty="0">
                <a:solidFill>
                  <a:schemeClr val="tx1">
                    <a:lumMod val="85000"/>
                    <a:lumOff val="15000"/>
                  </a:schemeClr>
                </a:solidFill>
                <a:latin typeface="나눔고딕" pitchFamily="2" charset="-127"/>
                <a:ea typeface="나눔고딕" pitchFamily="2" charset="-127"/>
              </a:rPr>
              <a:t>는 군인으로 플레이하는 </a:t>
            </a:r>
            <a:r>
              <a:rPr lang="ko-KR" altLang="en-US" sz="2200" spc="-150" dirty="0">
                <a:solidFill>
                  <a:schemeClr val="tx1">
                    <a:lumMod val="85000"/>
                    <a:lumOff val="15000"/>
                  </a:schemeClr>
                </a:solidFill>
                <a:highlight>
                  <a:srgbClr val="9AE69A"/>
                </a:highlight>
                <a:latin typeface="나눔고딕" pitchFamily="2" charset="-127"/>
                <a:ea typeface="나눔고딕" pitchFamily="2" charset="-127"/>
              </a:rPr>
              <a:t>지상전</a:t>
            </a:r>
            <a:r>
              <a:rPr lang="ko-KR" altLang="en-US" sz="2200" spc="-150" dirty="0">
                <a:solidFill>
                  <a:schemeClr val="tx1">
                    <a:lumMod val="85000"/>
                    <a:lumOff val="15000"/>
                  </a:schemeClr>
                </a:solidFill>
                <a:latin typeface="나눔고딕" pitchFamily="2" charset="-127"/>
                <a:ea typeface="나눔고딕" pitchFamily="2" charset="-127"/>
              </a:rPr>
              <a:t>으로 이루어진다</a:t>
            </a:r>
            <a:r>
              <a:rPr lang="en-US" altLang="ko-KR" sz="2200" spc="-150" dirty="0">
                <a:solidFill>
                  <a:schemeClr val="tx1">
                    <a:lumMod val="85000"/>
                    <a:lumOff val="15000"/>
                  </a:schemeClr>
                </a:solidFill>
                <a:latin typeface="나눔고딕" pitchFamily="2" charset="-127"/>
                <a:ea typeface="나눔고딕" pitchFamily="2" charset="-127"/>
              </a:rPr>
              <a:t>.</a:t>
            </a:r>
          </a:p>
          <a:p>
            <a:pPr marL="342900" indent="-342900">
              <a:lnSpc>
                <a:spcPct val="150000"/>
              </a:lnSpc>
              <a:buFont typeface="Arial" panose="020B0604020202020204" pitchFamily="34" charset="0"/>
              <a:buChar char="•"/>
            </a:pPr>
            <a:r>
              <a:rPr lang="ko-KR" altLang="en-US" sz="2200" spc="-150" dirty="0">
                <a:solidFill>
                  <a:schemeClr val="tx1">
                    <a:lumMod val="85000"/>
                    <a:lumOff val="15000"/>
                  </a:schemeClr>
                </a:solidFill>
                <a:latin typeface="나눔고딕" pitchFamily="2" charset="-127"/>
                <a:ea typeface="나눔고딕" pitchFamily="2" charset="-127"/>
              </a:rPr>
              <a:t>각 스테이지의 제한 시간은 </a:t>
            </a:r>
            <a:r>
              <a:rPr lang="en-US" altLang="ko-KR" sz="2200" spc="-150" dirty="0">
                <a:solidFill>
                  <a:schemeClr val="tx1">
                    <a:lumMod val="85000"/>
                    <a:lumOff val="15000"/>
                  </a:schemeClr>
                </a:solidFill>
                <a:latin typeface="나눔고딕" pitchFamily="2" charset="-127"/>
                <a:ea typeface="나눔고딕" pitchFamily="2" charset="-127"/>
              </a:rPr>
              <a:t>10</a:t>
            </a:r>
            <a:r>
              <a:rPr lang="ko-KR" altLang="en-US" sz="2200" spc="-150" dirty="0">
                <a:solidFill>
                  <a:schemeClr val="tx1">
                    <a:lumMod val="85000"/>
                    <a:lumOff val="15000"/>
                  </a:schemeClr>
                </a:solidFill>
                <a:latin typeface="나눔고딕" pitchFamily="2" charset="-127"/>
                <a:ea typeface="나눔고딕" pitchFamily="2" charset="-127"/>
              </a:rPr>
              <a:t>분이다</a:t>
            </a:r>
            <a:r>
              <a:rPr lang="en-US" altLang="ko-KR" sz="2200" spc="-150" dirty="0">
                <a:solidFill>
                  <a:schemeClr val="tx1">
                    <a:lumMod val="85000"/>
                    <a:lumOff val="15000"/>
                  </a:schemeClr>
                </a:solidFill>
                <a:latin typeface="나눔고딕" pitchFamily="2" charset="-127"/>
                <a:ea typeface="나눔고딕" pitchFamily="2" charset="-127"/>
              </a:rPr>
              <a:t>.</a:t>
            </a:r>
          </a:p>
        </p:txBody>
      </p:sp>
      <p:sp>
        <p:nvSpPr>
          <p:cNvPr id="4" name="TextBox 3">
            <a:extLst>
              <a:ext uri="{FF2B5EF4-FFF2-40B4-BE49-F238E27FC236}">
                <a16:creationId xmlns:a16="http://schemas.microsoft.com/office/drawing/2014/main" id="{32DD68B6-D36D-DD11-F57E-343F4BAB0DDD}"/>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게임 소개</a:t>
            </a:r>
          </a:p>
        </p:txBody>
      </p:sp>
      <p:sp>
        <p:nvSpPr>
          <p:cNvPr id="5" name="TextBox 4">
            <a:extLst>
              <a:ext uri="{FF2B5EF4-FFF2-40B4-BE49-F238E27FC236}">
                <a16:creationId xmlns:a16="http://schemas.microsoft.com/office/drawing/2014/main" id="{8D1BDD13-29BD-C0EC-6D39-A92E491E16EF}"/>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2</a:t>
            </a:r>
            <a:endParaRPr lang="ko-KR" altLang="en-US" sz="4800" b="1" dirty="0">
              <a:solidFill>
                <a:schemeClr val="bg1">
                  <a:lumMod val="85000"/>
                </a:schemeClr>
              </a:solidFill>
              <a:latin typeface="나눔고딕" pitchFamily="2" charset="-127"/>
              <a:ea typeface="나눔고딕" pitchFamily="2" charset="-127"/>
            </a:endParaRPr>
          </a:p>
        </p:txBody>
      </p:sp>
      <p:sp>
        <p:nvSpPr>
          <p:cNvPr id="3" name="슬라이드 번호 개체 틀 1">
            <a:extLst>
              <a:ext uri="{FF2B5EF4-FFF2-40B4-BE49-F238E27FC236}">
                <a16:creationId xmlns:a16="http://schemas.microsoft.com/office/drawing/2014/main" id="{C5B22FA7-590B-AFC5-86F7-B44BE23DF5AB}"/>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6</a:t>
            </a:fld>
            <a:endParaRPr lang="ko-KR" altLang="en-US" dirty="0">
              <a:solidFill>
                <a:schemeClr val="tx1"/>
              </a:solidFill>
              <a:latin typeface="나눔고딕" pitchFamily="2" charset="-127"/>
              <a:ea typeface="나눔고딕" pitchFamily="2" charset="-127"/>
            </a:endParaRPr>
          </a:p>
        </p:txBody>
      </p:sp>
      <p:graphicFrame>
        <p:nvGraphicFramePr>
          <p:cNvPr id="8" name="표 7">
            <a:extLst>
              <a:ext uri="{FF2B5EF4-FFF2-40B4-BE49-F238E27FC236}">
                <a16:creationId xmlns:a16="http://schemas.microsoft.com/office/drawing/2014/main" id="{D7F8F2FC-244F-B73F-FABB-2924DB9A5877}"/>
              </a:ext>
            </a:extLst>
          </p:cNvPr>
          <p:cNvGraphicFramePr>
            <a:graphicFrameLocks noGrp="1"/>
          </p:cNvGraphicFramePr>
          <p:nvPr>
            <p:extLst>
              <p:ext uri="{D42A27DB-BD31-4B8C-83A1-F6EECF244321}">
                <p14:modId xmlns:p14="http://schemas.microsoft.com/office/powerpoint/2010/main" val="817294748"/>
              </p:ext>
            </p:extLst>
          </p:nvPr>
        </p:nvGraphicFramePr>
        <p:xfrm>
          <a:off x="1776000" y="3689718"/>
          <a:ext cx="8639999" cy="2509171"/>
        </p:xfrm>
        <a:graphic>
          <a:graphicData uri="http://schemas.openxmlformats.org/drawingml/2006/table">
            <a:tbl>
              <a:tblPr firstRow="1" bandRow="1">
                <a:tableStyleId>{5C22544A-7EE6-4342-B048-85BDC9FD1C3A}</a:tableStyleId>
              </a:tblPr>
              <a:tblGrid>
                <a:gridCol w="1808155">
                  <a:extLst>
                    <a:ext uri="{9D8B030D-6E8A-4147-A177-3AD203B41FA5}">
                      <a16:colId xmlns:a16="http://schemas.microsoft.com/office/drawing/2014/main" val="3359675190"/>
                    </a:ext>
                  </a:extLst>
                </a:gridCol>
                <a:gridCol w="3415922">
                  <a:extLst>
                    <a:ext uri="{9D8B030D-6E8A-4147-A177-3AD203B41FA5}">
                      <a16:colId xmlns:a16="http://schemas.microsoft.com/office/drawing/2014/main" val="1647682193"/>
                    </a:ext>
                  </a:extLst>
                </a:gridCol>
                <a:gridCol w="3415922">
                  <a:extLst>
                    <a:ext uri="{9D8B030D-6E8A-4147-A177-3AD203B41FA5}">
                      <a16:colId xmlns:a16="http://schemas.microsoft.com/office/drawing/2014/main" val="3440511237"/>
                    </a:ext>
                  </a:extLst>
                </a:gridCol>
              </a:tblGrid>
              <a:tr h="559103">
                <a:tc>
                  <a:txBody>
                    <a:bodyPr/>
                    <a:lstStyle/>
                    <a:p>
                      <a:pPr algn="ctr" latinLnBrk="1"/>
                      <a:endParaRPr lang="ko-KR" altLang="en-US" sz="1800" b="1" dirty="0">
                        <a:solidFill>
                          <a:srgbClr val="D6DCE5"/>
                        </a:solidFill>
                        <a:latin typeface="나눔고딕" pitchFamily="2" charset="-127"/>
                        <a:ea typeface="나눔고딕" pitchFamily="2" charset="-127"/>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latinLnBrk="1"/>
                      <a:r>
                        <a:rPr lang="en-US" altLang="ko-KR" sz="1800" b="1" dirty="0">
                          <a:solidFill>
                            <a:schemeClr val="tx1"/>
                          </a:solidFill>
                          <a:latin typeface="나눔고딕" pitchFamily="2" charset="-127"/>
                          <a:ea typeface="나눔고딕" pitchFamily="2" charset="-127"/>
                        </a:rPr>
                        <a:t>1</a:t>
                      </a:r>
                      <a:r>
                        <a:rPr lang="ko-KR" altLang="en-US" sz="1800" b="1" dirty="0">
                          <a:solidFill>
                            <a:schemeClr val="tx1"/>
                          </a:solidFill>
                          <a:latin typeface="나눔고딕" pitchFamily="2" charset="-127"/>
                          <a:ea typeface="나눔고딕" pitchFamily="2" charset="-127"/>
                        </a:rPr>
                        <a:t>스테이지</a:t>
                      </a:r>
                      <a:endParaRPr lang="en-US" altLang="ko-KR" sz="1800" b="1" dirty="0">
                        <a:solidFill>
                          <a:schemeClr val="tx1"/>
                        </a:solidFill>
                        <a:latin typeface="나눔고딕" pitchFamily="2" charset="-127"/>
                        <a:ea typeface="나눔고딕" pitchFamily="2" charset="-127"/>
                      </a:endParaRPr>
                    </a:p>
                    <a:p>
                      <a:pPr algn="ctr" latinLnBrk="1"/>
                      <a:r>
                        <a:rPr lang="en-US" altLang="ko-KR" sz="1400" b="1" dirty="0">
                          <a:solidFill>
                            <a:schemeClr val="tx1"/>
                          </a:solidFill>
                          <a:latin typeface="나눔고딕" pitchFamily="2" charset="-127"/>
                          <a:ea typeface="나눔고딕" pitchFamily="2" charset="-127"/>
                        </a:rPr>
                        <a:t>(</a:t>
                      </a:r>
                      <a:r>
                        <a:rPr lang="ko-KR" altLang="en-US" sz="1400" b="1" dirty="0">
                          <a:solidFill>
                            <a:schemeClr val="tx1"/>
                          </a:solidFill>
                          <a:latin typeface="나눔고딕" pitchFamily="2" charset="-127"/>
                          <a:ea typeface="나눔고딕" pitchFamily="2" charset="-127"/>
                        </a:rPr>
                        <a:t>공중전</a:t>
                      </a:r>
                      <a:r>
                        <a:rPr lang="en-US" altLang="ko-KR" sz="1400" b="1" dirty="0">
                          <a:solidFill>
                            <a:schemeClr val="tx1"/>
                          </a:solidFill>
                          <a:latin typeface="나눔고딕" pitchFamily="2" charset="-127"/>
                          <a:ea typeface="나눔고딕" pitchFamily="2" charset="-127"/>
                        </a:rPr>
                        <a:t>)</a:t>
                      </a:r>
                      <a:endParaRPr lang="ko-KR" altLang="en-US" sz="1400" b="1" dirty="0">
                        <a:solidFill>
                          <a:schemeClr val="tx1"/>
                        </a:solidFill>
                        <a:latin typeface="나눔고딕" pitchFamily="2" charset="-127"/>
                        <a:ea typeface="나눔고딕" pitchFamily="2" charset="-127"/>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latinLnBrk="1"/>
                      <a:r>
                        <a:rPr lang="en-US" altLang="ko-KR" sz="1800" b="1" dirty="0">
                          <a:solidFill>
                            <a:schemeClr val="tx1"/>
                          </a:solidFill>
                          <a:latin typeface="나눔고딕" pitchFamily="2" charset="-127"/>
                          <a:ea typeface="나눔고딕" pitchFamily="2" charset="-127"/>
                        </a:rPr>
                        <a:t>2</a:t>
                      </a:r>
                      <a:r>
                        <a:rPr lang="ko-KR" altLang="en-US" sz="1800" b="1" dirty="0">
                          <a:solidFill>
                            <a:schemeClr val="tx1"/>
                          </a:solidFill>
                          <a:latin typeface="나눔고딕" pitchFamily="2" charset="-127"/>
                          <a:ea typeface="나눔고딕" pitchFamily="2" charset="-127"/>
                        </a:rPr>
                        <a:t>스테이지</a:t>
                      </a:r>
                      <a:endParaRPr lang="en-US" altLang="ko-KR" sz="1800" b="1" dirty="0">
                        <a:solidFill>
                          <a:schemeClr val="tx1"/>
                        </a:solidFill>
                        <a:latin typeface="나눔고딕" pitchFamily="2" charset="-127"/>
                        <a:ea typeface="나눔고딕" pitchFamily="2" charset="-127"/>
                      </a:endParaRPr>
                    </a:p>
                    <a:p>
                      <a:pPr algn="ctr" latinLnBrk="1"/>
                      <a:r>
                        <a:rPr lang="en-US" altLang="ko-KR" sz="1400" b="1" dirty="0">
                          <a:solidFill>
                            <a:schemeClr val="tx1"/>
                          </a:solidFill>
                          <a:latin typeface="나눔고딕" pitchFamily="2" charset="-127"/>
                          <a:ea typeface="나눔고딕" pitchFamily="2" charset="-127"/>
                        </a:rPr>
                        <a:t>(</a:t>
                      </a:r>
                      <a:r>
                        <a:rPr lang="ko-KR" altLang="en-US" sz="1400" b="1" dirty="0">
                          <a:solidFill>
                            <a:schemeClr val="tx1"/>
                          </a:solidFill>
                          <a:latin typeface="나눔고딕" pitchFamily="2" charset="-127"/>
                          <a:ea typeface="나눔고딕" pitchFamily="2" charset="-127"/>
                        </a:rPr>
                        <a:t>지상전</a:t>
                      </a:r>
                      <a:r>
                        <a:rPr lang="en-US" altLang="ko-KR" sz="1400" b="1" dirty="0">
                          <a:solidFill>
                            <a:schemeClr val="tx1"/>
                          </a:solidFill>
                          <a:latin typeface="나눔고딕" pitchFamily="2" charset="-127"/>
                          <a:ea typeface="나눔고딕" pitchFamily="2" charset="-127"/>
                        </a:rPr>
                        <a:t>)</a:t>
                      </a:r>
                      <a:endParaRPr lang="ko-KR" altLang="en-US" sz="1400" b="1" dirty="0">
                        <a:solidFill>
                          <a:schemeClr val="tx1"/>
                        </a:solidFill>
                        <a:latin typeface="나눔고딕" pitchFamily="2" charset="-127"/>
                        <a:ea typeface="나눔고딕" pitchFamily="2" charset="-127"/>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061616089"/>
                  </a:ext>
                </a:extLst>
              </a:tr>
              <a:tr h="965025">
                <a:tc>
                  <a:txBody>
                    <a:bodyPr/>
                    <a:lstStyle/>
                    <a:p>
                      <a:pPr algn="ctr" latinLnBrk="1"/>
                      <a:r>
                        <a:rPr lang="ko-KR" altLang="en-US" sz="1800" b="1" dirty="0">
                          <a:solidFill>
                            <a:schemeClr val="tx1"/>
                          </a:solidFill>
                          <a:latin typeface="나눔고딕" pitchFamily="2" charset="-127"/>
                          <a:ea typeface="나눔고딕" pitchFamily="2" charset="-127"/>
                        </a:rPr>
                        <a:t>클리어 조건</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a:txBody>
                    <a:bodyPr/>
                    <a:lstStyle/>
                    <a:p>
                      <a:pPr algn="ctr" latinLnBrk="1"/>
                      <a:r>
                        <a:rPr lang="ko-KR" altLang="en-US" sz="1800" dirty="0">
                          <a:solidFill>
                            <a:schemeClr val="tx1"/>
                          </a:solidFill>
                          <a:latin typeface="나눔고딕" pitchFamily="2" charset="-127"/>
                          <a:ea typeface="나눔고딕" pitchFamily="2" charset="-127"/>
                        </a:rPr>
                        <a:t>적 헬기 모두 처치</a:t>
                      </a:r>
                      <a:endParaRPr lang="en-US" altLang="ko-KR" sz="1800" dirty="0">
                        <a:solidFill>
                          <a:schemeClr val="tx1"/>
                        </a:solidFill>
                        <a:latin typeface="나눔고딕" pitchFamily="2" charset="-127"/>
                        <a:ea typeface="나눔고딕" pitchFamily="2" charset="-127"/>
                      </a:endParaRPr>
                    </a:p>
                    <a:p>
                      <a:pPr algn="ctr" latinLnBrk="1"/>
                      <a:r>
                        <a:rPr lang="en-US" altLang="ko-KR" sz="1800" dirty="0">
                          <a:solidFill>
                            <a:schemeClr val="tx1"/>
                          </a:solidFill>
                          <a:latin typeface="나눔고딕" pitchFamily="2" charset="-127"/>
                          <a:ea typeface="나눔고딕" pitchFamily="2" charset="-127"/>
                        </a:rPr>
                        <a:t>&amp;</a:t>
                      </a:r>
                    </a:p>
                    <a:p>
                      <a:pPr algn="ctr" latinLnBrk="1"/>
                      <a:r>
                        <a:rPr lang="ko-KR" altLang="en-US" sz="1800" dirty="0">
                          <a:solidFill>
                            <a:schemeClr val="tx1"/>
                          </a:solidFill>
                          <a:latin typeface="나눔고딕" pitchFamily="2" charset="-127"/>
                          <a:ea typeface="나눔고딕" pitchFamily="2" charset="-127"/>
                        </a:rPr>
                        <a:t>거점 점령 게이지 </a:t>
                      </a:r>
                      <a:r>
                        <a:rPr lang="en-US" altLang="ko-KR" sz="1800" dirty="0">
                          <a:solidFill>
                            <a:schemeClr val="tx1"/>
                          </a:solidFill>
                          <a:latin typeface="나눔고딕" pitchFamily="2" charset="-127"/>
                          <a:ea typeface="나눔고딕" pitchFamily="2" charset="-127"/>
                        </a:rPr>
                        <a:t>100% </a:t>
                      </a:r>
                      <a:r>
                        <a:rPr lang="ko-KR" altLang="en-US" sz="1800" dirty="0">
                          <a:solidFill>
                            <a:schemeClr val="tx1"/>
                          </a:solidFill>
                          <a:latin typeface="나눔고딕" pitchFamily="2" charset="-127"/>
                          <a:ea typeface="나눔고딕" pitchFamily="2" charset="-127"/>
                        </a:rPr>
                        <a:t>도달</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latinLnBrk="1"/>
                      <a:r>
                        <a:rPr lang="ko-KR" altLang="en-US" sz="1800" dirty="0">
                          <a:solidFill>
                            <a:schemeClr val="tx1"/>
                          </a:solidFill>
                          <a:latin typeface="나눔고딕" pitchFamily="2" charset="-127"/>
                          <a:ea typeface="나눔고딕" pitchFamily="2" charset="-127"/>
                        </a:rPr>
                        <a:t>적 시설 모두 파괴</a:t>
                      </a:r>
                      <a:endParaRPr lang="en-US" altLang="ko-KR" sz="1800" dirty="0">
                        <a:solidFill>
                          <a:schemeClr val="tx1"/>
                        </a:solidFill>
                        <a:latin typeface="나눔고딕" pitchFamily="2" charset="-127"/>
                        <a:ea typeface="나눔고딕" pitchFamily="2" charset="-127"/>
                      </a:endParaRPr>
                    </a:p>
                    <a:p>
                      <a:pPr algn="ctr" latinLnBrk="1"/>
                      <a:r>
                        <a:rPr lang="en-US" altLang="ko-KR" sz="1800" dirty="0">
                          <a:solidFill>
                            <a:schemeClr val="tx1"/>
                          </a:solidFill>
                          <a:latin typeface="나눔고딕" pitchFamily="2" charset="-127"/>
                          <a:ea typeface="나눔고딕" pitchFamily="2" charset="-127"/>
                        </a:rPr>
                        <a:t>&amp;</a:t>
                      </a:r>
                    </a:p>
                    <a:p>
                      <a:pPr algn="ctr" latinLnBrk="1"/>
                      <a:r>
                        <a:rPr lang="ko-KR" altLang="en-US" sz="1800" dirty="0">
                          <a:solidFill>
                            <a:schemeClr val="tx1"/>
                          </a:solidFill>
                          <a:latin typeface="나눔고딕" pitchFamily="2" charset="-127"/>
                          <a:ea typeface="나눔고딕" pitchFamily="2" charset="-127"/>
                        </a:rPr>
                        <a:t>거점 점령 게이지 </a:t>
                      </a:r>
                      <a:r>
                        <a:rPr lang="en-US" altLang="ko-KR" sz="1800" dirty="0">
                          <a:solidFill>
                            <a:schemeClr val="tx1"/>
                          </a:solidFill>
                          <a:latin typeface="나눔고딕" pitchFamily="2" charset="-127"/>
                          <a:ea typeface="나눔고딕" pitchFamily="2" charset="-127"/>
                        </a:rPr>
                        <a:t>100% </a:t>
                      </a:r>
                      <a:r>
                        <a:rPr lang="ko-KR" altLang="en-US" sz="1800" dirty="0">
                          <a:solidFill>
                            <a:schemeClr val="tx1"/>
                          </a:solidFill>
                          <a:latin typeface="나눔고딕" pitchFamily="2" charset="-127"/>
                          <a:ea typeface="나눔고딕" pitchFamily="2" charset="-127"/>
                        </a:rPr>
                        <a:t>도달</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068473805"/>
                  </a:ext>
                </a:extLst>
              </a:tr>
              <a:tr h="482513">
                <a:tc rowSpan="2">
                  <a:txBody>
                    <a:bodyPr/>
                    <a:lstStyle/>
                    <a:p>
                      <a:pPr algn="ctr" latinLnBrk="1"/>
                      <a:r>
                        <a:rPr lang="ko-KR" altLang="en-US" sz="1800" b="1" dirty="0">
                          <a:solidFill>
                            <a:schemeClr val="tx1"/>
                          </a:solidFill>
                          <a:latin typeface="나눔고딕" pitchFamily="2" charset="-127"/>
                          <a:ea typeface="나눔고딕" pitchFamily="2" charset="-127"/>
                        </a:rPr>
                        <a:t>게임 오버 조건</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lumMod val="20000"/>
                        <a:lumOff val="80000"/>
                      </a:schemeClr>
                    </a:solidFill>
                  </a:tcPr>
                </a:tc>
                <a:tc gridSpan="2">
                  <a:txBody>
                    <a:bodyPr/>
                    <a:lstStyle/>
                    <a:p>
                      <a:pPr algn="ctr" latinLnBrk="1"/>
                      <a:r>
                        <a:rPr lang="ko-KR" altLang="en-US" sz="1800" dirty="0">
                          <a:solidFill>
                            <a:schemeClr val="tx1"/>
                          </a:solidFill>
                          <a:latin typeface="나눔고딕" pitchFamily="2" charset="-127"/>
                          <a:ea typeface="나눔고딕" pitchFamily="2" charset="-127"/>
                        </a:rPr>
                        <a:t>제한 시간 오버</a:t>
                      </a:r>
                      <a:endParaRPr lang="en-US" altLang="ko-KR" sz="1800" dirty="0">
                        <a:solidFill>
                          <a:schemeClr val="tx1"/>
                        </a:solidFill>
                        <a:latin typeface="나눔고딕" pitchFamily="2" charset="-127"/>
                        <a:ea typeface="나눔고딕" pitchFamily="2" charset="-127"/>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dirty="0">
                        <a:solidFill>
                          <a:schemeClr val="tx1"/>
                        </a:solidFill>
                        <a:latin typeface="나눔스퀘어 Bold" panose="020B0600000101010101" pitchFamily="50" charset="-127"/>
                        <a:ea typeface="나눔스퀘어 Bold" panose="020B0600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9334548"/>
                  </a:ext>
                </a:extLst>
              </a:tr>
              <a:tr h="482513">
                <a:tc vMerge="1">
                  <a:txBody>
                    <a:bodyPr/>
                    <a:lstStyle/>
                    <a:p>
                      <a:pPr latinLnBrk="1"/>
                      <a:endParaRPr lang="ko-KR" altLang="en-US"/>
                    </a:p>
                  </a:txBody>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나눔고딕" pitchFamily="2" charset="-127"/>
                          <a:ea typeface="나눔고딕" pitchFamily="2" charset="-127"/>
                        </a:rPr>
                        <a:t>모든 플레이어가 사망 상태</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pPr latinLnBrk="1"/>
                      <a:endParaRPr lang="ko-KR" altLang="en-US"/>
                    </a:p>
                  </a:txBody>
                  <a:tcPr/>
                </a:tc>
                <a:extLst>
                  <a:ext uri="{0D108BD9-81ED-4DB2-BD59-A6C34878D82A}">
                    <a16:rowId xmlns:a16="http://schemas.microsoft.com/office/drawing/2014/main" val="2479782217"/>
                  </a:ext>
                </a:extLst>
              </a:tr>
            </a:tbl>
          </a:graphicData>
        </a:graphic>
      </p:graphicFrame>
      <p:sp>
        <p:nvSpPr>
          <p:cNvPr id="11" name="TextBox 10">
            <a:extLst>
              <a:ext uri="{FF2B5EF4-FFF2-40B4-BE49-F238E27FC236}">
                <a16:creationId xmlns:a16="http://schemas.microsoft.com/office/drawing/2014/main" id="{1246083F-FCE4-835D-D58E-5A74DBA400ED}"/>
              </a:ext>
            </a:extLst>
          </p:cNvPr>
          <p:cNvSpPr txBox="1"/>
          <p:nvPr/>
        </p:nvSpPr>
        <p:spPr>
          <a:xfrm>
            <a:off x="677941" y="707544"/>
            <a:ext cx="1734277" cy="369332"/>
          </a:xfrm>
          <a:prstGeom prst="rect">
            <a:avLst/>
          </a:prstGeom>
          <a:noFill/>
        </p:spPr>
        <p:txBody>
          <a:bodyPr wrap="square" rtlCol="0">
            <a:spAutoFit/>
          </a:bodyPr>
          <a:lstStyle>
            <a:defPPr>
              <a:defRPr lang="ko-KR"/>
            </a:defPPr>
            <a:lvl1pPr marL="342900" indent="-342900">
              <a:buFont typeface="+mj-lt"/>
              <a:buAutoNum type="arabicParenR" startAt="2"/>
              <a:defRPr sz="2000">
                <a:latin typeface="+mj-ea"/>
                <a:ea typeface="+mj-ea"/>
              </a:defRPr>
            </a:lvl1pPr>
          </a:lstStyle>
          <a:p>
            <a:r>
              <a:rPr lang="ko-KR" altLang="en-US" sz="1800" b="1" dirty="0">
                <a:latin typeface="나눔고딕" pitchFamily="2" charset="-127"/>
                <a:ea typeface="나눔고딕" pitchFamily="2" charset="-127"/>
              </a:rPr>
              <a:t>게임</a:t>
            </a:r>
            <a:r>
              <a:rPr lang="en-US" altLang="ko-KR" sz="1800" b="1" dirty="0">
                <a:latin typeface="나눔고딕" pitchFamily="2" charset="-127"/>
                <a:ea typeface="나눔고딕" pitchFamily="2" charset="-127"/>
              </a:rPr>
              <a:t> </a:t>
            </a:r>
            <a:r>
              <a:rPr lang="ko-KR" altLang="en-US" sz="1800" b="1" dirty="0">
                <a:latin typeface="나눔고딕" pitchFamily="2" charset="-127"/>
                <a:ea typeface="나눔고딕" pitchFamily="2" charset="-127"/>
              </a:rPr>
              <a:t>방법</a:t>
            </a:r>
            <a:endParaRPr lang="en-US" altLang="ko-KR" sz="1800" b="1" dirty="0">
              <a:latin typeface="나눔고딕" pitchFamily="2" charset="-127"/>
              <a:ea typeface="나눔고딕" pitchFamily="2" charset="-127"/>
            </a:endParaRPr>
          </a:p>
        </p:txBody>
      </p:sp>
    </p:spTree>
    <p:extLst>
      <p:ext uri="{BB962C8B-B14F-4D97-AF65-F5344CB8AC3E}">
        <p14:creationId xmlns:p14="http://schemas.microsoft.com/office/powerpoint/2010/main" val="126819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직사각형 42">
            <a:extLst>
              <a:ext uri="{FF2B5EF4-FFF2-40B4-BE49-F238E27FC236}">
                <a16:creationId xmlns:a16="http://schemas.microsoft.com/office/drawing/2014/main" id="{CF41237B-F17E-4D38-9428-8CD750607860}"/>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44" name="직사각형 43">
            <a:extLst>
              <a:ext uri="{FF2B5EF4-FFF2-40B4-BE49-F238E27FC236}">
                <a16:creationId xmlns:a16="http://schemas.microsoft.com/office/drawing/2014/main" id="{8C5388AB-21EB-43E5-AC89-BC55E884C9B1}"/>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48" name="직선 연결선 47">
            <a:extLst>
              <a:ext uri="{FF2B5EF4-FFF2-40B4-BE49-F238E27FC236}">
                <a16:creationId xmlns:a16="http://schemas.microsoft.com/office/drawing/2014/main" id="{817A1371-B864-4B45-9BF5-9661D0ED6419}"/>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173BE536-DDA5-DCC3-70CA-13DAC9A2CD43}"/>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DF3205-547A-FDB0-BF32-8F5BC87811B4}"/>
              </a:ext>
            </a:extLst>
          </p:cNvPr>
          <p:cNvSpPr txBox="1"/>
          <p:nvPr/>
        </p:nvSpPr>
        <p:spPr>
          <a:xfrm>
            <a:off x="677941" y="707544"/>
            <a:ext cx="1734277" cy="369332"/>
          </a:xfrm>
          <a:prstGeom prst="rect">
            <a:avLst/>
          </a:prstGeom>
          <a:noFill/>
        </p:spPr>
        <p:txBody>
          <a:bodyPr wrap="square" rtlCol="0">
            <a:spAutoFit/>
          </a:bodyPr>
          <a:lstStyle>
            <a:defPPr>
              <a:defRPr lang="ko-KR"/>
            </a:defPPr>
            <a:lvl1pPr marL="342900" indent="-342900">
              <a:buFont typeface="+mj-lt"/>
              <a:buAutoNum type="arabicParenR" startAt="2"/>
              <a:defRPr sz="2000">
                <a:latin typeface="+mj-ea"/>
                <a:ea typeface="+mj-ea"/>
              </a:defRPr>
            </a:lvl1pPr>
          </a:lstStyle>
          <a:p>
            <a:r>
              <a:rPr lang="ko-KR" altLang="en-US" sz="1800" b="1" dirty="0">
                <a:latin typeface="나눔고딕" pitchFamily="2" charset="-127"/>
                <a:ea typeface="나눔고딕" pitchFamily="2" charset="-127"/>
              </a:rPr>
              <a:t>게임</a:t>
            </a:r>
            <a:r>
              <a:rPr lang="en-US" altLang="ko-KR" sz="1800" b="1" dirty="0">
                <a:latin typeface="나눔고딕" pitchFamily="2" charset="-127"/>
                <a:ea typeface="나눔고딕" pitchFamily="2" charset="-127"/>
              </a:rPr>
              <a:t> </a:t>
            </a:r>
            <a:r>
              <a:rPr lang="ko-KR" altLang="en-US" sz="1800" b="1" dirty="0">
                <a:latin typeface="나눔고딕" pitchFamily="2" charset="-127"/>
                <a:ea typeface="나눔고딕" pitchFamily="2" charset="-127"/>
              </a:rPr>
              <a:t>방법</a:t>
            </a:r>
            <a:endParaRPr lang="en-US" altLang="ko-KR" sz="1800" b="1" dirty="0">
              <a:latin typeface="나눔고딕" pitchFamily="2" charset="-127"/>
              <a:ea typeface="나눔고딕" pitchFamily="2" charset="-127"/>
            </a:endParaRPr>
          </a:p>
        </p:txBody>
      </p:sp>
      <p:sp>
        <p:nvSpPr>
          <p:cNvPr id="4" name="TextBox 3">
            <a:extLst>
              <a:ext uri="{FF2B5EF4-FFF2-40B4-BE49-F238E27FC236}">
                <a16:creationId xmlns:a16="http://schemas.microsoft.com/office/drawing/2014/main" id="{32DD68B6-D36D-DD11-F57E-343F4BAB0DDD}"/>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게임 소개</a:t>
            </a:r>
          </a:p>
        </p:txBody>
      </p:sp>
      <p:sp>
        <p:nvSpPr>
          <p:cNvPr id="5" name="TextBox 4">
            <a:extLst>
              <a:ext uri="{FF2B5EF4-FFF2-40B4-BE49-F238E27FC236}">
                <a16:creationId xmlns:a16="http://schemas.microsoft.com/office/drawing/2014/main" id="{8D1BDD13-29BD-C0EC-6D39-A92E491E16EF}"/>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2</a:t>
            </a:r>
            <a:endParaRPr lang="ko-KR" altLang="en-US" sz="4800" b="1" dirty="0">
              <a:solidFill>
                <a:schemeClr val="bg1">
                  <a:lumMod val="85000"/>
                </a:schemeClr>
              </a:solidFill>
              <a:latin typeface="나눔고딕" pitchFamily="2" charset="-127"/>
              <a:ea typeface="나눔고딕" pitchFamily="2" charset="-127"/>
            </a:endParaRPr>
          </a:p>
        </p:txBody>
      </p:sp>
      <p:sp>
        <p:nvSpPr>
          <p:cNvPr id="10" name="TextBox 9">
            <a:extLst>
              <a:ext uri="{FF2B5EF4-FFF2-40B4-BE49-F238E27FC236}">
                <a16:creationId xmlns:a16="http://schemas.microsoft.com/office/drawing/2014/main" id="{23E457FB-4578-171E-3368-0A3F8C673A3F}"/>
              </a:ext>
            </a:extLst>
          </p:cNvPr>
          <p:cNvSpPr txBox="1"/>
          <p:nvPr/>
        </p:nvSpPr>
        <p:spPr>
          <a:xfrm>
            <a:off x="538480" y="1721604"/>
            <a:ext cx="11552532" cy="1777410"/>
          </a:xfrm>
          <a:prstGeom prst="rect">
            <a:avLst/>
          </a:prstGeom>
          <a:noFill/>
        </p:spPr>
        <p:txBody>
          <a:bodyPr wrap="square">
            <a:spAutoFit/>
          </a:bodyPr>
          <a:lstStyle/>
          <a:p>
            <a:pPr marL="342900" indent="-342900">
              <a:spcAft>
                <a:spcPts val="1500"/>
              </a:spcAft>
              <a:buFont typeface="Arial" panose="020B0604020202020204" pitchFamily="34" charset="0"/>
              <a:buChar char="•"/>
            </a:pPr>
            <a:r>
              <a:rPr lang="en-US" altLang="ko-KR" spc="-150" dirty="0">
                <a:solidFill>
                  <a:schemeClr val="tx1">
                    <a:lumMod val="85000"/>
                    <a:lumOff val="15000"/>
                  </a:schemeClr>
                </a:solidFill>
                <a:latin typeface="나눔고딕" pitchFamily="2" charset="-127"/>
                <a:ea typeface="나눔고딕" pitchFamily="2" charset="-127"/>
              </a:rPr>
              <a:t>3</a:t>
            </a:r>
            <a:r>
              <a:rPr lang="ko-KR" altLang="en-US" spc="-150" dirty="0">
                <a:solidFill>
                  <a:schemeClr val="tx1">
                    <a:lumMod val="85000"/>
                    <a:lumOff val="15000"/>
                  </a:schemeClr>
                </a:solidFill>
                <a:latin typeface="나눔고딕" pitchFamily="2" charset="-127"/>
                <a:ea typeface="나눔고딕" pitchFamily="2" charset="-127"/>
              </a:rPr>
              <a:t>가지 형태의 헬기 중 하나를 선택하여 플레이한다</a:t>
            </a:r>
            <a:r>
              <a:rPr lang="en-US" altLang="ko-KR" spc="-150" dirty="0">
                <a:solidFill>
                  <a:schemeClr val="tx1">
                    <a:lumMod val="85000"/>
                    <a:lumOff val="15000"/>
                  </a:schemeClr>
                </a:solidFill>
                <a:latin typeface="나눔고딕" pitchFamily="2" charset="-127"/>
                <a:ea typeface="나눔고딕" pitchFamily="2" charset="-127"/>
              </a:rPr>
              <a:t>.</a:t>
            </a:r>
          </a:p>
          <a:p>
            <a:pPr marL="342900" indent="-342900">
              <a:spcAft>
                <a:spcPts val="1500"/>
              </a:spcAft>
              <a:buFont typeface="Arial" panose="020B0604020202020204" pitchFamily="34" charset="0"/>
              <a:buChar char="•"/>
            </a:pPr>
            <a:r>
              <a:rPr lang="ko-KR" altLang="en-US" spc="-150" dirty="0">
                <a:solidFill>
                  <a:schemeClr val="tx1">
                    <a:lumMod val="85000"/>
                    <a:lumOff val="15000"/>
                  </a:schemeClr>
                </a:solidFill>
                <a:latin typeface="나눔고딕" pitchFamily="2" charset="-127"/>
                <a:ea typeface="나눔고딕" pitchFamily="2" charset="-127"/>
              </a:rPr>
              <a:t>적 헬기들은 플레이어를 향해 전진하며</a:t>
            </a:r>
            <a:r>
              <a:rPr lang="en-US" altLang="ko-KR" spc="-150" dirty="0">
                <a:solidFill>
                  <a:schemeClr val="tx1">
                    <a:lumMod val="85000"/>
                    <a:lumOff val="15000"/>
                  </a:schemeClr>
                </a:solidFill>
                <a:latin typeface="나눔고딕" pitchFamily="2" charset="-127"/>
                <a:ea typeface="나눔고딕" pitchFamily="2" charset="-127"/>
              </a:rPr>
              <a:t>, </a:t>
            </a:r>
            <a:r>
              <a:rPr lang="ko-KR" altLang="en-US" spc="-150" dirty="0">
                <a:solidFill>
                  <a:schemeClr val="tx1">
                    <a:lumMod val="85000"/>
                    <a:lumOff val="15000"/>
                  </a:schemeClr>
                </a:solidFill>
                <a:latin typeface="나눔고딕" pitchFamily="2" charset="-127"/>
                <a:ea typeface="나눔고딕" pitchFamily="2" charset="-127"/>
              </a:rPr>
              <a:t>플레이어들은 적 헬기를 모두 처치하고 거점 지역에 도달해야 한다</a:t>
            </a:r>
            <a:r>
              <a:rPr lang="en-US" altLang="ko-KR" spc="-150" dirty="0">
                <a:solidFill>
                  <a:schemeClr val="tx1">
                    <a:lumMod val="85000"/>
                    <a:lumOff val="15000"/>
                  </a:schemeClr>
                </a:solidFill>
                <a:latin typeface="나눔고딕" pitchFamily="2" charset="-127"/>
                <a:ea typeface="나눔고딕" pitchFamily="2" charset="-127"/>
              </a:rPr>
              <a:t>.</a:t>
            </a:r>
          </a:p>
          <a:p>
            <a:pPr marL="342900" indent="-342900">
              <a:spcAft>
                <a:spcPts val="1500"/>
              </a:spcAft>
              <a:buFont typeface="Arial" panose="020B0604020202020204" pitchFamily="34" charset="0"/>
              <a:buChar char="•"/>
            </a:pPr>
            <a:r>
              <a:rPr lang="ko-KR" altLang="en-US" spc="-150" dirty="0">
                <a:solidFill>
                  <a:schemeClr val="tx1">
                    <a:lumMod val="85000"/>
                    <a:lumOff val="15000"/>
                  </a:schemeClr>
                </a:solidFill>
                <a:latin typeface="나눔고딕" pitchFamily="2" charset="-127"/>
                <a:ea typeface="나눔고딕" pitchFamily="2" charset="-127"/>
              </a:rPr>
              <a:t>최소 한 명의 플레이어가 거점 지역에 들어가 있을 시 점령 게이지가 차오르며</a:t>
            </a:r>
            <a:r>
              <a:rPr lang="en-US" altLang="ko-KR" spc="-150" dirty="0">
                <a:solidFill>
                  <a:schemeClr val="tx1">
                    <a:lumMod val="85000"/>
                    <a:lumOff val="15000"/>
                  </a:schemeClr>
                </a:solidFill>
                <a:latin typeface="나눔고딕" pitchFamily="2" charset="-127"/>
                <a:ea typeface="나눔고딕" pitchFamily="2" charset="-127"/>
              </a:rPr>
              <a:t>, 100%</a:t>
            </a:r>
            <a:r>
              <a:rPr lang="ko-KR" altLang="en-US" spc="-150" dirty="0">
                <a:solidFill>
                  <a:schemeClr val="tx1">
                    <a:lumMod val="85000"/>
                    <a:lumOff val="15000"/>
                  </a:schemeClr>
                </a:solidFill>
                <a:latin typeface="나눔고딕" pitchFamily="2" charset="-127"/>
                <a:ea typeface="나눔고딕" pitchFamily="2" charset="-127"/>
              </a:rPr>
              <a:t>에 도달하면 </a:t>
            </a:r>
            <a:r>
              <a:rPr lang="ko-KR" altLang="en-US" spc="-150" dirty="0" err="1">
                <a:solidFill>
                  <a:schemeClr val="tx1">
                    <a:lumMod val="85000"/>
                    <a:lumOff val="15000"/>
                  </a:schemeClr>
                </a:solidFill>
                <a:latin typeface="나눔고딕" pitchFamily="2" charset="-127"/>
                <a:ea typeface="나눔고딕" pitchFamily="2" charset="-127"/>
              </a:rPr>
              <a:t>클리어된다</a:t>
            </a:r>
            <a:r>
              <a:rPr lang="en-US" altLang="ko-KR" spc="-150" dirty="0">
                <a:solidFill>
                  <a:schemeClr val="tx1">
                    <a:lumMod val="85000"/>
                    <a:lumOff val="15000"/>
                  </a:schemeClr>
                </a:solidFill>
                <a:latin typeface="나눔고딕" pitchFamily="2" charset="-127"/>
                <a:ea typeface="나눔고딕" pitchFamily="2" charset="-127"/>
              </a:rPr>
              <a:t>.</a:t>
            </a:r>
          </a:p>
          <a:p>
            <a:pPr marL="342900" indent="-342900">
              <a:spcAft>
                <a:spcPts val="1500"/>
              </a:spcAft>
              <a:buFont typeface="Arial" panose="020B0604020202020204" pitchFamily="34" charset="0"/>
              <a:buChar char="•"/>
            </a:pPr>
            <a:r>
              <a:rPr lang="ko-KR" altLang="en-US" spc="-150" dirty="0">
                <a:solidFill>
                  <a:schemeClr val="tx1">
                    <a:lumMod val="85000"/>
                    <a:lumOff val="15000"/>
                  </a:schemeClr>
                </a:solidFill>
                <a:latin typeface="나눔고딕" pitchFamily="2" charset="-127"/>
                <a:ea typeface="나눔고딕" pitchFamily="2" charset="-127"/>
              </a:rPr>
              <a:t>플레이 타임이 지속되면 대공포 공격이 실시되며 해당 공격을 피해야 한다</a:t>
            </a:r>
            <a:r>
              <a:rPr lang="en-US" altLang="ko-KR" spc="-150" dirty="0">
                <a:solidFill>
                  <a:schemeClr val="tx1">
                    <a:lumMod val="85000"/>
                    <a:lumOff val="15000"/>
                  </a:schemeClr>
                </a:solidFill>
                <a:latin typeface="나눔고딕" pitchFamily="2" charset="-127"/>
                <a:ea typeface="나눔고딕" pitchFamily="2" charset="-127"/>
              </a:rPr>
              <a:t>.</a:t>
            </a:r>
          </a:p>
        </p:txBody>
      </p:sp>
      <p:sp>
        <p:nvSpPr>
          <p:cNvPr id="3" name="슬라이드 번호 개체 틀 1">
            <a:extLst>
              <a:ext uri="{FF2B5EF4-FFF2-40B4-BE49-F238E27FC236}">
                <a16:creationId xmlns:a16="http://schemas.microsoft.com/office/drawing/2014/main" id="{1BCEF7EF-E6D5-0D95-9B52-27F6BE8395D7}"/>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7</a:t>
            </a:fld>
            <a:endParaRPr lang="ko-KR" altLang="en-US" dirty="0">
              <a:solidFill>
                <a:schemeClr val="tx1"/>
              </a:solidFill>
              <a:latin typeface="나눔고딕" pitchFamily="2" charset="-127"/>
              <a:ea typeface="나눔고딕" pitchFamily="2" charset="-127"/>
            </a:endParaRPr>
          </a:p>
        </p:txBody>
      </p:sp>
      <p:sp>
        <p:nvSpPr>
          <p:cNvPr id="11" name="사각형: 둥근 모서리 10">
            <a:extLst>
              <a:ext uri="{FF2B5EF4-FFF2-40B4-BE49-F238E27FC236}">
                <a16:creationId xmlns:a16="http://schemas.microsoft.com/office/drawing/2014/main" id="{E249F37B-25B2-EFC4-E657-996BC1AE1F7E}"/>
              </a:ext>
            </a:extLst>
          </p:cNvPr>
          <p:cNvSpPr/>
          <p:nvPr/>
        </p:nvSpPr>
        <p:spPr>
          <a:xfrm>
            <a:off x="538480" y="1305171"/>
            <a:ext cx="1440000"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latin typeface="나눔고딕" pitchFamily="2" charset="-127"/>
                <a:ea typeface="나눔고딕" pitchFamily="2" charset="-127"/>
              </a:rPr>
              <a:t>1</a:t>
            </a:r>
            <a:r>
              <a:rPr lang="ko-KR" altLang="en-US" b="1" dirty="0">
                <a:solidFill>
                  <a:schemeClr val="bg1"/>
                </a:solidFill>
                <a:latin typeface="나눔고딕" pitchFamily="2" charset="-127"/>
                <a:ea typeface="나눔고딕" pitchFamily="2" charset="-127"/>
              </a:rPr>
              <a:t>스테이지</a:t>
            </a:r>
          </a:p>
        </p:txBody>
      </p:sp>
      <p:sp>
        <p:nvSpPr>
          <p:cNvPr id="7" name="사각형: 둥근 모서리 6">
            <a:extLst>
              <a:ext uri="{FF2B5EF4-FFF2-40B4-BE49-F238E27FC236}">
                <a16:creationId xmlns:a16="http://schemas.microsoft.com/office/drawing/2014/main" id="{6D765FED-D6E2-2B31-24FA-A9AC088FB8E5}"/>
              </a:ext>
            </a:extLst>
          </p:cNvPr>
          <p:cNvSpPr/>
          <p:nvPr/>
        </p:nvSpPr>
        <p:spPr>
          <a:xfrm>
            <a:off x="538480" y="3838024"/>
            <a:ext cx="1440000"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latin typeface="나눔고딕" pitchFamily="2" charset="-127"/>
                <a:ea typeface="나눔고딕" pitchFamily="2" charset="-127"/>
              </a:rPr>
              <a:t>2</a:t>
            </a:r>
            <a:r>
              <a:rPr lang="ko-KR" altLang="en-US" b="1" dirty="0">
                <a:solidFill>
                  <a:schemeClr val="bg1"/>
                </a:solidFill>
                <a:latin typeface="나눔고딕" pitchFamily="2" charset="-127"/>
                <a:ea typeface="나눔고딕" pitchFamily="2" charset="-127"/>
              </a:rPr>
              <a:t>스테이지</a:t>
            </a:r>
          </a:p>
        </p:txBody>
      </p:sp>
      <p:sp>
        <p:nvSpPr>
          <p:cNvPr id="8" name="TextBox 7">
            <a:extLst>
              <a:ext uri="{FF2B5EF4-FFF2-40B4-BE49-F238E27FC236}">
                <a16:creationId xmlns:a16="http://schemas.microsoft.com/office/drawing/2014/main" id="{7FA9540E-2991-4F29-98C8-15F42764462E}"/>
              </a:ext>
            </a:extLst>
          </p:cNvPr>
          <p:cNvSpPr txBox="1"/>
          <p:nvPr/>
        </p:nvSpPr>
        <p:spPr>
          <a:xfrm>
            <a:off x="538480" y="4284836"/>
            <a:ext cx="11552532" cy="1969770"/>
          </a:xfrm>
          <a:prstGeom prst="rect">
            <a:avLst/>
          </a:prstGeom>
          <a:noFill/>
        </p:spPr>
        <p:txBody>
          <a:bodyPr wrap="square">
            <a:spAutoFit/>
          </a:bodyPr>
          <a:lstStyle/>
          <a:p>
            <a:pPr marL="342900" indent="-342900">
              <a:spcAft>
                <a:spcPts val="2000"/>
              </a:spcAft>
              <a:buFont typeface="Arial" panose="020B0604020202020204" pitchFamily="34" charset="0"/>
              <a:buChar char="•"/>
            </a:pPr>
            <a:r>
              <a:rPr lang="ko-KR" altLang="en-US" spc="-150" dirty="0">
                <a:solidFill>
                  <a:schemeClr val="tx1">
                    <a:lumMod val="85000"/>
                    <a:lumOff val="15000"/>
                  </a:schemeClr>
                </a:solidFill>
                <a:latin typeface="나눔고딕" pitchFamily="2" charset="-127"/>
                <a:ea typeface="나눔고딕" pitchFamily="2" charset="-127"/>
              </a:rPr>
              <a:t>플레이어는 총과 수류탄을 사용한다</a:t>
            </a:r>
            <a:r>
              <a:rPr lang="en-US" altLang="ko-KR" spc="-150" dirty="0">
                <a:solidFill>
                  <a:schemeClr val="tx1">
                    <a:lumMod val="85000"/>
                    <a:lumOff val="15000"/>
                  </a:schemeClr>
                </a:solidFill>
                <a:latin typeface="나눔고딕" pitchFamily="2" charset="-127"/>
                <a:ea typeface="나눔고딕" pitchFamily="2" charset="-127"/>
              </a:rPr>
              <a:t>.</a:t>
            </a:r>
          </a:p>
          <a:p>
            <a:pPr marL="342900" indent="-342900">
              <a:spcAft>
                <a:spcPts val="2000"/>
              </a:spcAft>
              <a:buFont typeface="Arial" panose="020B0604020202020204" pitchFamily="34" charset="0"/>
              <a:buChar char="•"/>
            </a:pPr>
            <a:r>
              <a:rPr lang="ko-KR" altLang="en-US" spc="-150" dirty="0">
                <a:solidFill>
                  <a:schemeClr val="tx1">
                    <a:lumMod val="85000"/>
                    <a:lumOff val="15000"/>
                  </a:schemeClr>
                </a:solidFill>
                <a:latin typeface="나눔고딕" pitchFamily="2" charset="-127"/>
                <a:ea typeface="나눔고딕" pitchFamily="2" charset="-127"/>
              </a:rPr>
              <a:t>맵 곳곳에 벙커</a:t>
            </a:r>
            <a:r>
              <a:rPr lang="en-US" altLang="ko-KR" spc="-150" dirty="0">
                <a:solidFill>
                  <a:schemeClr val="tx1">
                    <a:lumMod val="85000"/>
                    <a:lumOff val="15000"/>
                  </a:schemeClr>
                </a:solidFill>
                <a:latin typeface="나눔고딕" pitchFamily="2" charset="-127"/>
                <a:ea typeface="나눔고딕" pitchFamily="2" charset="-127"/>
              </a:rPr>
              <a:t>, </a:t>
            </a:r>
            <a:r>
              <a:rPr lang="ko-KR" altLang="en-US" spc="-150" dirty="0">
                <a:solidFill>
                  <a:schemeClr val="tx1">
                    <a:lumMod val="85000"/>
                    <a:lumOff val="15000"/>
                  </a:schemeClr>
                </a:solidFill>
                <a:latin typeface="나눔고딕" pitchFamily="2" charset="-127"/>
                <a:ea typeface="나눔고딕" pitchFamily="2" charset="-127"/>
              </a:rPr>
              <a:t>대공포 등의 적 전투 시설이 배치된다</a:t>
            </a:r>
            <a:r>
              <a:rPr lang="en-US" altLang="ko-KR" spc="-150" dirty="0">
                <a:solidFill>
                  <a:schemeClr val="tx1">
                    <a:lumMod val="85000"/>
                    <a:lumOff val="15000"/>
                  </a:schemeClr>
                </a:solidFill>
                <a:latin typeface="나눔고딕" pitchFamily="2" charset="-127"/>
                <a:ea typeface="나눔고딕" pitchFamily="2" charset="-127"/>
              </a:rPr>
              <a:t>.</a:t>
            </a:r>
          </a:p>
          <a:p>
            <a:pPr marL="342900" indent="-342900">
              <a:spcAft>
                <a:spcPts val="2000"/>
              </a:spcAft>
              <a:buFont typeface="Arial" panose="020B0604020202020204" pitchFamily="34" charset="0"/>
              <a:buChar char="•"/>
            </a:pPr>
            <a:r>
              <a:rPr lang="ko-KR" altLang="en-US" spc="-150" dirty="0">
                <a:solidFill>
                  <a:schemeClr val="tx1">
                    <a:lumMod val="85000"/>
                    <a:lumOff val="15000"/>
                  </a:schemeClr>
                </a:solidFill>
                <a:latin typeface="나눔고딕" pitchFamily="2" charset="-127"/>
                <a:ea typeface="나눔고딕" pitchFamily="2" charset="-127"/>
              </a:rPr>
              <a:t>벙커는 플레이어를 향해 공격하며</a:t>
            </a:r>
            <a:r>
              <a:rPr lang="en-US" altLang="ko-KR" spc="-150" dirty="0">
                <a:solidFill>
                  <a:schemeClr val="tx1">
                    <a:lumMod val="85000"/>
                    <a:lumOff val="15000"/>
                  </a:schemeClr>
                </a:solidFill>
                <a:latin typeface="나눔고딕" pitchFamily="2" charset="-127"/>
                <a:ea typeface="나눔고딕" pitchFamily="2" charset="-127"/>
              </a:rPr>
              <a:t>, </a:t>
            </a:r>
            <a:r>
              <a:rPr lang="ko-KR" altLang="en-US" spc="-150" dirty="0">
                <a:solidFill>
                  <a:schemeClr val="tx1">
                    <a:lumMod val="85000"/>
                    <a:lumOff val="15000"/>
                  </a:schemeClr>
                </a:solidFill>
                <a:latin typeface="나눔고딕" pitchFamily="2" charset="-127"/>
                <a:ea typeface="나눔고딕" pitchFamily="2" charset="-127"/>
              </a:rPr>
              <a:t>벙커를 피해 대공포를 모두 무력화 시켜야 한다</a:t>
            </a:r>
            <a:r>
              <a:rPr lang="en-US" altLang="ko-KR" spc="-150" dirty="0">
                <a:solidFill>
                  <a:schemeClr val="tx1">
                    <a:lumMod val="85000"/>
                    <a:lumOff val="15000"/>
                  </a:schemeClr>
                </a:solidFill>
                <a:latin typeface="나눔고딕" pitchFamily="2" charset="-127"/>
                <a:ea typeface="나눔고딕" pitchFamily="2" charset="-127"/>
              </a:rPr>
              <a:t>.</a:t>
            </a:r>
          </a:p>
          <a:p>
            <a:pPr marL="342900" indent="-342900">
              <a:spcAft>
                <a:spcPts val="2000"/>
              </a:spcAft>
              <a:buFont typeface="Arial" panose="020B0604020202020204" pitchFamily="34" charset="0"/>
              <a:buChar char="•"/>
            </a:pPr>
            <a:r>
              <a:rPr lang="en-US" altLang="ko-KR" spc="-150" dirty="0">
                <a:solidFill>
                  <a:schemeClr val="tx1">
                    <a:lumMod val="85000"/>
                    <a:lumOff val="15000"/>
                  </a:schemeClr>
                </a:solidFill>
                <a:latin typeface="나눔고딕" pitchFamily="2" charset="-127"/>
                <a:ea typeface="나눔고딕" pitchFamily="2" charset="-127"/>
              </a:rPr>
              <a:t>1</a:t>
            </a:r>
            <a:r>
              <a:rPr lang="ko-KR" altLang="en-US" spc="-150" dirty="0">
                <a:solidFill>
                  <a:schemeClr val="tx1">
                    <a:lumMod val="85000"/>
                    <a:lumOff val="15000"/>
                  </a:schemeClr>
                </a:solidFill>
                <a:latin typeface="나눔고딕" pitchFamily="2" charset="-127"/>
                <a:ea typeface="나눔고딕" pitchFamily="2" charset="-127"/>
              </a:rPr>
              <a:t>스테이지와 동일한 방식으로 거점 점령 게이지가 </a:t>
            </a:r>
            <a:r>
              <a:rPr lang="en-US" altLang="ko-KR" spc="-150" dirty="0">
                <a:solidFill>
                  <a:schemeClr val="tx1">
                    <a:lumMod val="85000"/>
                    <a:lumOff val="15000"/>
                  </a:schemeClr>
                </a:solidFill>
                <a:latin typeface="나눔고딕" pitchFamily="2" charset="-127"/>
                <a:ea typeface="나눔고딕" pitchFamily="2" charset="-127"/>
              </a:rPr>
              <a:t>100%</a:t>
            </a:r>
            <a:r>
              <a:rPr lang="ko-KR" altLang="en-US" spc="-150" dirty="0">
                <a:solidFill>
                  <a:schemeClr val="tx1">
                    <a:lumMod val="85000"/>
                    <a:lumOff val="15000"/>
                  </a:schemeClr>
                </a:solidFill>
                <a:latin typeface="나눔고딕" pitchFamily="2" charset="-127"/>
                <a:ea typeface="나눔고딕" pitchFamily="2" charset="-127"/>
              </a:rPr>
              <a:t>에</a:t>
            </a:r>
            <a:r>
              <a:rPr lang="en-US" altLang="ko-KR" spc="-150" dirty="0">
                <a:solidFill>
                  <a:schemeClr val="tx1">
                    <a:lumMod val="85000"/>
                    <a:lumOff val="15000"/>
                  </a:schemeClr>
                </a:solidFill>
                <a:latin typeface="나눔고딕" pitchFamily="2" charset="-127"/>
                <a:ea typeface="나눔고딕" pitchFamily="2" charset="-127"/>
              </a:rPr>
              <a:t> </a:t>
            </a:r>
            <a:r>
              <a:rPr lang="ko-KR" altLang="en-US" spc="-150" dirty="0">
                <a:solidFill>
                  <a:schemeClr val="tx1">
                    <a:lumMod val="85000"/>
                    <a:lumOff val="15000"/>
                  </a:schemeClr>
                </a:solidFill>
                <a:latin typeface="나눔고딕" pitchFamily="2" charset="-127"/>
                <a:ea typeface="나눔고딕" pitchFamily="2" charset="-127"/>
              </a:rPr>
              <a:t>도달하면 </a:t>
            </a:r>
            <a:r>
              <a:rPr lang="ko-KR" altLang="en-US" spc="-150" dirty="0" err="1">
                <a:solidFill>
                  <a:schemeClr val="tx1">
                    <a:lumMod val="85000"/>
                    <a:lumOff val="15000"/>
                  </a:schemeClr>
                </a:solidFill>
                <a:latin typeface="나눔고딕" pitchFamily="2" charset="-127"/>
                <a:ea typeface="나눔고딕" pitchFamily="2" charset="-127"/>
              </a:rPr>
              <a:t>클리어된다</a:t>
            </a:r>
            <a:r>
              <a:rPr lang="en-US" altLang="ko-KR" spc="-150" dirty="0">
                <a:solidFill>
                  <a:schemeClr val="tx1">
                    <a:lumMod val="85000"/>
                    <a:lumOff val="15000"/>
                  </a:schemeClr>
                </a:solidFill>
                <a:latin typeface="나눔고딕" pitchFamily="2" charset="-127"/>
                <a:ea typeface="나눔고딕" pitchFamily="2" charset="-127"/>
              </a:rPr>
              <a:t>.</a:t>
            </a:r>
          </a:p>
        </p:txBody>
      </p:sp>
    </p:spTree>
    <p:extLst>
      <p:ext uri="{BB962C8B-B14F-4D97-AF65-F5344CB8AC3E}">
        <p14:creationId xmlns:p14="http://schemas.microsoft.com/office/powerpoint/2010/main" val="33488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직사각형 25">
            <a:extLst>
              <a:ext uri="{FF2B5EF4-FFF2-40B4-BE49-F238E27FC236}">
                <a16:creationId xmlns:a16="http://schemas.microsoft.com/office/drawing/2014/main" id="{684EF79F-DF34-4728-AEFD-F50FD5C3D2A9}"/>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sp>
        <p:nvSpPr>
          <p:cNvPr id="27" name="직사각형 26">
            <a:extLst>
              <a:ext uri="{FF2B5EF4-FFF2-40B4-BE49-F238E27FC236}">
                <a16:creationId xmlns:a16="http://schemas.microsoft.com/office/drawing/2014/main" id="{1C60B24E-FF0D-4CCB-BB69-32DE9F3BF9B3}"/>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나눔고딕" pitchFamily="2" charset="-127"/>
              <a:ea typeface="나눔고딕" pitchFamily="2" charset="-127"/>
            </a:endParaRPr>
          </a:p>
        </p:txBody>
      </p:sp>
      <p:cxnSp>
        <p:nvCxnSpPr>
          <p:cNvPr id="31" name="직선 연결선 30">
            <a:extLst>
              <a:ext uri="{FF2B5EF4-FFF2-40B4-BE49-F238E27FC236}">
                <a16:creationId xmlns:a16="http://schemas.microsoft.com/office/drawing/2014/main" id="{308E8FA1-1048-4F43-B66E-160F2A7CA257}"/>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C8DECA01-504F-47CA-0D00-C3FE772972C5}"/>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08C2D1-A870-EB5D-7D6E-FC2228C663F2}"/>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중점 연구 분야</a:t>
            </a:r>
          </a:p>
        </p:txBody>
      </p:sp>
      <p:sp>
        <p:nvSpPr>
          <p:cNvPr id="14" name="TextBox 13">
            <a:extLst>
              <a:ext uri="{FF2B5EF4-FFF2-40B4-BE49-F238E27FC236}">
                <a16:creationId xmlns:a16="http://schemas.microsoft.com/office/drawing/2014/main" id="{7BF81B8C-5F73-AF21-8833-63FF0773D10A}"/>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3</a:t>
            </a:r>
            <a:endParaRPr lang="ko-KR" altLang="en-US" sz="4800" b="1" dirty="0">
              <a:solidFill>
                <a:schemeClr val="bg1">
                  <a:lumMod val="85000"/>
                </a:schemeClr>
              </a:solidFill>
              <a:latin typeface="나눔고딕" pitchFamily="2" charset="-127"/>
              <a:ea typeface="나눔고딕" pitchFamily="2" charset="-127"/>
            </a:endParaRPr>
          </a:p>
        </p:txBody>
      </p:sp>
      <p:sp>
        <p:nvSpPr>
          <p:cNvPr id="6" name="슬라이드 번호 개체 틀 1">
            <a:extLst>
              <a:ext uri="{FF2B5EF4-FFF2-40B4-BE49-F238E27FC236}">
                <a16:creationId xmlns:a16="http://schemas.microsoft.com/office/drawing/2014/main" id="{B378986F-AE92-C130-6E9A-D5860EB53F05}"/>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8</a:t>
            </a:fld>
            <a:endParaRPr lang="ko-KR" altLang="en-US" dirty="0">
              <a:solidFill>
                <a:schemeClr val="tx1"/>
              </a:solidFill>
              <a:latin typeface="나눔고딕" pitchFamily="2" charset="-127"/>
              <a:ea typeface="나눔고딕" pitchFamily="2" charset="-127"/>
            </a:endParaRPr>
          </a:p>
        </p:txBody>
      </p:sp>
      <p:grpSp>
        <p:nvGrpSpPr>
          <p:cNvPr id="20" name="그룹 19">
            <a:extLst>
              <a:ext uri="{FF2B5EF4-FFF2-40B4-BE49-F238E27FC236}">
                <a16:creationId xmlns:a16="http://schemas.microsoft.com/office/drawing/2014/main" id="{02709D0C-3BD8-0EFF-0C9B-655EA9A1A986}"/>
              </a:ext>
            </a:extLst>
          </p:cNvPr>
          <p:cNvGrpSpPr/>
          <p:nvPr/>
        </p:nvGrpSpPr>
        <p:grpSpPr>
          <a:xfrm>
            <a:off x="639464" y="1201479"/>
            <a:ext cx="2001427" cy="467354"/>
            <a:chOff x="832325" y="1253416"/>
            <a:chExt cx="2001427" cy="467354"/>
          </a:xfrm>
        </p:grpSpPr>
        <p:sp>
          <p:nvSpPr>
            <p:cNvPr id="22" name="TextBox 21">
              <a:extLst>
                <a:ext uri="{FF2B5EF4-FFF2-40B4-BE49-F238E27FC236}">
                  <a16:creationId xmlns:a16="http://schemas.microsoft.com/office/drawing/2014/main" id="{6A239CA9-7538-0A70-C321-4341F719288B}"/>
                </a:ext>
              </a:extLst>
            </p:cNvPr>
            <p:cNvSpPr txBox="1"/>
            <p:nvPr/>
          </p:nvSpPr>
          <p:spPr>
            <a:xfrm>
              <a:off x="832325" y="1253416"/>
              <a:ext cx="410690"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ko-KR" sz="2400" dirty="0">
                  <a:solidFill>
                    <a:schemeClr val="tx1"/>
                  </a:solidFill>
                  <a:latin typeface="나눔고딕" pitchFamily="2" charset="-127"/>
                  <a:ea typeface="나눔고딕" pitchFamily="2" charset="-127"/>
                </a:rPr>
                <a:t>1)</a:t>
              </a:r>
              <a:endParaRPr lang="ko-KR" altLang="en-US" sz="2400" dirty="0">
                <a:solidFill>
                  <a:schemeClr val="tx1"/>
                </a:solidFill>
                <a:latin typeface="나눔고딕" pitchFamily="2" charset="-127"/>
                <a:ea typeface="나눔고딕" pitchFamily="2" charset="-127"/>
              </a:endParaRPr>
            </a:p>
          </p:txBody>
        </p:sp>
        <p:sp>
          <p:nvSpPr>
            <p:cNvPr id="23" name="TextBox 22">
              <a:extLst>
                <a:ext uri="{FF2B5EF4-FFF2-40B4-BE49-F238E27FC236}">
                  <a16:creationId xmlns:a16="http://schemas.microsoft.com/office/drawing/2014/main" id="{1CFC4D40-3F15-FEBD-A679-BF64A068E650}"/>
                </a:ext>
              </a:extLst>
            </p:cNvPr>
            <p:cNvSpPr txBox="1"/>
            <p:nvPr/>
          </p:nvSpPr>
          <p:spPr>
            <a:xfrm>
              <a:off x="1235237" y="1259105"/>
              <a:ext cx="1598515"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2400" b="1" spc="-150" dirty="0">
                  <a:solidFill>
                    <a:schemeClr val="tx1"/>
                  </a:solidFill>
                  <a:latin typeface="나눔고딕" pitchFamily="2" charset="-127"/>
                  <a:ea typeface="나눔고딕" pitchFamily="2" charset="-127"/>
                </a:rPr>
                <a:t>서버 이중화</a:t>
              </a:r>
              <a:endParaRPr lang="ko-KR" altLang="en-US" sz="4400" b="1" spc="-150" dirty="0">
                <a:solidFill>
                  <a:schemeClr val="tx1"/>
                </a:solidFill>
                <a:latin typeface="나눔고딕" pitchFamily="2" charset="-127"/>
                <a:ea typeface="나눔고딕" pitchFamily="2" charset="-127"/>
              </a:endParaRPr>
            </a:p>
          </p:txBody>
        </p:sp>
      </p:grpSp>
      <p:sp>
        <p:nvSpPr>
          <p:cNvPr id="37" name="직사각형 36">
            <a:extLst>
              <a:ext uri="{FF2B5EF4-FFF2-40B4-BE49-F238E27FC236}">
                <a16:creationId xmlns:a16="http://schemas.microsoft.com/office/drawing/2014/main" id="{FE73712A-56D5-F190-113C-49A30D8554D1}"/>
              </a:ext>
            </a:extLst>
          </p:cNvPr>
          <p:cNvSpPr/>
          <p:nvPr/>
        </p:nvSpPr>
        <p:spPr>
          <a:xfrm>
            <a:off x="776177" y="1672491"/>
            <a:ext cx="11415823" cy="490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marR="0" lvl="0" indent="-342900" fontAlgn="auto">
              <a:lnSpc>
                <a:spcPct val="120000"/>
              </a:lnSpc>
              <a:spcBef>
                <a:spcPts val="0"/>
              </a:spcBef>
              <a:spcAft>
                <a:spcPts val="500"/>
              </a:spcAft>
              <a:buClrTx/>
              <a:buSzTx/>
              <a:buFont typeface="Arial" panose="020B0604020202020204" pitchFamily="34" charset="0"/>
              <a:buChar char="•"/>
              <a:tabLst/>
              <a:defRPr/>
            </a:pPr>
            <a:r>
              <a:rPr lang="ko-KR" altLang="en-US" sz="2200" spc="-150" dirty="0">
                <a:solidFill>
                  <a:schemeClr val="tx1">
                    <a:lumMod val="85000"/>
                    <a:lumOff val="15000"/>
                  </a:schemeClr>
                </a:solidFill>
                <a:latin typeface="나눔고딕" pitchFamily="2" charset="-127"/>
                <a:ea typeface="나눔고딕" pitchFamily="2" charset="-127"/>
              </a:rPr>
              <a:t>서버 이중화를 통한</a:t>
            </a:r>
            <a:r>
              <a:rPr lang="en-US" altLang="ko-KR" sz="2200" spc="-150" dirty="0">
                <a:solidFill>
                  <a:schemeClr val="tx1">
                    <a:lumMod val="85000"/>
                    <a:lumOff val="15000"/>
                  </a:schemeClr>
                </a:solidFill>
                <a:latin typeface="나눔고딕" pitchFamily="2" charset="-127"/>
                <a:ea typeface="나눔고딕" pitchFamily="2" charset="-127"/>
              </a:rPr>
              <a:t> HA(</a:t>
            </a:r>
            <a:r>
              <a:rPr lang="ko-KR" altLang="en-US" sz="2200" spc="-150" dirty="0">
                <a:solidFill>
                  <a:schemeClr val="tx1">
                    <a:lumMod val="85000"/>
                    <a:lumOff val="15000"/>
                  </a:schemeClr>
                </a:solidFill>
                <a:latin typeface="나눔고딕" pitchFamily="2" charset="-127"/>
                <a:ea typeface="나눔고딕" pitchFamily="2" charset="-127"/>
              </a:rPr>
              <a:t>고가용성</a:t>
            </a:r>
            <a:r>
              <a:rPr lang="en-US" altLang="ko-KR" sz="2200" spc="-150" dirty="0">
                <a:solidFill>
                  <a:schemeClr val="tx1">
                    <a:lumMod val="85000"/>
                    <a:lumOff val="15000"/>
                  </a:schemeClr>
                </a:solidFill>
                <a:latin typeface="나눔고딕" pitchFamily="2" charset="-127"/>
                <a:ea typeface="나눔고딕" pitchFamily="2" charset="-127"/>
              </a:rPr>
              <a:t>)</a:t>
            </a:r>
            <a:r>
              <a:rPr lang="ko-KR" altLang="en-US" sz="2200" spc="-150" dirty="0">
                <a:solidFill>
                  <a:schemeClr val="tx1">
                    <a:lumMod val="85000"/>
                    <a:lumOff val="15000"/>
                  </a:schemeClr>
                </a:solidFill>
                <a:latin typeface="나눔고딕" pitchFamily="2" charset="-127"/>
                <a:ea typeface="나눔고딕" pitchFamily="2" charset="-127"/>
              </a:rPr>
              <a:t>를 구현한다</a:t>
            </a:r>
            <a:r>
              <a:rPr lang="en-US" altLang="ko-KR" sz="2200" spc="-150" dirty="0">
                <a:solidFill>
                  <a:schemeClr val="tx1">
                    <a:lumMod val="85000"/>
                    <a:lumOff val="15000"/>
                  </a:schemeClr>
                </a:solidFill>
                <a:latin typeface="나눔고딕" pitchFamily="2" charset="-127"/>
                <a:ea typeface="나눔고딕" pitchFamily="2" charset="-127"/>
              </a:rPr>
              <a:t>.</a:t>
            </a:r>
          </a:p>
          <a:p>
            <a:pPr marL="342900" marR="0" lvl="0" indent="342900" algn="l" defTabSz="914400" rtl="0" eaLnBrk="1" fontAlgn="auto" latinLnBrk="1" hangingPunct="1">
              <a:lnSpc>
                <a:spcPct val="150000"/>
              </a:lnSpc>
              <a:spcBef>
                <a:spcPts val="0"/>
              </a:spcBef>
              <a:buClrTx/>
              <a:buSzTx/>
              <a:buFont typeface="나눔스퀘어 Bold" panose="020B0600000101010101" pitchFamily="50" charset="-127"/>
              <a:buChar char="‐"/>
              <a:tabLst/>
              <a:defRPr/>
            </a:pPr>
            <a:r>
              <a:rPr kumimoji="0" lang="ko-KR" altLang="en-US" sz="1800" b="0" i="0" u="none" strike="noStrike" kern="1200" cap="none" spc="-150" normalizeH="0" baseline="0" noProof="0" dirty="0">
                <a:ln>
                  <a:noFill/>
                </a:ln>
                <a:solidFill>
                  <a:prstClr val="black">
                    <a:lumMod val="85000"/>
                    <a:lumOff val="15000"/>
                  </a:prstClr>
                </a:solidFill>
                <a:effectLst/>
                <a:uLnTx/>
                <a:uFillTx/>
                <a:latin typeface="나눔고딕" pitchFamily="2" charset="-127"/>
                <a:ea typeface="나눔고딕" pitchFamily="2" charset="-127"/>
              </a:rPr>
              <a:t>각 장애 상황에 대해서 후속조치가 되는 서버를 구현한다</a:t>
            </a:r>
            <a:r>
              <a:rPr kumimoji="0" lang="en-US" altLang="ko-KR" sz="1800" b="0" i="0" u="none" strike="noStrike" kern="1200" cap="none" spc="-150" normalizeH="0" baseline="0" noProof="0" dirty="0">
                <a:ln>
                  <a:noFill/>
                </a:ln>
                <a:solidFill>
                  <a:prstClr val="black">
                    <a:lumMod val="85000"/>
                    <a:lumOff val="15000"/>
                  </a:prstClr>
                </a:solidFill>
                <a:effectLst/>
                <a:uLnTx/>
                <a:uFillTx/>
                <a:latin typeface="나눔고딕" pitchFamily="2" charset="-127"/>
                <a:ea typeface="나눔고딕" pitchFamily="2" charset="-127"/>
              </a:rPr>
              <a:t>.</a:t>
            </a:r>
          </a:p>
        </p:txBody>
      </p:sp>
      <p:graphicFrame>
        <p:nvGraphicFramePr>
          <p:cNvPr id="5" name="표 6">
            <a:extLst>
              <a:ext uri="{FF2B5EF4-FFF2-40B4-BE49-F238E27FC236}">
                <a16:creationId xmlns:a16="http://schemas.microsoft.com/office/drawing/2014/main" id="{F9F2B644-6004-08F3-A7EE-AF7A01A780A2}"/>
              </a:ext>
            </a:extLst>
          </p:cNvPr>
          <p:cNvGraphicFramePr>
            <a:graphicFrameLocks noGrp="1"/>
          </p:cNvGraphicFramePr>
          <p:nvPr>
            <p:extLst>
              <p:ext uri="{D42A27DB-BD31-4B8C-83A1-F6EECF244321}">
                <p14:modId xmlns:p14="http://schemas.microsoft.com/office/powerpoint/2010/main" val="1422655154"/>
              </p:ext>
            </p:extLst>
          </p:nvPr>
        </p:nvGraphicFramePr>
        <p:xfrm>
          <a:off x="669926" y="3052811"/>
          <a:ext cx="11145251" cy="1483360"/>
        </p:xfrm>
        <a:graphic>
          <a:graphicData uri="http://schemas.openxmlformats.org/drawingml/2006/table">
            <a:tbl>
              <a:tblPr firstRow="1" bandRow="1">
                <a:tableStyleId>{5C22544A-7EE6-4342-B048-85BDC9FD1C3A}</a:tableStyleId>
              </a:tblPr>
              <a:tblGrid>
                <a:gridCol w="2081081">
                  <a:extLst>
                    <a:ext uri="{9D8B030D-6E8A-4147-A177-3AD203B41FA5}">
                      <a16:colId xmlns:a16="http://schemas.microsoft.com/office/drawing/2014/main" val="3837919606"/>
                    </a:ext>
                  </a:extLst>
                </a:gridCol>
                <a:gridCol w="3990803">
                  <a:extLst>
                    <a:ext uri="{9D8B030D-6E8A-4147-A177-3AD203B41FA5}">
                      <a16:colId xmlns:a16="http://schemas.microsoft.com/office/drawing/2014/main" val="1825487979"/>
                    </a:ext>
                  </a:extLst>
                </a:gridCol>
                <a:gridCol w="5073367">
                  <a:extLst>
                    <a:ext uri="{9D8B030D-6E8A-4147-A177-3AD203B41FA5}">
                      <a16:colId xmlns:a16="http://schemas.microsoft.com/office/drawing/2014/main" val="3247090297"/>
                    </a:ext>
                  </a:extLst>
                </a:gridCol>
              </a:tblGrid>
              <a:tr h="370840">
                <a:tc>
                  <a:txBody>
                    <a:bodyPr/>
                    <a:lstStyle/>
                    <a:p>
                      <a:pPr algn="ctr" latinLnBrk="1"/>
                      <a:r>
                        <a:rPr lang="ko-KR" altLang="en-US" sz="1800" b="1" dirty="0">
                          <a:solidFill>
                            <a:schemeClr val="tx1"/>
                          </a:solidFill>
                          <a:latin typeface="나눔고딕" pitchFamily="2" charset="-127"/>
                          <a:ea typeface="나눔고딕" pitchFamily="2" charset="-127"/>
                        </a:rPr>
                        <a:t>장애 상황</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6DCE5"/>
                    </a:solidFill>
                  </a:tcPr>
                </a:tc>
                <a:tc>
                  <a:txBody>
                    <a:bodyPr/>
                    <a:lstStyle/>
                    <a:p>
                      <a:pPr algn="ctr" latinLnBrk="1"/>
                      <a:r>
                        <a:rPr lang="ko-KR" altLang="en-US" sz="1800" b="1" dirty="0">
                          <a:solidFill>
                            <a:schemeClr val="tx1"/>
                          </a:solidFill>
                          <a:latin typeface="나눔고딕" pitchFamily="2" charset="-127"/>
                          <a:ea typeface="나눔고딕" pitchFamily="2" charset="-127"/>
                        </a:rPr>
                        <a:t>연출</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6DCE5"/>
                    </a:solidFill>
                  </a:tcPr>
                </a:tc>
                <a:tc>
                  <a:txBody>
                    <a:bodyPr/>
                    <a:lstStyle/>
                    <a:p>
                      <a:pPr algn="ctr" latinLnBrk="1"/>
                      <a:r>
                        <a:rPr lang="ko-KR" altLang="en-US" sz="1800" b="1" dirty="0">
                          <a:solidFill>
                            <a:schemeClr val="tx1"/>
                          </a:solidFill>
                          <a:latin typeface="나눔고딕" pitchFamily="2" charset="-127"/>
                          <a:ea typeface="나눔고딕" pitchFamily="2" charset="-127"/>
                        </a:rPr>
                        <a:t>구현</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D6DCE5"/>
                    </a:solidFill>
                  </a:tcPr>
                </a:tc>
                <a:extLst>
                  <a:ext uri="{0D108BD9-81ED-4DB2-BD59-A6C34878D82A}">
                    <a16:rowId xmlns:a16="http://schemas.microsoft.com/office/drawing/2014/main" val="3400290528"/>
                  </a:ext>
                </a:extLst>
              </a:tr>
              <a:tr h="370840">
                <a:tc>
                  <a:txBody>
                    <a:bodyPr/>
                    <a:lstStyle/>
                    <a:p>
                      <a:pPr algn="ctr" latinLnBrk="1"/>
                      <a:r>
                        <a:rPr lang="ko-KR" altLang="en-US" sz="1800" dirty="0">
                          <a:latin typeface="나눔고딕" pitchFamily="2" charset="-127"/>
                          <a:ea typeface="나눔고딕" pitchFamily="2" charset="-127"/>
                        </a:rPr>
                        <a:t>서비스 장애</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dirty="0">
                          <a:latin typeface="나눔고딕" pitchFamily="2" charset="-127"/>
                          <a:ea typeface="나눔고딕" pitchFamily="2" charset="-127"/>
                        </a:rPr>
                        <a:t>서버 프로그램 강제 종료</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dirty="0">
                          <a:latin typeface="나눔고딕" pitchFamily="2" charset="-127"/>
                          <a:ea typeface="나눔고딕" pitchFamily="2" charset="-127"/>
                        </a:rPr>
                        <a:t>Standby </a:t>
                      </a:r>
                      <a:r>
                        <a:rPr lang="ko-KR" altLang="en-US" sz="1800" dirty="0">
                          <a:latin typeface="나눔고딕" pitchFamily="2" charset="-127"/>
                          <a:ea typeface="나눔고딕" pitchFamily="2" charset="-127"/>
                        </a:rPr>
                        <a:t>서버로 서비스 </a:t>
                      </a:r>
                      <a:r>
                        <a:rPr lang="ko-KR" altLang="en-US" sz="1800">
                          <a:latin typeface="나눔고딕" pitchFamily="2" charset="-127"/>
                          <a:ea typeface="나눔고딕" pitchFamily="2" charset="-127"/>
                        </a:rPr>
                        <a:t>이전</a:t>
                      </a:r>
                      <a:r>
                        <a:rPr lang="en-US" altLang="ko-KR" sz="1800">
                          <a:latin typeface="나눔고딕" pitchFamily="2" charset="-127"/>
                          <a:ea typeface="나눔고딕" pitchFamily="2" charset="-127"/>
                        </a:rPr>
                        <a:t>, </a:t>
                      </a:r>
                      <a:r>
                        <a:rPr lang="ko-KR" altLang="en-US" sz="1800">
                          <a:latin typeface="나눔고딕" pitchFamily="2" charset="-127"/>
                          <a:ea typeface="나눔고딕" pitchFamily="2" charset="-127"/>
                        </a:rPr>
                        <a:t>자가 </a:t>
                      </a:r>
                      <a:r>
                        <a:rPr lang="ko-KR" altLang="en-US" sz="1800" dirty="0">
                          <a:latin typeface="나눔고딕" pitchFamily="2" charset="-127"/>
                          <a:ea typeface="나눔고딕" pitchFamily="2" charset="-127"/>
                        </a:rPr>
                        <a:t>복구</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102988"/>
                  </a:ext>
                </a:extLst>
              </a:tr>
              <a:tr h="370840">
                <a:tc>
                  <a:txBody>
                    <a:bodyPr/>
                    <a:lstStyle/>
                    <a:p>
                      <a:pPr algn="ctr" latinLnBrk="1"/>
                      <a:r>
                        <a:rPr lang="ko-KR" altLang="en-US" sz="1800" dirty="0">
                          <a:latin typeface="나눔고딕" pitchFamily="2" charset="-127"/>
                          <a:ea typeface="나눔고딕" pitchFamily="2" charset="-127"/>
                        </a:rPr>
                        <a:t>하드웨어 장애</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dirty="0">
                          <a:latin typeface="나눔고딕" pitchFamily="2" charset="-127"/>
                          <a:ea typeface="나눔고딕" pitchFamily="2" charset="-127"/>
                        </a:rPr>
                        <a:t>서버 </a:t>
                      </a:r>
                      <a:r>
                        <a:rPr lang="en-US" altLang="ko-KR" sz="1800" dirty="0">
                          <a:latin typeface="나눔고딕" pitchFamily="2" charset="-127"/>
                          <a:ea typeface="나눔고딕" pitchFamily="2" charset="-127"/>
                        </a:rPr>
                        <a:t>PC </a:t>
                      </a:r>
                      <a:r>
                        <a:rPr lang="ko-KR" altLang="en-US" sz="1800" dirty="0">
                          <a:latin typeface="나눔고딕" pitchFamily="2" charset="-127"/>
                          <a:ea typeface="나눔고딕" pitchFamily="2" charset="-127"/>
                        </a:rPr>
                        <a:t>종료</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latinLnBrk="1"/>
                      <a:r>
                        <a:rPr lang="en-US" altLang="ko-KR" sz="1800" dirty="0">
                          <a:latin typeface="나눔고딕" pitchFamily="2" charset="-127"/>
                          <a:ea typeface="나눔고딕" pitchFamily="2" charset="-127"/>
                        </a:rPr>
                        <a:t>Standby </a:t>
                      </a:r>
                      <a:r>
                        <a:rPr lang="ko-KR" altLang="en-US" sz="1800" dirty="0">
                          <a:latin typeface="나눔고딕" pitchFamily="2" charset="-127"/>
                          <a:ea typeface="나눔고딕" pitchFamily="2" charset="-127"/>
                        </a:rPr>
                        <a:t>서버로 서비스 이전</a:t>
                      </a:r>
                      <a:r>
                        <a:rPr lang="en-US" altLang="ko-KR" sz="1800" dirty="0">
                          <a:latin typeface="나눔고딕" pitchFamily="2" charset="-127"/>
                          <a:ea typeface="나눔고딕" pitchFamily="2" charset="-127"/>
                        </a:rPr>
                        <a:t>, </a:t>
                      </a:r>
                      <a:r>
                        <a:rPr lang="ko-KR" altLang="en-US" sz="1800" dirty="0">
                          <a:latin typeface="나눔고딕" pitchFamily="2" charset="-127"/>
                          <a:ea typeface="나눔고딕" pitchFamily="2" charset="-127"/>
                        </a:rPr>
                        <a:t>수동 복구</a:t>
                      </a:r>
                      <a:r>
                        <a:rPr lang="en-US" altLang="ko-KR" sz="1800" dirty="0">
                          <a:latin typeface="나눔고딕" pitchFamily="2" charset="-127"/>
                          <a:ea typeface="나눔고딕" pitchFamily="2" charset="-127"/>
                        </a:rPr>
                        <a:t> </a:t>
                      </a:r>
                      <a:endParaRPr lang="ko-KR" altLang="en-US" sz="1800" dirty="0">
                        <a:latin typeface="나눔고딕" pitchFamily="2" charset="-127"/>
                        <a:ea typeface="나눔고딕" pitchFamily="2" charset="-127"/>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07930"/>
                  </a:ext>
                </a:extLst>
              </a:tr>
              <a:tr h="370840">
                <a:tc>
                  <a:txBody>
                    <a:bodyPr/>
                    <a:lstStyle/>
                    <a:p>
                      <a:pPr algn="ctr" latinLnBrk="1"/>
                      <a:r>
                        <a:rPr lang="ko-KR" altLang="en-US" sz="1800" dirty="0">
                          <a:latin typeface="나눔고딕" pitchFamily="2" charset="-127"/>
                          <a:ea typeface="나눔고딕" pitchFamily="2" charset="-127"/>
                        </a:rPr>
                        <a:t>네트워크 장애</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dirty="0">
                          <a:latin typeface="나눔고딕" pitchFamily="2" charset="-127"/>
                          <a:ea typeface="나눔고딕" pitchFamily="2" charset="-127"/>
                        </a:rPr>
                        <a:t>서버 </a:t>
                      </a:r>
                      <a:r>
                        <a:rPr lang="en-US" altLang="ko-KR" sz="1800" dirty="0">
                          <a:latin typeface="나눔고딕" pitchFamily="2" charset="-127"/>
                          <a:ea typeface="나눔고딕" pitchFamily="2" charset="-127"/>
                        </a:rPr>
                        <a:t>PC </a:t>
                      </a:r>
                      <a:r>
                        <a:rPr lang="ko-KR" altLang="en-US" sz="1800" dirty="0">
                          <a:latin typeface="나눔고딕" pitchFamily="2" charset="-127"/>
                          <a:ea typeface="나눔고딕" pitchFamily="2" charset="-127"/>
                        </a:rPr>
                        <a:t>네트워크 연결 해제</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2166825130"/>
                  </a:ext>
                </a:extLst>
              </a:tr>
            </a:tbl>
          </a:graphicData>
        </a:graphic>
      </p:graphicFrame>
    </p:spTree>
    <p:extLst>
      <p:ext uri="{BB962C8B-B14F-4D97-AF65-F5344CB8AC3E}">
        <p14:creationId xmlns:p14="http://schemas.microsoft.com/office/powerpoint/2010/main" val="402161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B684EBB5-12EF-5CE9-F1AE-6BD1F98C8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255" y="1073885"/>
            <a:ext cx="3048264" cy="5464014"/>
          </a:xfrm>
          <a:prstGeom prst="rect">
            <a:avLst/>
          </a:prstGeom>
        </p:spPr>
      </p:pic>
      <p:sp>
        <p:nvSpPr>
          <p:cNvPr id="26" name="직사각형 25">
            <a:extLst>
              <a:ext uri="{FF2B5EF4-FFF2-40B4-BE49-F238E27FC236}">
                <a16:creationId xmlns:a16="http://schemas.microsoft.com/office/drawing/2014/main" id="{684EF79F-DF34-4728-AEFD-F50FD5C3D2A9}"/>
              </a:ext>
            </a:extLst>
          </p:cNvPr>
          <p:cNvSpPr/>
          <p:nvPr/>
        </p:nvSpPr>
        <p:spPr>
          <a:xfrm>
            <a:off x="0" y="0"/>
            <a:ext cx="121920" cy="1076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sp>
        <p:nvSpPr>
          <p:cNvPr id="27" name="직사각형 26">
            <a:extLst>
              <a:ext uri="{FF2B5EF4-FFF2-40B4-BE49-F238E27FC236}">
                <a16:creationId xmlns:a16="http://schemas.microsoft.com/office/drawing/2014/main" id="{1C60B24E-FF0D-4CCB-BB69-32DE9F3BF9B3}"/>
              </a:ext>
            </a:extLst>
          </p:cNvPr>
          <p:cNvSpPr/>
          <p:nvPr/>
        </p:nvSpPr>
        <p:spPr>
          <a:xfrm rot="5400000">
            <a:off x="269240" y="-147320"/>
            <a:ext cx="121920" cy="41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dirty="0">
              <a:latin typeface="나눔고딕" pitchFamily="2" charset="-127"/>
              <a:ea typeface="나눔고딕" pitchFamily="2" charset="-127"/>
            </a:endParaRPr>
          </a:p>
        </p:txBody>
      </p:sp>
      <p:cxnSp>
        <p:nvCxnSpPr>
          <p:cNvPr id="31" name="직선 연결선 30">
            <a:extLst>
              <a:ext uri="{FF2B5EF4-FFF2-40B4-BE49-F238E27FC236}">
                <a16:creationId xmlns:a16="http://schemas.microsoft.com/office/drawing/2014/main" id="{308E8FA1-1048-4F43-B66E-160F2A7CA257}"/>
              </a:ext>
            </a:extLst>
          </p:cNvPr>
          <p:cNvCxnSpPr/>
          <p:nvPr/>
        </p:nvCxnSpPr>
        <p:spPr>
          <a:xfrm>
            <a:off x="660400" y="1073885"/>
            <a:ext cx="1153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C8DECA01-504F-47CA-0D00-C3FE772972C5}"/>
              </a:ext>
            </a:extLst>
          </p:cNvPr>
          <p:cNvCxnSpPr>
            <a:cxnSpLocks/>
          </p:cNvCxnSpPr>
          <p:nvPr/>
        </p:nvCxnSpPr>
        <p:spPr>
          <a:xfrm>
            <a:off x="776177" y="6666617"/>
            <a:ext cx="72520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08C2D1-A870-EB5D-7D6E-FC2228C663F2}"/>
              </a:ext>
            </a:extLst>
          </p:cNvPr>
          <p:cNvSpPr txBox="1"/>
          <p:nvPr/>
        </p:nvSpPr>
        <p:spPr>
          <a:xfrm>
            <a:off x="660400" y="230703"/>
            <a:ext cx="3140603" cy="615553"/>
          </a:xfrm>
          <a:prstGeom prst="rect">
            <a:avLst/>
          </a:prstGeom>
          <a:noFill/>
        </p:spPr>
        <p:txBody>
          <a:bodyPr wrap="square" rtlCol="0">
            <a:spAutoFit/>
          </a:bodyPr>
          <a:lstStyle/>
          <a:p>
            <a:r>
              <a:rPr lang="ko-KR" altLang="en-US" sz="3300" b="1" spc="-300" dirty="0">
                <a:solidFill>
                  <a:schemeClr val="tx1">
                    <a:lumMod val="85000"/>
                    <a:lumOff val="15000"/>
                  </a:schemeClr>
                </a:solidFill>
                <a:latin typeface="나눔고딕" pitchFamily="2" charset="-127"/>
                <a:ea typeface="나눔고딕" pitchFamily="2" charset="-127"/>
              </a:rPr>
              <a:t>중점 연구 분야</a:t>
            </a:r>
          </a:p>
        </p:txBody>
      </p:sp>
      <p:sp>
        <p:nvSpPr>
          <p:cNvPr id="14" name="TextBox 13">
            <a:extLst>
              <a:ext uri="{FF2B5EF4-FFF2-40B4-BE49-F238E27FC236}">
                <a16:creationId xmlns:a16="http://schemas.microsoft.com/office/drawing/2014/main" id="{7BF81B8C-5F73-AF21-8833-63FF0773D10A}"/>
              </a:ext>
            </a:extLst>
          </p:cNvPr>
          <p:cNvSpPr txBox="1"/>
          <p:nvPr/>
        </p:nvSpPr>
        <p:spPr>
          <a:xfrm>
            <a:off x="111760" y="81617"/>
            <a:ext cx="558166" cy="830997"/>
          </a:xfrm>
          <a:prstGeom prst="rect">
            <a:avLst/>
          </a:prstGeom>
          <a:noFill/>
        </p:spPr>
        <p:txBody>
          <a:bodyPr wrap="none" rtlCol="0">
            <a:spAutoFit/>
          </a:bodyPr>
          <a:lstStyle/>
          <a:p>
            <a:r>
              <a:rPr lang="en-US" altLang="ko-KR" sz="4800" b="1" dirty="0">
                <a:solidFill>
                  <a:schemeClr val="bg1">
                    <a:lumMod val="85000"/>
                  </a:schemeClr>
                </a:solidFill>
                <a:latin typeface="나눔고딕" pitchFamily="2" charset="-127"/>
                <a:ea typeface="나눔고딕" pitchFamily="2" charset="-127"/>
              </a:rPr>
              <a:t>3</a:t>
            </a:r>
            <a:endParaRPr lang="ko-KR" altLang="en-US" sz="4800" b="1" dirty="0">
              <a:solidFill>
                <a:schemeClr val="bg1">
                  <a:lumMod val="85000"/>
                </a:schemeClr>
              </a:solidFill>
              <a:latin typeface="나눔고딕" pitchFamily="2" charset="-127"/>
              <a:ea typeface="나눔고딕" pitchFamily="2" charset="-127"/>
            </a:endParaRPr>
          </a:p>
        </p:txBody>
      </p:sp>
      <p:sp>
        <p:nvSpPr>
          <p:cNvPr id="6" name="슬라이드 번호 개체 틀 1">
            <a:extLst>
              <a:ext uri="{FF2B5EF4-FFF2-40B4-BE49-F238E27FC236}">
                <a16:creationId xmlns:a16="http://schemas.microsoft.com/office/drawing/2014/main" id="{B378986F-AE92-C130-6E9A-D5860EB53F05}"/>
              </a:ext>
            </a:extLst>
          </p:cNvPr>
          <p:cNvSpPr>
            <a:spLocks noGrp="1"/>
          </p:cNvSpPr>
          <p:nvPr>
            <p:ph type="sldNum" sz="quarter" idx="12"/>
          </p:nvPr>
        </p:nvSpPr>
        <p:spPr>
          <a:xfrm>
            <a:off x="11629748" y="6302570"/>
            <a:ext cx="389878" cy="365125"/>
          </a:xfrm>
        </p:spPr>
        <p:txBody>
          <a:bodyPr vert="horz" lIns="91440" tIns="45720" rIns="91440" bIns="45720" rtlCol="0" anchor="ctr"/>
          <a:lstStyle/>
          <a:p>
            <a:fld id="{BFDD92F1-F94B-4A11-B68E-69D397619E45}" type="slidenum">
              <a:rPr lang="ko-KR" altLang="en-US">
                <a:solidFill>
                  <a:schemeClr val="tx1"/>
                </a:solidFill>
                <a:latin typeface="나눔고딕" pitchFamily="2" charset="-127"/>
                <a:ea typeface="나눔고딕" pitchFamily="2" charset="-127"/>
              </a:rPr>
              <a:pPr/>
              <a:t>9</a:t>
            </a:fld>
            <a:endParaRPr lang="ko-KR" altLang="en-US" dirty="0">
              <a:solidFill>
                <a:schemeClr val="tx1"/>
              </a:solidFill>
              <a:latin typeface="나눔고딕" pitchFamily="2" charset="-127"/>
              <a:ea typeface="나눔고딕" pitchFamily="2" charset="-127"/>
            </a:endParaRPr>
          </a:p>
        </p:txBody>
      </p:sp>
      <p:grpSp>
        <p:nvGrpSpPr>
          <p:cNvPr id="20" name="그룹 19">
            <a:extLst>
              <a:ext uri="{FF2B5EF4-FFF2-40B4-BE49-F238E27FC236}">
                <a16:creationId xmlns:a16="http://schemas.microsoft.com/office/drawing/2014/main" id="{02709D0C-3BD8-0EFF-0C9B-655EA9A1A986}"/>
              </a:ext>
            </a:extLst>
          </p:cNvPr>
          <p:cNvGrpSpPr/>
          <p:nvPr/>
        </p:nvGrpSpPr>
        <p:grpSpPr>
          <a:xfrm>
            <a:off x="639464" y="1201479"/>
            <a:ext cx="2001427" cy="467354"/>
            <a:chOff x="832325" y="1253416"/>
            <a:chExt cx="2001427" cy="467354"/>
          </a:xfrm>
        </p:grpSpPr>
        <p:sp>
          <p:nvSpPr>
            <p:cNvPr id="22" name="TextBox 21">
              <a:extLst>
                <a:ext uri="{FF2B5EF4-FFF2-40B4-BE49-F238E27FC236}">
                  <a16:creationId xmlns:a16="http://schemas.microsoft.com/office/drawing/2014/main" id="{6A239CA9-7538-0A70-C321-4341F719288B}"/>
                </a:ext>
              </a:extLst>
            </p:cNvPr>
            <p:cNvSpPr txBox="1"/>
            <p:nvPr/>
          </p:nvSpPr>
          <p:spPr>
            <a:xfrm>
              <a:off x="832325" y="1253416"/>
              <a:ext cx="410690"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ko-KR" sz="2400" dirty="0">
                  <a:solidFill>
                    <a:schemeClr val="tx1"/>
                  </a:solidFill>
                  <a:latin typeface="나눔고딕" pitchFamily="2" charset="-127"/>
                  <a:ea typeface="나눔고딕" pitchFamily="2" charset="-127"/>
                </a:rPr>
                <a:t>1)</a:t>
              </a:r>
              <a:endParaRPr lang="ko-KR" altLang="en-US" sz="2400" dirty="0">
                <a:solidFill>
                  <a:schemeClr val="tx1"/>
                </a:solidFill>
                <a:latin typeface="나눔고딕" pitchFamily="2" charset="-127"/>
                <a:ea typeface="나눔고딕" pitchFamily="2" charset="-127"/>
              </a:endParaRPr>
            </a:p>
          </p:txBody>
        </p:sp>
        <p:sp>
          <p:nvSpPr>
            <p:cNvPr id="23" name="TextBox 22">
              <a:extLst>
                <a:ext uri="{FF2B5EF4-FFF2-40B4-BE49-F238E27FC236}">
                  <a16:creationId xmlns:a16="http://schemas.microsoft.com/office/drawing/2014/main" id="{1CFC4D40-3F15-FEBD-A679-BF64A068E650}"/>
                </a:ext>
              </a:extLst>
            </p:cNvPr>
            <p:cNvSpPr txBox="1"/>
            <p:nvPr/>
          </p:nvSpPr>
          <p:spPr>
            <a:xfrm>
              <a:off x="1235237" y="1259105"/>
              <a:ext cx="1598515" cy="461665"/>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ko-KR" altLang="en-US" sz="2400" b="1" spc="-150" dirty="0">
                  <a:solidFill>
                    <a:schemeClr val="tx1"/>
                  </a:solidFill>
                  <a:latin typeface="나눔고딕" pitchFamily="2" charset="-127"/>
                  <a:ea typeface="나눔고딕" pitchFamily="2" charset="-127"/>
                </a:rPr>
                <a:t>서버 이중화</a:t>
              </a:r>
              <a:endParaRPr lang="ko-KR" altLang="en-US" sz="4400" b="1" spc="-150" dirty="0">
                <a:solidFill>
                  <a:schemeClr val="tx1"/>
                </a:solidFill>
                <a:latin typeface="나눔고딕" pitchFamily="2" charset="-127"/>
                <a:ea typeface="나눔고딕" pitchFamily="2" charset="-127"/>
              </a:endParaRPr>
            </a:p>
          </p:txBody>
        </p:sp>
      </p:grpSp>
      <p:sp>
        <p:nvSpPr>
          <p:cNvPr id="37" name="직사각형 36">
            <a:extLst>
              <a:ext uri="{FF2B5EF4-FFF2-40B4-BE49-F238E27FC236}">
                <a16:creationId xmlns:a16="http://schemas.microsoft.com/office/drawing/2014/main" id="{FE73712A-56D5-F190-113C-49A30D8554D1}"/>
              </a:ext>
            </a:extLst>
          </p:cNvPr>
          <p:cNvSpPr/>
          <p:nvPr/>
        </p:nvSpPr>
        <p:spPr>
          <a:xfrm>
            <a:off x="538480" y="1744875"/>
            <a:ext cx="8554719" cy="490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000" marR="0" lvl="0" indent="-285750" algn="l" defTabSz="914400" rtl="0" eaLnBrk="1" fontAlgn="auto" latinLnBrk="1" hangingPunct="1">
              <a:spcBef>
                <a:spcPts val="0"/>
              </a:spcBef>
              <a:buClrTx/>
              <a:buSzTx/>
              <a:buFont typeface="Arial" panose="020B0604020202020204" pitchFamily="34" charset="0"/>
              <a:buChar char="•"/>
              <a:tabLst/>
              <a:defRPr/>
            </a:pP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기존 서버를 릴레이 서버와 로직 서버로 분리한다</a:t>
            </a:r>
            <a:r>
              <a:rPr lang="en-US" altLang="ko-KR" dirty="0">
                <a:solidFill>
                  <a:prstClr val="black">
                    <a:lumMod val="85000"/>
                    <a:lumOff val="15000"/>
                  </a:prstClr>
                </a:solidFill>
                <a:latin typeface="나눔고딕" pitchFamily="2" charset="-127"/>
                <a:ea typeface="나눔고딕" pitchFamily="2" charset="-127"/>
              </a:rPr>
              <a:t>.</a:t>
            </a:r>
          </a:p>
          <a:p>
            <a:pPr marR="0" lvl="0" algn="l" defTabSz="914400" rtl="0" eaLnBrk="1" fontAlgn="auto" latinLnBrk="1" hangingPunct="1">
              <a:spcBef>
                <a:spcPts val="0"/>
              </a:spcBef>
              <a:spcAft>
                <a:spcPts val="2200"/>
              </a:spcAft>
              <a:buClrTx/>
              <a:buSzTx/>
              <a:tabLst/>
              <a:defRPr/>
            </a:pP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릴레이 서버</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 Connection Pool  </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역할 </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 </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로직 서버</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 </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실제 게임 로직 관리</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a:t>
            </a:r>
          </a:p>
          <a:p>
            <a:pPr marL="180000" marR="0" lvl="0" indent="-285750" algn="l" defTabSz="914400" rtl="0" eaLnBrk="1" fontAlgn="auto" latinLnBrk="1" hangingPunct="1">
              <a:spcBef>
                <a:spcPts val="0"/>
              </a:spcBef>
              <a:spcAft>
                <a:spcPts val="2200"/>
              </a:spcAft>
              <a:buClrTx/>
              <a:buSzTx/>
              <a:buFont typeface="Arial" panose="020B0604020202020204" pitchFamily="34" charset="0"/>
              <a:buChar char="•"/>
              <a:tabLst/>
              <a:defRPr/>
            </a:pP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로직 서버는 </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Active-Standby </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구조로 이중화 한다</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a:t>
            </a:r>
          </a:p>
          <a:p>
            <a:pPr marL="180000" marR="0" lvl="0" indent="-285750" algn="l" defTabSz="914400" rtl="0" eaLnBrk="1" fontAlgn="auto" latinLnBrk="1" hangingPunct="1">
              <a:spcBef>
                <a:spcPts val="0"/>
              </a:spcBef>
              <a:spcAft>
                <a:spcPts val="2200"/>
              </a:spcAft>
              <a:buClrTx/>
              <a:buSzTx/>
              <a:buFont typeface="Arial" panose="020B0604020202020204" pitchFamily="34" charset="0"/>
              <a:buChar char="•"/>
              <a:tabLst/>
              <a:defRPr/>
            </a:pPr>
            <a:r>
              <a:rPr lang="ko-KR" altLang="en-US" dirty="0">
                <a:solidFill>
                  <a:prstClr val="black">
                    <a:lumMod val="85000"/>
                    <a:lumOff val="15000"/>
                  </a:prstClr>
                </a:solidFill>
                <a:latin typeface="나눔고딕" pitchFamily="2" charset="-127"/>
                <a:ea typeface="나눔고딕" pitchFamily="2" charset="-127"/>
              </a:rPr>
              <a:t>하나의 서버군은 릴레이 서버 하나와 다수의 로직 서버로 구성되며 이러한 서버군도 </a:t>
            </a:r>
            <a:r>
              <a:rPr lang="ko-KR" altLang="en-US" dirty="0" err="1">
                <a:solidFill>
                  <a:prstClr val="black">
                    <a:lumMod val="85000"/>
                    <a:lumOff val="15000"/>
                  </a:prstClr>
                </a:solidFill>
                <a:latin typeface="나눔고딕" pitchFamily="2" charset="-127"/>
                <a:ea typeface="나눔고딕" pitchFamily="2" charset="-127"/>
              </a:rPr>
              <a:t>이중화하여</a:t>
            </a:r>
            <a:r>
              <a:rPr lang="en-US" altLang="ko-KR" dirty="0">
                <a:solidFill>
                  <a:prstClr val="black">
                    <a:lumMod val="85000"/>
                    <a:lumOff val="15000"/>
                  </a:prstClr>
                </a:solidFill>
                <a:latin typeface="나눔고딕" pitchFamily="2" charset="-127"/>
                <a:ea typeface="나눔고딕" pitchFamily="2" charset="-127"/>
              </a:rPr>
              <a:t> SPOF</a:t>
            </a:r>
            <a:r>
              <a:rPr lang="ko-KR" altLang="en-US" dirty="0">
                <a:solidFill>
                  <a:prstClr val="black">
                    <a:lumMod val="85000"/>
                    <a:lumOff val="15000"/>
                  </a:prstClr>
                </a:solidFill>
                <a:latin typeface="나눔고딕" pitchFamily="2" charset="-127"/>
                <a:ea typeface="나눔고딕" pitchFamily="2" charset="-127"/>
              </a:rPr>
              <a:t>가 없도록 한다</a:t>
            </a:r>
            <a:r>
              <a:rPr lang="en-US" altLang="ko-KR" dirty="0">
                <a:solidFill>
                  <a:prstClr val="black">
                    <a:lumMod val="85000"/>
                    <a:lumOff val="15000"/>
                  </a:prstClr>
                </a:solidFill>
                <a:latin typeface="나눔고딕" pitchFamily="2" charset="-127"/>
                <a:ea typeface="나눔고딕" pitchFamily="2" charset="-127"/>
              </a:rPr>
              <a:t>.</a:t>
            </a:r>
            <a:endPar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endParaRPr>
          </a:p>
          <a:p>
            <a:pPr marL="180000" marR="0" lvl="0" indent="-285750" algn="l" defTabSz="914400" rtl="0" eaLnBrk="1" fontAlgn="auto" latinLnBrk="1" hangingPunct="1">
              <a:spcBef>
                <a:spcPts val="0"/>
              </a:spcBef>
              <a:spcAft>
                <a:spcPts val="2200"/>
              </a:spcAft>
              <a:buClrTx/>
              <a:buSzTx/>
              <a:buFont typeface="Arial" panose="020B0604020202020204" pitchFamily="34" charset="0"/>
              <a:buChar char="•"/>
              <a:tabLst/>
              <a:defRPr/>
            </a:pP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주기적으로 </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Active </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서버와 </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Standby </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서버는 </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Heartbeat</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를 주고 받으며 서로 상태를 확인하고</a:t>
            </a:r>
            <a:r>
              <a:rPr lang="en-US" altLang="ko-KR" dirty="0">
                <a:solidFill>
                  <a:prstClr val="black">
                    <a:lumMod val="85000"/>
                    <a:lumOff val="15000"/>
                  </a:prstClr>
                </a:solidFill>
                <a:latin typeface="나눔고딕" pitchFamily="2" charset="-127"/>
                <a:ea typeface="나눔고딕" pitchFamily="2" charset="-127"/>
              </a:rPr>
              <a:t> </a:t>
            </a:r>
            <a:r>
              <a:rPr kumimoji="0" lang="ko-KR" altLang="en-US"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서버 간의 데이터를 동기화 한다</a:t>
            </a:r>
            <a:r>
              <a:rPr kumimoji="0" lang="en-US" altLang="ko-KR" sz="1800" b="0" i="0" u="none" strike="noStrike" kern="1200" cap="none" normalizeH="0" baseline="0" noProof="0" dirty="0">
                <a:ln>
                  <a:noFill/>
                </a:ln>
                <a:solidFill>
                  <a:prstClr val="black">
                    <a:lumMod val="85000"/>
                    <a:lumOff val="15000"/>
                  </a:prstClr>
                </a:solidFill>
                <a:effectLst/>
                <a:uLnTx/>
                <a:uFillTx/>
                <a:latin typeface="나눔고딕" pitchFamily="2" charset="-127"/>
                <a:ea typeface="나눔고딕" pitchFamily="2" charset="-127"/>
              </a:rPr>
              <a:t>.</a:t>
            </a:r>
          </a:p>
          <a:p>
            <a:pPr marL="180000" marR="0" lvl="0" indent="-285750" algn="l" defTabSz="914400" rtl="0" eaLnBrk="1" fontAlgn="auto" latinLnBrk="1" hangingPunct="1">
              <a:spcBef>
                <a:spcPts val="0"/>
              </a:spcBef>
              <a:spcAft>
                <a:spcPts val="2200"/>
              </a:spcAft>
              <a:buClrTx/>
              <a:buSzTx/>
              <a:buFont typeface="Arial" panose="020B0604020202020204" pitchFamily="34" charset="0"/>
              <a:buChar char="•"/>
              <a:tabLst/>
              <a:defRPr/>
            </a:pPr>
            <a:r>
              <a:rPr lang="en-US" altLang="ko-KR" dirty="0">
                <a:solidFill>
                  <a:prstClr val="black">
                    <a:lumMod val="85000"/>
                    <a:lumOff val="15000"/>
                  </a:prstClr>
                </a:solidFill>
                <a:latin typeface="나눔고딕" pitchFamily="2" charset="-127"/>
                <a:ea typeface="나눔고딕" pitchFamily="2" charset="-127"/>
              </a:rPr>
              <a:t>Active </a:t>
            </a:r>
            <a:r>
              <a:rPr lang="ko-KR" altLang="en-US" dirty="0">
                <a:solidFill>
                  <a:prstClr val="black">
                    <a:lumMod val="85000"/>
                    <a:lumOff val="15000"/>
                  </a:prstClr>
                </a:solidFill>
                <a:latin typeface="나눔고딕" pitchFamily="2" charset="-127"/>
                <a:ea typeface="나눔고딕" pitchFamily="2" charset="-127"/>
              </a:rPr>
              <a:t>서버가 다운되었을 경우 </a:t>
            </a:r>
            <a:r>
              <a:rPr lang="en-US" altLang="ko-KR" dirty="0">
                <a:solidFill>
                  <a:prstClr val="black">
                    <a:lumMod val="85000"/>
                    <a:lumOff val="15000"/>
                  </a:prstClr>
                </a:solidFill>
                <a:latin typeface="나눔고딕" pitchFamily="2" charset="-127"/>
                <a:ea typeface="나눔고딕" pitchFamily="2" charset="-127"/>
              </a:rPr>
              <a:t>Failover</a:t>
            </a:r>
            <a:r>
              <a:rPr lang="ko-KR" altLang="en-US" dirty="0">
                <a:solidFill>
                  <a:prstClr val="black">
                    <a:lumMod val="85000"/>
                    <a:lumOff val="15000"/>
                  </a:prstClr>
                </a:solidFill>
                <a:latin typeface="나눔고딕" pitchFamily="2" charset="-127"/>
                <a:ea typeface="나눔고딕" pitchFamily="2" charset="-127"/>
              </a:rPr>
              <a:t>가 이루어진다</a:t>
            </a:r>
            <a:r>
              <a:rPr lang="en-US" altLang="ko-KR" dirty="0">
                <a:solidFill>
                  <a:prstClr val="black">
                    <a:lumMod val="85000"/>
                    <a:lumOff val="15000"/>
                  </a:prstClr>
                </a:solidFill>
                <a:latin typeface="나눔고딕" pitchFamily="2" charset="-127"/>
                <a:ea typeface="나눔고딕" pitchFamily="2" charset="-127"/>
              </a:rPr>
              <a:t>.</a:t>
            </a:r>
          </a:p>
          <a:p>
            <a:pPr marL="180000" marR="0" lvl="0" indent="-285750" algn="l" defTabSz="914400" rtl="0" eaLnBrk="1" fontAlgn="auto" latinLnBrk="1" hangingPunct="1">
              <a:spcBef>
                <a:spcPts val="0"/>
              </a:spcBef>
              <a:spcAft>
                <a:spcPts val="2200"/>
              </a:spcAft>
              <a:buClrTx/>
              <a:buSzTx/>
              <a:buFont typeface="Arial" panose="020B0604020202020204" pitchFamily="34" charset="0"/>
              <a:buChar char="•"/>
              <a:tabLst/>
              <a:defRPr/>
            </a:pPr>
            <a:r>
              <a:rPr lang="en-US" altLang="ko-KR" dirty="0">
                <a:solidFill>
                  <a:prstClr val="black">
                    <a:lumMod val="85000"/>
                    <a:lumOff val="15000"/>
                  </a:prstClr>
                </a:solidFill>
                <a:latin typeface="나눔고딕" pitchFamily="2" charset="-127"/>
                <a:ea typeface="나눔고딕" pitchFamily="2" charset="-127"/>
              </a:rPr>
              <a:t>Failover </a:t>
            </a:r>
            <a:r>
              <a:rPr lang="ko-KR" altLang="en-US" dirty="0">
                <a:solidFill>
                  <a:prstClr val="black">
                    <a:lumMod val="85000"/>
                    <a:lumOff val="15000"/>
                  </a:prstClr>
                </a:solidFill>
                <a:latin typeface="나눔고딕" pitchFamily="2" charset="-127"/>
                <a:ea typeface="나눔고딕" pitchFamily="2" charset="-127"/>
              </a:rPr>
              <a:t>이후 다운된 </a:t>
            </a:r>
            <a:r>
              <a:rPr lang="en-US" altLang="ko-KR" dirty="0">
                <a:solidFill>
                  <a:prstClr val="black">
                    <a:lumMod val="85000"/>
                    <a:lumOff val="15000"/>
                  </a:prstClr>
                </a:solidFill>
                <a:latin typeface="나눔고딕" pitchFamily="2" charset="-127"/>
                <a:ea typeface="나눔고딕" pitchFamily="2" charset="-127"/>
              </a:rPr>
              <a:t>Active</a:t>
            </a:r>
            <a:r>
              <a:rPr lang="ko-KR" altLang="en-US" dirty="0">
                <a:solidFill>
                  <a:prstClr val="black">
                    <a:lumMod val="85000"/>
                    <a:lumOff val="15000"/>
                  </a:prstClr>
                </a:solidFill>
                <a:latin typeface="나눔고딕" pitchFamily="2" charset="-127"/>
                <a:ea typeface="나눔고딕" pitchFamily="2" charset="-127"/>
              </a:rPr>
              <a:t> 서버의 장애 이슈 처리와 서버 복구가 이루어진다</a:t>
            </a:r>
            <a:r>
              <a:rPr lang="en-US" altLang="ko-KR" dirty="0">
                <a:solidFill>
                  <a:prstClr val="black">
                    <a:lumMod val="85000"/>
                    <a:lumOff val="15000"/>
                  </a:prstClr>
                </a:solidFill>
                <a:latin typeface="나눔고딕" pitchFamily="2" charset="-127"/>
                <a:ea typeface="나눔고딕" pitchFamily="2" charset="-127"/>
              </a:rPr>
              <a:t>.</a:t>
            </a:r>
          </a:p>
        </p:txBody>
      </p:sp>
      <p:sp>
        <p:nvSpPr>
          <p:cNvPr id="11" name="TextBox 10">
            <a:extLst>
              <a:ext uri="{FF2B5EF4-FFF2-40B4-BE49-F238E27FC236}">
                <a16:creationId xmlns:a16="http://schemas.microsoft.com/office/drawing/2014/main" id="{316B2621-CD68-9B85-FA80-CEF64A28BBA1}"/>
              </a:ext>
            </a:extLst>
          </p:cNvPr>
          <p:cNvSpPr txBox="1"/>
          <p:nvPr/>
        </p:nvSpPr>
        <p:spPr>
          <a:xfrm>
            <a:off x="8798648" y="6399399"/>
            <a:ext cx="3749770" cy="276999"/>
          </a:xfrm>
          <a:prstGeom prst="rect">
            <a:avLst/>
          </a:prstGeom>
          <a:noFill/>
        </p:spPr>
        <p:txBody>
          <a:bodyPr wrap="square" rtlCol="0" anchor="t">
            <a:spAutoFit/>
          </a:bodyPr>
          <a:lstStyle/>
          <a:p>
            <a:pPr marL="139700">
              <a:buClr>
                <a:schemeClr val="lt2"/>
              </a:buClr>
              <a:buSzPts val="1400"/>
            </a:pPr>
            <a:r>
              <a:rPr lang="en-US" altLang="ko-KR" sz="1200" dirty="0">
                <a:latin typeface="나눔고딕" pitchFamily="2" charset="-127"/>
                <a:ea typeface="나눔고딕" pitchFamily="2" charset="-127"/>
                <a:sym typeface="Advent Pro"/>
              </a:rPr>
              <a:t>&lt;</a:t>
            </a:r>
            <a:r>
              <a:rPr lang="ko-KR" altLang="en-US" sz="1200" dirty="0">
                <a:latin typeface="나눔고딕" pitchFamily="2" charset="-127"/>
                <a:ea typeface="나눔고딕" pitchFamily="2" charset="-127"/>
                <a:sym typeface="Advent Pro"/>
              </a:rPr>
              <a:t>그림 </a:t>
            </a:r>
            <a:r>
              <a:rPr lang="en-US" altLang="ko-KR" sz="1200" dirty="0">
                <a:latin typeface="나눔고딕" pitchFamily="2" charset="-127"/>
                <a:ea typeface="나눔고딕" pitchFamily="2" charset="-127"/>
                <a:sym typeface="Advent Pro"/>
              </a:rPr>
              <a:t>3&gt; </a:t>
            </a:r>
            <a:r>
              <a:rPr lang="ko-KR" altLang="en-US" sz="1200" dirty="0">
                <a:latin typeface="나눔고딕" pitchFamily="2" charset="-127"/>
                <a:ea typeface="나눔고딕" pitchFamily="2" charset="-127"/>
                <a:sym typeface="Advent Pro"/>
              </a:rPr>
              <a:t>서버 이중화 도식화 예시</a:t>
            </a:r>
            <a:endParaRPr lang="en-US" altLang="ko-KR" sz="1200" dirty="0">
              <a:latin typeface="나눔고딕" pitchFamily="2" charset="-127"/>
              <a:ea typeface="나눔고딕" pitchFamily="2" charset="-127"/>
              <a:sym typeface="Advent Pro"/>
            </a:endParaRPr>
          </a:p>
        </p:txBody>
      </p:sp>
    </p:spTree>
    <p:extLst>
      <p:ext uri="{BB962C8B-B14F-4D97-AF65-F5344CB8AC3E}">
        <p14:creationId xmlns:p14="http://schemas.microsoft.com/office/powerpoint/2010/main" val="283892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블루">
      <a:dk1>
        <a:sysClr val="windowText" lastClr="000000"/>
      </a:dk1>
      <a:lt1>
        <a:sysClr val="window" lastClr="FFFFFF"/>
      </a:lt1>
      <a:dk2>
        <a:srgbClr val="44546A"/>
      </a:dk2>
      <a:lt2>
        <a:srgbClr val="E7E6E6"/>
      </a:lt2>
      <a:accent1>
        <a:srgbClr val="0F518E"/>
      </a:accent1>
      <a:accent2>
        <a:srgbClr val="00608A"/>
      </a:accent2>
      <a:accent3>
        <a:srgbClr val="0286AD"/>
      </a:accent3>
      <a:accent4>
        <a:srgbClr val="01B1D0"/>
      </a:accent4>
      <a:accent5>
        <a:srgbClr val="90CBDD"/>
      </a:accent5>
      <a:accent6>
        <a:srgbClr val="F2EAE3"/>
      </a:accent6>
      <a:hlink>
        <a:srgbClr val="262626"/>
      </a:hlink>
      <a:folHlink>
        <a:srgbClr val="262626"/>
      </a:folHlink>
    </a:clrScheme>
    <a:fontScheme name="Arial나눔">
      <a:majorFont>
        <a:latin typeface="Arial"/>
        <a:ea typeface="나눔스퀘어 ExtraBold"/>
        <a:cs typeface=""/>
      </a:majorFont>
      <a:minorFont>
        <a:latin typeface="Arial"/>
        <a:ea typeface="나눔스퀘어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6683</TotalTime>
  <Words>997</Words>
  <Application>Microsoft Office PowerPoint</Application>
  <PresentationFormat>와이드스크린</PresentationFormat>
  <Paragraphs>231</Paragraphs>
  <Slides>15</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나눔고딕</vt:lpstr>
      <vt:lpstr>나눔스퀘어 Bold</vt: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 Saebyeol</dc:creator>
  <cp:lastModifiedBy>세철</cp:lastModifiedBy>
  <cp:revision>111</cp:revision>
  <dcterms:created xsi:type="dcterms:W3CDTF">2021-02-14T00:18:03Z</dcterms:created>
  <dcterms:modified xsi:type="dcterms:W3CDTF">2022-12-25T12:11:23Z</dcterms:modified>
</cp:coreProperties>
</file>