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820000"/>
    <a:srgbClr val="4C0000"/>
    <a:srgbClr val="FF7D7D"/>
    <a:srgbClr val="FF9B9B"/>
    <a:srgbClr val="325D6D"/>
    <a:srgbClr val="6CA7BC"/>
    <a:srgbClr val="F6DEAA"/>
    <a:srgbClr val="6B4624"/>
    <a:srgbClr val="03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2" autoAdjust="0"/>
    <p:restoredTop sz="94660"/>
  </p:normalViewPr>
  <p:slideViewPr>
    <p:cSldViewPr snapToGrid="0">
      <p:cViewPr>
        <p:scale>
          <a:sx n="66" d="100"/>
          <a:sy n="66" d="100"/>
        </p:scale>
        <p:origin x="218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6FBB3-3720-31D8-C9DB-F3700DEEE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D577C4-C4D0-7D6F-D7FF-B15D20DA2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DE3A3-84D0-23E8-7B53-80056A46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1987E-A19A-11C6-1AE9-06FE5D02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B3EE1-C6AC-F3EE-FBAF-151C0556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6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9BEDF-2B02-9551-10CB-C8FA1D24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D46C0F-6EB3-1A44-3557-6153AEBCA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3E7CD-E910-5AD0-7273-3B005B5A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FDBFF-E577-D768-CB86-A1DAC1BC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2267F-4978-F6F7-BF12-D673BC67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3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470AE5-BD16-D99B-E961-F0694CE19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6E9A3A-6102-AA44-BF0A-C7DBC32DF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12030-E97B-722E-FB22-2B0A386F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3BD85-7B81-5082-FC6D-53958864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C442E-FF79-92D2-FC1D-47CC5AFC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4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36D3-9DF2-93ED-5B8B-69A1FC64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202FC-F861-628C-CD46-34C7FF903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C0E59-9022-A2DE-79A9-52404D6E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A4F8C-CF02-2D4C-EB4C-9A25B980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E1440-11CF-D0EE-C7F1-4AFE20CB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6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2C0EB-A2DC-9AFA-4718-B379CF4D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D9B08-AF49-33ED-F57E-0604AF1B8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7AE33-BA54-7C34-9527-4BB0F215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E64D2-F259-72F5-12E8-C36F0BB6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9EF65-6132-F812-3AF3-BCEA8291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1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7A3A1-8DDF-0684-0A3F-5B19562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88C8E-14A1-C65C-A63D-68C1A5B84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54B199-881A-19BA-F735-FD5D6994B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8F1F3-B184-B124-AFA8-03078716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B33E77-3D9F-6429-23CB-CBD4BD39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87293C-650F-6437-410B-5EA8E95E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4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5CFFC-D5D7-26E8-CD8B-AED433F6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2AC92-DBDD-F92C-DC1A-96FE01C2A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EC36B8-E0F3-2F76-A780-A1E4F2B12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92AE19-6C5C-E5D7-A6B9-F7034E367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7BD1E6-0E6C-1AEE-1504-7F0D46461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338DA5-77CD-AC71-CBFA-23688B9B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3C13E5-E947-595B-D015-E996B875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B45FD7-C3F6-D601-B170-64685E75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76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BCDC-9F00-A96D-B348-38F92642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A90E41-EC4B-C76E-645E-D7503A9F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47A0CB-FA95-6CFC-E2B6-53EAD7A5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8956B7-AD73-6FA6-CF54-3C7F1CC1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43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581182-AE43-9F6E-B2F0-37900CC1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74F05E-43CA-E7FA-8B0F-BD6BC89D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4B2560-03C8-177A-12DE-AFBA83C7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73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A8E82-2460-B87F-FFAD-2B598406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5359B-C94B-646C-FA07-4F7653E78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141041-14E5-D2E0-BF40-DCF6A7B02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92FEC0-7744-05BF-5738-A50D9E5B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826CB-04E1-DF5C-E221-9DDCF247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588BEF-20A6-332A-0222-C100DFD3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0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A8F94-F41F-BEA9-AE6D-FABD3DF5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1F1237-FAFF-9ACA-D0F6-252123545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B01291-ACE0-AA5A-6FC0-AD998E30B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52FDE-F278-9043-DE3D-EAE31FDD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D7AB16-B99D-7C51-B4B7-65F6F021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28BA1B-1B35-8692-F3E5-4A9D8A6B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3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10EA8C-3F4A-F22B-E158-05AF61AD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C5761D-CF96-EEEE-D506-DCE1F42D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046E2-1B3B-9DE9-3E68-237269288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CAA87-A1E0-4A2A-8255-07B10906445F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02092-B0BF-0450-761A-1A0DE126C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CA32D-553F-3715-0FD9-259FAB35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73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32A9BBA-6A05-D77C-B2C5-49C1E8987DE4}"/>
              </a:ext>
            </a:extLst>
          </p:cNvPr>
          <p:cNvSpPr/>
          <p:nvPr/>
        </p:nvSpPr>
        <p:spPr>
          <a:xfrm>
            <a:off x="11368088" y="-2578"/>
            <a:ext cx="284510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EC9081-DDFA-4CB6-EF40-25CA9B1EAA14}"/>
              </a:ext>
            </a:extLst>
          </p:cNvPr>
          <p:cNvSpPr/>
          <p:nvPr/>
        </p:nvSpPr>
        <p:spPr>
          <a:xfrm>
            <a:off x="563014" y="239848"/>
            <a:ext cx="2501736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DS-Digital" pitchFamily="2" charset="0"/>
                <a:ea typeface="나눔스퀘어 Bold" panose="020B0600000101010101" pitchFamily="50" charset="-127"/>
              </a:rPr>
              <a:t>0123456789</a:t>
            </a:r>
            <a:endParaRPr lang="ko-KR" altLang="en-US" sz="4000" b="1" dirty="0">
              <a:solidFill>
                <a:schemeClr val="bg1"/>
              </a:solidFill>
              <a:latin typeface="DS-Digital" pitchFamily="2" charset="0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634892-A230-E6B3-E594-A107CACF6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92" y="274809"/>
            <a:ext cx="3043016" cy="5071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C5BFDB-9689-CCDF-C5AD-555B99DC9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834" y="-186484"/>
            <a:ext cx="746332" cy="7059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BC0F34-FDF5-E951-ACB3-B95EA1F3D4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88" y="794565"/>
            <a:ext cx="3043018" cy="210982"/>
          </a:xfrm>
          <a:prstGeom prst="rect">
            <a:avLst/>
          </a:prstGeom>
        </p:spPr>
      </p:pic>
      <p:grpSp>
        <p:nvGrpSpPr>
          <p:cNvPr id="1044" name="그룹 1043">
            <a:extLst>
              <a:ext uri="{FF2B5EF4-FFF2-40B4-BE49-F238E27FC236}">
                <a16:creationId xmlns:a16="http://schemas.microsoft.com/office/drawing/2014/main" id="{05555589-6340-4ED3-5DE7-083CCFD3D844}"/>
              </a:ext>
            </a:extLst>
          </p:cNvPr>
          <p:cNvGrpSpPr/>
          <p:nvPr/>
        </p:nvGrpSpPr>
        <p:grpSpPr>
          <a:xfrm>
            <a:off x="208135" y="5135203"/>
            <a:ext cx="1957897" cy="348726"/>
            <a:chOff x="-1216665" y="5572976"/>
            <a:chExt cx="1286053" cy="226046"/>
          </a:xfrm>
        </p:grpSpPr>
        <p:sp>
          <p:nvSpPr>
            <p:cNvPr id="1039" name="직사각형 1038">
              <a:extLst>
                <a:ext uri="{FF2B5EF4-FFF2-40B4-BE49-F238E27FC236}">
                  <a16:creationId xmlns:a16="http://schemas.microsoft.com/office/drawing/2014/main" id="{73AB25AB-AF22-47AD-46E1-77E84A77D93B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1" name="직사각형 1040">
              <a:extLst>
                <a:ext uri="{FF2B5EF4-FFF2-40B4-BE49-F238E27FC236}">
                  <a16:creationId xmlns:a16="http://schemas.microsoft.com/office/drawing/2014/main" id="{D130CAF3-250A-9C7C-76A0-3F75F7E9C796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41179B59-7068-FEAC-E222-D5F40012D6E0}"/>
              </a:ext>
            </a:extLst>
          </p:cNvPr>
          <p:cNvSpPr/>
          <p:nvPr/>
        </p:nvSpPr>
        <p:spPr>
          <a:xfrm>
            <a:off x="222635" y="5393347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6" name="그룹 1045">
            <a:extLst>
              <a:ext uri="{FF2B5EF4-FFF2-40B4-BE49-F238E27FC236}">
                <a16:creationId xmlns:a16="http://schemas.microsoft.com/office/drawing/2014/main" id="{E8F84615-CFE4-05C5-0219-CCC31C624C5A}"/>
              </a:ext>
            </a:extLst>
          </p:cNvPr>
          <p:cNvGrpSpPr/>
          <p:nvPr/>
        </p:nvGrpSpPr>
        <p:grpSpPr>
          <a:xfrm>
            <a:off x="208135" y="5499147"/>
            <a:ext cx="1957897" cy="348726"/>
            <a:chOff x="-1216665" y="5572976"/>
            <a:chExt cx="1286053" cy="226046"/>
          </a:xfrm>
        </p:grpSpPr>
        <p:sp>
          <p:nvSpPr>
            <p:cNvPr id="1047" name="직사각형 1046">
              <a:extLst>
                <a:ext uri="{FF2B5EF4-FFF2-40B4-BE49-F238E27FC236}">
                  <a16:creationId xmlns:a16="http://schemas.microsoft.com/office/drawing/2014/main" id="{0F3F2EEA-93E0-1142-F3DA-FF7C2FBF095E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8" name="직사각형 1047">
              <a:extLst>
                <a:ext uri="{FF2B5EF4-FFF2-40B4-BE49-F238E27FC236}">
                  <a16:creationId xmlns:a16="http://schemas.microsoft.com/office/drawing/2014/main" id="{D4D50570-52FB-EE35-5962-EB98B36AE72A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6D5D4105-2817-FB9A-ABE1-83AA867EB5F6}"/>
              </a:ext>
            </a:extLst>
          </p:cNvPr>
          <p:cNvSpPr/>
          <p:nvPr/>
        </p:nvSpPr>
        <p:spPr>
          <a:xfrm>
            <a:off x="222635" y="5757291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0" name="그룹 1049">
            <a:extLst>
              <a:ext uri="{FF2B5EF4-FFF2-40B4-BE49-F238E27FC236}">
                <a16:creationId xmlns:a16="http://schemas.microsoft.com/office/drawing/2014/main" id="{DAD3DD90-4D5F-0641-7312-CB75E0A8F178}"/>
              </a:ext>
            </a:extLst>
          </p:cNvPr>
          <p:cNvGrpSpPr/>
          <p:nvPr/>
        </p:nvGrpSpPr>
        <p:grpSpPr>
          <a:xfrm>
            <a:off x="204384" y="5863091"/>
            <a:ext cx="1957897" cy="348726"/>
            <a:chOff x="-1216665" y="5572976"/>
            <a:chExt cx="1286053" cy="226046"/>
          </a:xfrm>
        </p:grpSpPr>
        <p:sp>
          <p:nvSpPr>
            <p:cNvPr id="1051" name="직사각형 1050">
              <a:extLst>
                <a:ext uri="{FF2B5EF4-FFF2-40B4-BE49-F238E27FC236}">
                  <a16:creationId xmlns:a16="http://schemas.microsoft.com/office/drawing/2014/main" id="{5AC71CA4-F504-A19C-4169-A1DA85991321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2" name="직사각형 1051">
              <a:extLst>
                <a:ext uri="{FF2B5EF4-FFF2-40B4-BE49-F238E27FC236}">
                  <a16:creationId xmlns:a16="http://schemas.microsoft.com/office/drawing/2014/main" id="{208ADBB3-98E6-141A-CE12-01F1E2313687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125DA777-5944-0565-CFA4-F9812F04A3C5}"/>
              </a:ext>
            </a:extLst>
          </p:cNvPr>
          <p:cNvSpPr/>
          <p:nvPr/>
        </p:nvSpPr>
        <p:spPr>
          <a:xfrm>
            <a:off x="218883" y="6121235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4" name="그룹 1053">
            <a:extLst>
              <a:ext uri="{FF2B5EF4-FFF2-40B4-BE49-F238E27FC236}">
                <a16:creationId xmlns:a16="http://schemas.microsoft.com/office/drawing/2014/main" id="{042AE3F9-A1A2-40A9-579B-5F20478BE3C8}"/>
              </a:ext>
            </a:extLst>
          </p:cNvPr>
          <p:cNvGrpSpPr/>
          <p:nvPr/>
        </p:nvGrpSpPr>
        <p:grpSpPr>
          <a:xfrm>
            <a:off x="204384" y="6230497"/>
            <a:ext cx="1957897" cy="348726"/>
            <a:chOff x="-1216665" y="5572976"/>
            <a:chExt cx="1286053" cy="226046"/>
          </a:xfrm>
        </p:grpSpPr>
        <p:sp>
          <p:nvSpPr>
            <p:cNvPr id="1055" name="직사각형 1054">
              <a:extLst>
                <a:ext uri="{FF2B5EF4-FFF2-40B4-BE49-F238E27FC236}">
                  <a16:creationId xmlns:a16="http://schemas.microsoft.com/office/drawing/2014/main" id="{D408E4B3-1786-515F-82FB-B6EC04BB8B43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6" name="직사각형 1055">
              <a:extLst>
                <a:ext uri="{FF2B5EF4-FFF2-40B4-BE49-F238E27FC236}">
                  <a16:creationId xmlns:a16="http://schemas.microsoft.com/office/drawing/2014/main" id="{BDEF5FCF-5A57-D6A1-29EB-D36E78307EA7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04F56D4E-9592-C065-A91F-45E6EDB5968D}"/>
              </a:ext>
            </a:extLst>
          </p:cNvPr>
          <p:cNvSpPr/>
          <p:nvPr/>
        </p:nvSpPr>
        <p:spPr>
          <a:xfrm>
            <a:off x="218883" y="6488640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8" name="직사각형 1057">
            <a:extLst>
              <a:ext uri="{FF2B5EF4-FFF2-40B4-BE49-F238E27FC236}">
                <a16:creationId xmlns:a16="http://schemas.microsoft.com/office/drawing/2014/main" id="{4E1D307D-A435-13C0-3E00-6D6C81E47040}"/>
              </a:ext>
            </a:extLst>
          </p:cNvPr>
          <p:cNvSpPr/>
          <p:nvPr/>
        </p:nvSpPr>
        <p:spPr>
          <a:xfrm>
            <a:off x="379860" y="211725"/>
            <a:ext cx="202872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DS-Digital" pitchFamily="2" charset="0"/>
                <a:ea typeface="나눔스퀘어 Bold" panose="020B0600000101010101" pitchFamily="50" charset="-127"/>
              </a:rPr>
              <a:t>:</a:t>
            </a:r>
            <a:endParaRPr lang="ko-KR" altLang="en-US" sz="4000" b="1" dirty="0">
              <a:solidFill>
                <a:schemeClr val="bg1"/>
              </a:solidFill>
              <a:latin typeface="DS-Digital" pitchFamily="2" charset="0"/>
              <a:ea typeface="나눔스퀘어 Bold" panose="020B0600000101010101" pitchFamily="50" charset="-127"/>
            </a:endParaRPr>
          </a:p>
        </p:txBody>
      </p:sp>
      <p:sp>
        <p:nvSpPr>
          <p:cNvPr id="1068" name="직사각형 1067">
            <a:extLst>
              <a:ext uri="{FF2B5EF4-FFF2-40B4-BE49-F238E27FC236}">
                <a16:creationId xmlns:a16="http://schemas.microsoft.com/office/drawing/2014/main" id="{97C19515-3791-1C6B-314F-6598010EADCA}"/>
              </a:ext>
            </a:extLst>
          </p:cNvPr>
          <p:cNvSpPr/>
          <p:nvPr/>
        </p:nvSpPr>
        <p:spPr>
          <a:xfrm>
            <a:off x="5179097" y="5883280"/>
            <a:ext cx="2438408" cy="384256"/>
          </a:xfrm>
          <a:prstGeom prst="rect">
            <a:avLst/>
          </a:prstGeom>
          <a:solidFill>
            <a:schemeClr val="bg1">
              <a:lumMod val="50000"/>
              <a:alpha val="51000"/>
            </a:schemeClr>
          </a:solidFill>
          <a:ln cmpd="dbl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9" name="직사각형 1068">
            <a:extLst>
              <a:ext uri="{FF2B5EF4-FFF2-40B4-BE49-F238E27FC236}">
                <a16:creationId xmlns:a16="http://schemas.microsoft.com/office/drawing/2014/main" id="{19B5ABA3-3692-0AD4-FDF0-1EFC821D3A69}"/>
              </a:ext>
            </a:extLst>
          </p:cNvPr>
          <p:cNvSpPr/>
          <p:nvPr/>
        </p:nvSpPr>
        <p:spPr>
          <a:xfrm>
            <a:off x="5179097" y="6297104"/>
            <a:ext cx="2438408" cy="280610"/>
          </a:xfrm>
          <a:prstGeom prst="rect">
            <a:avLst/>
          </a:prstGeom>
          <a:solidFill>
            <a:srgbClr val="575553"/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1" name="직사각형 1070">
            <a:extLst>
              <a:ext uri="{FF2B5EF4-FFF2-40B4-BE49-F238E27FC236}">
                <a16:creationId xmlns:a16="http://schemas.microsoft.com/office/drawing/2014/main" id="{057E8D37-1AB8-74A9-3170-7F64F02C1D6C}"/>
              </a:ext>
            </a:extLst>
          </p:cNvPr>
          <p:cNvSpPr/>
          <p:nvPr/>
        </p:nvSpPr>
        <p:spPr>
          <a:xfrm>
            <a:off x="12616334" y="19597"/>
            <a:ext cx="1265246" cy="384256"/>
          </a:xfrm>
          <a:prstGeom prst="rect">
            <a:avLst/>
          </a:prstGeom>
          <a:noFill/>
          <a:ln cmpd="dbl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0123456789</a:t>
            </a:r>
            <a:endParaRPr lang="ko-KR" altLang="en-US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72" name="직사각형 1071">
            <a:extLst>
              <a:ext uri="{FF2B5EF4-FFF2-40B4-BE49-F238E27FC236}">
                <a16:creationId xmlns:a16="http://schemas.microsoft.com/office/drawing/2014/main" id="{E684D4C0-A242-80EA-2B7D-23B8280739F9}"/>
              </a:ext>
            </a:extLst>
          </p:cNvPr>
          <p:cNvSpPr/>
          <p:nvPr/>
        </p:nvSpPr>
        <p:spPr>
          <a:xfrm>
            <a:off x="13184075" y="6733599"/>
            <a:ext cx="2423194" cy="248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E8E7993-BF1A-0F97-8B2C-768D227DC3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334" y="4150161"/>
            <a:ext cx="324576" cy="324576"/>
          </a:xfrm>
          <a:prstGeom prst="rect">
            <a:avLst/>
          </a:prstGeom>
        </p:spPr>
      </p:pic>
      <p:sp>
        <p:nvSpPr>
          <p:cNvPr id="1075" name="직사각형 1074">
            <a:extLst>
              <a:ext uri="{FF2B5EF4-FFF2-40B4-BE49-F238E27FC236}">
                <a16:creationId xmlns:a16="http://schemas.microsoft.com/office/drawing/2014/main" id="{13314747-2157-51C7-228A-3BA27FBE367D}"/>
              </a:ext>
            </a:extLst>
          </p:cNvPr>
          <p:cNvSpPr/>
          <p:nvPr/>
        </p:nvSpPr>
        <p:spPr>
          <a:xfrm>
            <a:off x="0" y="-2576"/>
            <a:ext cx="1102407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제한 시간</a:t>
            </a:r>
          </a:p>
        </p:txBody>
      </p:sp>
      <p:sp>
        <p:nvSpPr>
          <p:cNvPr id="1077" name="사각형: 둥근 모서리 1076">
            <a:extLst>
              <a:ext uri="{FF2B5EF4-FFF2-40B4-BE49-F238E27FC236}">
                <a16:creationId xmlns:a16="http://schemas.microsoft.com/office/drawing/2014/main" id="{73BD1DB9-4A09-54E0-4F14-89C6F6B567E5}"/>
              </a:ext>
            </a:extLst>
          </p:cNvPr>
          <p:cNvSpPr/>
          <p:nvPr/>
        </p:nvSpPr>
        <p:spPr>
          <a:xfrm>
            <a:off x="3594158" y="767117"/>
            <a:ext cx="898616" cy="262910"/>
          </a:xfrm>
          <a:prstGeom prst="roundRect">
            <a:avLst>
              <a:gd name="adj" fmla="val 50000"/>
            </a:avLst>
          </a:prstGeom>
          <a:solidFill>
            <a:srgbClr val="BEBEB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점령률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0" name="사각형: 둥근 모서리 1079">
            <a:extLst>
              <a:ext uri="{FF2B5EF4-FFF2-40B4-BE49-F238E27FC236}">
                <a16:creationId xmlns:a16="http://schemas.microsoft.com/office/drawing/2014/main" id="{43DEE916-3023-179C-0CBA-CD872FCD4C93}"/>
              </a:ext>
            </a:extLst>
          </p:cNvPr>
          <p:cNvSpPr/>
          <p:nvPr/>
        </p:nvSpPr>
        <p:spPr>
          <a:xfrm>
            <a:off x="4574488" y="793081"/>
            <a:ext cx="3043017" cy="21098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43163"/>
              </a:gs>
              <a:gs pos="100000">
                <a:srgbClr val="7398DC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DBEDEE-0FF2-D1B0-993A-5BA60CF18B23}"/>
              </a:ext>
            </a:extLst>
          </p:cNvPr>
          <p:cNvSpPr/>
          <p:nvPr/>
        </p:nvSpPr>
        <p:spPr>
          <a:xfrm>
            <a:off x="11652598" y="-2577"/>
            <a:ext cx="539393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생존</a:t>
            </a:r>
          </a:p>
        </p:txBody>
      </p:sp>
      <p:grpSp>
        <p:nvGrpSpPr>
          <p:cNvPr id="1105" name="그룹 1104">
            <a:extLst>
              <a:ext uri="{FF2B5EF4-FFF2-40B4-BE49-F238E27FC236}">
                <a16:creationId xmlns:a16="http://schemas.microsoft.com/office/drawing/2014/main" id="{E25738F7-619D-BB13-7D8E-01A4CE598664}"/>
              </a:ext>
            </a:extLst>
          </p:cNvPr>
          <p:cNvGrpSpPr/>
          <p:nvPr/>
        </p:nvGrpSpPr>
        <p:grpSpPr>
          <a:xfrm>
            <a:off x="9012300" y="702477"/>
            <a:ext cx="3179700" cy="934528"/>
            <a:chOff x="9012300" y="702477"/>
            <a:chExt cx="3179700" cy="934528"/>
          </a:xfrm>
        </p:grpSpPr>
        <p:grpSp>
          <p:nvGrpSpPr>
            <p:cNvPr id="1091" name="그룹 1090">
              <a:extLst>
                <a:ext uri="{FF2B5EF4-FFF2-40B4-BE49-F238E27FC236}">
                  <a16:creationId xmlns:a16="http://schemas.microsoft.com/office/drawing/2014/main" id="{9122E4CD-9194-3517-9284-D9C01B216474}"/>
                </a:ext>
              </a:extLst>
            </p:cNvPr>
            <p:cNvGrpSpPr/>
            <p:nvPr/>
          </p:nvGrpSpPr>
          <p:grpSpPr>
            <a:xfrm>
              <a:off x="9012300" y="702477"/>
              <a:ext cx="1589962" cy="934528"/>
              <a:chOff x="9060411" y="631269"/>
              <a:chExt cx="1589962" cy="934528"/>
            </a:xfrm>
          </p:grpSpPr>
          <p:grpSp>
            <p:nvGrpSpPr>
              <p:cNvPr id="1088" name="그룹 1087">
                <a:extLst>
                  <a:ext uri="{FF2B5EF4-FFF2-40B4-BE49-F238E27FC236}">
                    <a16:creationId xmlns:a16="http://schemas.microsoft.com/office/drawing/2014/main" id="{5C636274-DE57-FF44-DA1C-C67A9FC624DB}"/>
                  </a:ext>
                </a:extLst>
              </p:cNvPr>
              <p:cNvGrpSpPr/>
              <p:nvPr/>
            </p:nvGrpSpPr>
            <p:grpSpPr>
              <a:xfrm>
                <a:off x="9060411" y="631269"/>
                <a:ext cx="1589962" cy="623452"/>
                <a:chOff x="9012302" y="942266"/>
                <a:chExt cx="1589962" cy="623452"/>
              </a:xfrm>
            </p:grpSpPr>
            <p:grpSp>
              <p:nvGrpSpPr>
                <p:cNvPr id="1081" name="그룹 1080">
                  <a:extLst>
                    <a:ext uri="{FF2B5EF4-FFF2-40B4-BE49-F238E27FC236}">
                      <a16:creationId xmlns:a16="http://schemas.microsoft.com/office/drawing/2014/main" id="{3EB5E8F9-1E4D-3AD3-64CD-C14008B88479}"/>
                    </a:ext>
                  </a:extLst>
                </p:cNvPr>
                <p:cNvGrpSpPr/>
                <p:nvPr/>
              </p:nvGrpSpPr>
              <p:grpSpPr>
                <a:xfrm>
                  <a:off x="9012548" y="942266"/>
                  <a:ext cx="1589712" cy="623452"/>
                  <a:chOff x="5865034" y="1805128"/>
                  <a:chExt cx="1589712" cy="623452"/>
                </a:xfrm>
              </p:grpSpPr>
              <p:sp>
                <p:nvSpPr>
                  <p:cNvPr id="1084" name="직사각형 1083">
                    <a:extLst>
                      <a:ext uri="{FF2B5EF4-FFF2-40B4-BE49-F238E27FC236}">
                        <a16:creationId xmlns:a16="http://schemas.microsoft.com/office/drawing/2014/main" id="{F9AEA93C-81B1-26C0-EEE0-F6D0ED4F9008}"/>
                      </a:ext>
                    </a:extLst>
                  </p:cNvPr>
                  <p:cNvSpPr/>
                  <p:nvPr/>
                </p:nvSpPr>
                <p:spPr>
                  <a:xfrm>
                    <a:off x="5865034" y="1805128"/>
                    <a:ext cx="1589712" cy="31172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85" name="직사각형 1084">
                    <a:extLst>
                      <a:ext uri="{FF2B5EF4-FFF2-40B4-BE49-F238E27FC236}">
                        <a16:creationId xmlns:a16="http://schemas.microsoft.com/office/drawing/2014/main" id="{62C13655-2491-C9FB-A984-F4B834957B72}"/>
                      </a:ext>
                    </a:extLst>
                  </p:cNvPr>
                  <p:cNvSpPr/>
                  <p:nvPr/>
                </p:nvSpPr>
                <p:spPr>
                  <a:xfrm>
                    <a:off x="5865034" y="2116854"/>
                    <a:ext cx="1589712" cy="311726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86" name="직사각형 1085">
                  <a:extLst>
                    <a:ext uri="{FF2B5EF4-FFF2-40B4-BE49-F238E27FC236}">
                      <a16:creationId xmlns:a16="http://schemas.microsoft.com/office/drawing/2014/main" id="{6EFF553B-2D4A-9B83-69A9-9C12E8697131}"/>
                    </a:ext>
                  </a:extLst>
                </p:cNvPr>
                <p:cNvSpPr/>
                <p:nvPr/>
              </p:nvSpPr>
              <p:spPr>
                <a:xfrm>
                  <a:off x="9012302" y="960712"/>
                  <a:ext cx="158996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18000" bIns="0" rtlCol="0" anchor="ctr">
                  <a:spAutoFit/>
                </a:bodyPr>
                <a:lstStyle/>
                <a:p>
                  <a:pPr algn="r"/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Main</a:t>
                  </a:r>
                  <a:r>
                    <a:rPr lang="ko-KR" altLang="en-US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</a:t>
                  </a:r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Mission</a:t>
                  </a:r>
                  <a:endParaRPr lang="ko-KR" altLang="en-US" b="1" dirty="0">
                    <a:solidFill>
                      <a:schemeClr val="accent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087" name="직사각형 1086">
                  <a:extLst>
                    <a:ext uri="{FF2B5EF4-FFF2-40B4-BE49-F238E27FC236}">
                      <a16:creationId xmlns:a16="http://schemas.microsoft.com/office/drawing/2014/main" id="{AA8336E8-0975-5163-04CF-40BB187BC368}"/>
                    </a:ext>
                  </a:extLst>
                </p:cNvPr>
                <p:cNvSpPr/>
                <p:nvPr/>
              </p:nvSpPr>
              <p:spPr>
                <a:xfrm>
                  <a:off x="9012552" y="1316780"/>
                  <a:ext cx="158971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적 모두 처치</a:t>
                  </a:r>
                </a:p>
              </p:txBody>
            </p:sp>
          </p:grpSp>
          <p:sp>
            <p:nvSpPr>
              <p:cNvPr id="1089" name="직사각형 1088">
                <a:extLst>
                  <a:ext uri="{FF2B5EF4-FFF2-40B4-BE49-F238E27FC236}">
                    <a16:creationId xmlns:a16="http://schemas.microsoft.com/office/drawing/2014/main" id="{EEA94E1E-F89A-203E-9F5D-A99978662962}"/>
                  </a:ext>
                </a:extLst>
              </p:cNvPr>
              <p:cNvSpPr/>
              <p:nvPr/>
            </p:nvSpPr>
            <p:spPr>
              <a:xfrm>
                <a:off x="9060657" y="1254071"/>
                <a:ext cx="1589712" cy="31172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0" name="직사각형 1089">
                <a:extLst>
                  <a:ext uri="{FF2B5EF4-FFF2-40B4-BE49-F238E27FC236}">
                    <a16:creationId xmlns:a16="http://schemas.microsoft.com/office/drawing/2014/main" id="{DEF5EE6A-ABE8-D42B-2A72-07890285A4EE}"/>
                  </a:ext>
                </a:extLst>
              </p:cNvPr>
              <p:cNvSpPr/>
              <p:nvPr/>
            </p:nvSpPr>
            <p:spPr>
              <a:xfrm>
                <a:off x="9060653" y="1318697"/>
                <a:ext cx="1589712" cy="184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/20</a:t>
                </a:r>
                <a:endParaRPr lang="ko-KR" altLang="en-US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1092" name="그룹 1091">
              <a:extLst>
                <a:ext uri="{FF2B5EF4-FFF2-40B4-BE49-F238E27FC236}">
                  <a16:creationId xmlns:a16="http://schemas.microsoft.com/office/drawing/2014/main" id="{3D6CABFD-D012-A047-9955-F54A1206C408}"/>
                </a:ext>
              </a:extLst>
            </p:cNvPr>
            <p:cNvGrpSpPr/>
            <p:nvPr/>
          </p:nvGrpSpPr>
          <p:grpSpPr>
            <a:xfrm>
              <a:off x="10602280" y="702477"/>
              <a:ext cx="1589720" cy="934528"/>
              <a:chOff x="9060653" y="631269"/>
              <a:chExt cx="1589720" cy="934528"/>
            </a:xfrm>
          </p:grpSpPr>
          <p:grpSp>
            <p:nvGrpSpPr>
              <p:cNvPr id="1093" name="그룹 1092">
                <a:extLst>
                  <a:ext uri="{FF2B5EF4-FFF2-40B4-BE49-F238E27FC236}">
                    <a16:creationId xmlns:a16="http://schemas.microsoft.com/office/drawing/2014/main" id="{FF773665-0174-D07B-E2E6-F2BF918F5732}"/>
                  </a:ext>
                </a:extLst>
              </p:cNvPr>
              <p:cNvGrpSpPr/>
              <p:nvPr/>
            </p:nvGrpSpPr>
            <p:grpSpPr>
              <a:xfrm>
                <a:off x="9060657" y="631269"/>
                <a:ext cx="1589716" cy="623452"/>
                <a:chOff x="9012548" y="942266"/>
                <a:chExt cx="1589716" cy="623452"/>
              </a:xfrm>
            </p:grpSpPr>
            <p:grpSp>
              <p:nvGrpSpPr>
                <p:cNvPr id="1096" name="그룹 1095">
                  <a:extLst>
                    <a:ext uri="{FF2B5EF4-FFF2-40B4-BE49-F238E27FC236}">
                      <a16:creationId xmlns:a16="http://schemas.microsoft.com/office/drawing/2014/main" id="{2F8B8F25-9751-3186-7132-F80B644475B1}"/>
                    </a:ext>
                  </a:extLst>
                </p:cNvPr>
                <p:cNvGrpSpPr/>
                <p:nvPr/>
              </p:nvGrpSpPr>
              <p:grpSpPr>
                <a:xfrm>
                  <a:off x="9012548" y="942266"/>
                  <a:ext cx="1589712" cy="623452"/>
                  <a:chOff x="5865034" y="1805128"/>
                  <a:chExt cx="1589712" cy="623452"/>
                </a:xfrm>
              </p:grpSpPr>
              <p:sp>
                <p:nvSpPr>
                  <p:cNvPr id="1099" name="직사각형 1098">
                    <a:extLst>
                      <a:ext uri="{FF2B5EF4-FFF2-40B4-BE49-F238E27FC236}">
                        <a16:creationId xmlns:a16="http://schemas.microsoft.com/office/drawing/2014/main" id="{14527588-E633-0C55-96B2-07FB4F39F0C5}"/>
                      </a:ext>
                    </a:extLst>
                  </p:cNvPr>
                  <p:cNvSpPr/>
                  <p:nvPr/>
                </p:nvSpPr>
                <p:spPr>
                  <a:xfrm>
                    <a:off x="5865034" y="1805128"/>
                    <a:ext cx="1589712" cy="31172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00" name="직사각형 1099">
                    <a:extLst>
                      <a:ext uri="{FF2B5EF4-FFF2-40B4-BE49-F238E27FC236}">
                        <a16:creationId xmlns:a16="http://schemas.microsoft.com/office/drawing/2014/main" id="{6480D427-A4EA-FE06-C772-3942032BA18D}"/>
                      </a:ext>
                    </a:extLst>
                  </p:cNvPr>
                  <p:cNvSpPr/>
                  <p:nvPr/>
                </p:nvSpPr>
                <p:spPr>
                  <a:xfrm>
                    <a:off x="5865034" y="2116854"/>
                    <a:ext cx="1589712" cy="311726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97" name="직사각형 1096">
                  <a:extLst>
                    <a:ext uri="{FF2B5EF4-FFF2-40B4-BE49-F238E27FC236}">
                      <a16:creationId xmlns:a16="http://schemas.microsoft.com/office/drawing/2014/main" id="{8B49F8FD-5776-1011-65C1-3E318F196D2B}"/>
                    </a:ext>
                  </a:extLst>
                </p:cNvPr>
                <p:cNvSpPr/>
                <p:nvPr/>
              </p:nvSpPr>
              <p:spPr>
                <a:xfrm>
                  <a:off x="9012552" y="960712"/>
                  <a:ext cx="158971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Main</a:t>
                  </a:r>
                  <a:r>
                    <a:rPr lang="ko-KR" altLang="en-US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</a:t>
                  </a:r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Mission</a:t>
                  </a:r>
                  <a:endParaRPr lang="ko-KR" altLang="en-US" b="1" dirty="0">
                    <a:solidFill>
                      <a:schemeClr val="accent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098" name="직사각형 1097">
                  <a:extLst>
                    <a:ext uri="{FF2B5EF4-FFF2-40B4-BE49-F238E27FC236}">
                      <a16:creationId xmlns:a16="http://schemas.microsoft.com/office/drawing/2014/main" id="{9E9A8FE6-FD06-4114-415D-57C9780D16E7}"/>
                    </a:ext>
                  </a:extLst>
                </p:cNvPr>
                <p:cNvSpPr/>
                <p:nvPr/>
              </p:nvSpPr>
              <p:spPr>
                <a:xfrm>
                  <a:off x="9012552" y="1316780"/>
                  <a:ext cx="158971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거점 점령 </a:t>
                  </a:r>
                  <a:r>
                    <a:rPr lang="en-US" altLang="ko-KR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100% </a:t>
                  </a:r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달성</a:t>
                  </a:r>
                </a:p>
              </p:txBody>
            </p:sp>
          </p:grpSp>
          <p:sp>
            <p:nvSpPr>
              <p:cNvPr id="1094" name="직사각형 1093">
                <a:extLst>
                  <a:ext uri="{FF2B5EF4-FFF2-40B4-BE49-F238E27FC236}">
                    <a16:creationId xmlns:a16="http://schemas.microsoft.com/office/drawing/2014/main" id="{EB7AEC22-E616-F417-921C-EC4093A5C8CC}"/>
                  </a:ext>
                </a:extLst>
              </p:cNvPr>
              <p:cNvSpPr/>
              <p:nvPr/>
            </p:nvSpPr>
            <p:spPr>
              <a:xfrm>
                <a:off x="9060657" y="1254071"/>
                <a:ext cx="1589712" cy="31172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5" name="직사각형 1094">
                <a:extLst>
                  <a:ext uri="{FF2B5EF4-FFF2-40B4-BE49-F238E27FC236}">
                    <a16:creationId xmlns:a16="http://schemas.microsoft.com/office/drawing/2014/main" id="{27A88EAE-1267-8FD6-BB5C-77CCDA598422}"/>
                  </a:ext>
                </a:extLst>
              </p:cNvPr>
              <p:cNvSpPr/>
              <p:nvPr/>
            </p:nvSpPr>
            <p:spPr>
              <a:xfrm>
                <a:off x="9060653" y="1318697"/>
                <a:ext cx="1589712" cy="184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%/100%</a:t>
                </a:r>
                <a:endParaRPr lang="ko-KR" altLang="en-US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grpSp>
        <p:nvGrpSpPr>
          <p:cNvPr id="1079" name="그룹 1078">
            <a:extLst>
              <a:ext uri="{FF2B5EF4-FFF2-40B4-BE49-F238E27FC236}">
                <a16:creationId xmlns:a16="http://schemas.microsoft.com/office/drawing/2014/main" id="{8BE3DDAC-AFA5-95BB-9E60-5E9E03DF701D}"/>
              </a:ext>
            </a:extLst>
          </p:cNvPr>
          <p:cNvGrpSpPr/>
          <p:nvPr/>
        </p:nvGrpSpPr>
        <p:grpSpPr>
          <a:xfrm>
            <a:off x="7422592" y="1802658"/>
            <a:ext cx="4769427" cy="934945"/>
            <a:chOff x="7422592" y="1802658"/>
            <a:chExt cx="4769427" cy="934945"/>
          </a:xfrm>
        </p:grpSpPr>
        <p:sp>
          <p:nvSpPr>
            <p:cNvPr id="1036" name="직사각형 1035">
              <a:extLst>
                <a:ext uri="{FF2B5EF4-FFF2-40B4-BE49-F238E27FC236}">
                  <a16:creationId xmlns:a16="http://schemas.microsoft.com/office/drawing/2014/main" id="{B5CBADA3-4C1D-2B5F-FB0E-FD5DC4646684}"/>
                </a:ext>
              </a:extLst>
            </p:cNvPr>
            <p:cNvSpPr/>
            <p:nvPr/>
          </p:nvSpPr>
          <p:spPr>
            <a:xfrm>
              <a:off x="9012546" y="1803075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7" name="직사각형 1036">
              <a:extLst>
                <a:ext uri="{FF2B5EF4-FFF2-40B4-BE49-F238E27FC236}">
                  <a16:creationId xmlns:a16="http://schemas.microsoft.com/office/drawing/2014/main" id="{7BA16EB6-841A-F7E3-56B5-D66259E88D41}"/>
                </a:ext>
              </a:extLst>
            </p:cNvPr>
            <p:cNvSpPr/>
            <p:nvPr/>
          </p:nvSpPr>
          <p:spPr>
            <a:xfrm>
              <a:off x="9012546" y="2114801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1" name="직사각형 1030">
              <a:extLst>
                <a:ext uri="{FF2B5EF4-FFF2-40B4-BE49-F238E27FC236}">
                  <a16:creationId xmlns:a16="http://schemas.microsoft.com/office/drawing/2014/main" id="{79B6F9D5-5A5B-AA95-B7FA-C33A4D3B7E39}"/>
                </a:ext>
              </a:extLst>
            </p:cNvPr>
            <p:cNvSpPr/>
            <p:nvPr/>
          </p:nvSpPr>
          <p:spPr>
            <a:xfrm>
              <a:off x="9012546" y="2425877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8" name="직사각형 1027">
              <a:extLst>
                <a:ext uri="{FF2B5EF4-FFF2-40B4-BE49-F238E27FC236}">
                  <a16:creationId xmlns:a16="http://schemas.microsoft.com/office/drawing/2014/main" id="{098A8888-6EE6-88BC-5E1E-CE814E0039B1}"/>
                </a:ext>
              </a:extLst>
            </p:cNvPr>
            <p:cNvSpPr/>
            <p:nvPr/>
          </p:nvSpPr>
          <p:spPr>
            <a:xfrm>
              <a:off x="10602284" y="1803075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9" name="직사각형 1028">
              <a:extLst>
                <a:ext uri="{FF2B5EF4-FFF2-40B4-BE49-F238E27FC236}">
                  <a16:creationId xmlns:a16="http://schemas.microsoft.com/office/drawing/2014/main" id="{091D9DC7-F85A-4DE9-7695-1855D209B1DE}"/>
                </a:ext>
              </a:extLst>
            </p:cNvPr>
            <p:cNvSpPr/>
            <p:nvPr/>
          </p:nvSpPr>
          <p:spPr>
            <a:xfrm>
              <a:off x="10602284" y="2114801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1" name="직사각형 1150">
              <a:extLst>
                <a:ext uri="{FF2B5EF4-FFF2-40B4-BE49-F238E27FC236}">
                  <a16:creationId xmlns:a16="http://schemas.microsoft.com/office/drawing/2014/main" id="{7014F3C3-31BC-632E-B25E-F6CA3DF22DC2}"/>
                </a:ext>
              </a:extLst>
            </p:cNvPr>
            <p:cNvSpPr/>
            <p:nvPr/>
          </p:nvSpPr>
          <p:spPr>
            <a:xfrm>
              <a:off x="10602284" y="2425877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2" name="직사각형 1061">
              <a:extLst>
                <a:ext uri="{FF2B5EF4-FFF2-40B4-BE49-F238E27FC236}">
                  <a16:creationId xmlns:a16="http://schemas.microsoft.com/office/drawing/2014/main" id="{255560FA-7A6A-BC3D-3DC1-4E299DCC9824}"/>
                </a:ext>
              </a:extLst>
            </p:cNvPr>
            <p:cNvSpPr/>
            <p:nvPr/>
          </p:nvSpPr>
          <p:spPr>
            <a:xfrm>
              <a:off x="7422592" y="1802658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3" name="직사각형 1062">
              <a:extLst>
                <a:ext uri="{FF2B5EF4-FFF2-40B4-BE49-F238E27FC236}">
                  <a16:creationId xmlns:a16="http://schemas.microsoft.com/office/drawing/2014/main" id="{DA76B5DA-7823-AFAF-EE99-93E423692A8C}"/>
                </a:ext>
              </a:extLst>
            </p:cNvPr>
            <p:cNvSpPr/>
            <p:nvPr/>
          </p:nvSpPr>
          <p:spPr>
            <a:xfrm>
              <a:off x="7422592" y="2114384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2" name="직사각형 1041">
              <a:extLst>
                <a:ext uri="{FF2B5EF4-FFF2-40B4-BE49-F238E27FC236}">
                  <a16:creationId xmlns:a16="http://schemas.microsoft.com/office/drawing/2014/main" id="{998B8E4E-E5C3-47C6-D9A4-F65A813E9710}"/>
                </a:ext>
              </a:extLst>
            </p:cNvPr>
            <p:cNvSpPr/>
            <p:nvPr/>
          </p:nvSpPr>
          <p:spPr>
            <a:xfrm>
              <a:off x="7422592" y="2425460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4" name="직사각형 1063">
              <a:extLst>
                <a:ext uri="{FF2B5EF4-FFF2-40B4-BE49-F238E27FC236}">
                  <a16:creationId xmlns:a16="http://schemas.microsoft.com/office/drawing/2014/main" id="{987605FB-1617-F0D4-6324-B4A260D112D1}"/>
                </a:ext>
              </a:extLst>
            </p:cNvPr>
            <p:cNvSpPr/>
            <p:nvPr/>
          </p:nvSpPr>
          <p:spPr>
            <a:xfrm>
              <a:off x="7625160" y="1853803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65" name="직사각형 1064">
              <a:extLst>
                <a:ext uri="{FF2B5EF4-FFF2-40B4-BE49-F238E27FC236}">
                  <a16:creationId xmlns:a16="http://schemas.microsoft.com/office/drawing/2014/main" id="{0EEAFF8B-F13C-106D-C1CB-C5B99C464211}"/>
                </a:ext>
              </a:extLst>
            </p:cNvPr>
            <p:cNvSpPr/>
            <p:nvPr/>
          </p:nvSpPr>
          <p:spPr>
            <a:xfrm>
              <a:off x="7992248" y="2179095"/>
              <a:ext cx="1020052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30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 동안 생존 </a:t>
              </a:r>
            </a:p>
          </p:txBody>
        </p:sp>
        <p:sp>
          <p:nvSpPr>
            <p:cNvPr id="1066" name="직사각형 1065">
              <a:extLst>
                <a:ext uri="{FF2B5EF4-FFF2-40B4-BE49-F238E27FC236}">
                  <a16:creationId xmlns:a16="http://schemas.microsoft.com/office/drawing/2014/main" id="{FD56254E-38F1-1E36-2CC0-F10B481B164D}"/>
                </a:ext>
              </a:extLst>
            </p:cNvPr>
            <p:cNvSpPr/>
            <p:nvPr/>
          </p:nvSpPr>
          <p:spPr>
            <a:xfrm>
              <a:off x="8583755" y="2490821"/>
              <a:ext cx="428545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s/30s</a:t>
              </a:r>
              <a:endParaRPr lang="ko-KR" altLang="en-US" sz="1200" b="1" dirty="0">
                <a:solidFill>
                  <a:srgbClr val="FEE2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67" name="직사각형 1066">
              <a:extLst>
                <a:ext uri="{FF2B5EF4-FFF2-40B4-BE49-F238E27FC236}">
                  <a16:creationId xmlns:a16="http://schemas.microsoft.com/office/drawing/2014/main" id="{55BD2327-025B-4E5D-F644-32B4D98F4A06}"/>
                </a:ext>
              </a:extLst>
            </p:cNvPr>
            <p:cNvSpPr/>
            <p:nvPr/>
          </p:nvSpPr>
          <p:spPr>
            <a:xfrm>
              <a:off x="9215040" y="1856419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0" name="직사각형 1069">
              <a:extLst>
                <a:ext uri="{FF2B5EF4-FFF2-40B4-BE49-F238E27FC236}">
                  <a16:creationId xmlns:a16="http://schemas.microsoft.com/office/drawing/2014/main" id="{05A1478F-9C89-60CB-8576-E1EDB86DF8A3}"/>
                </a:ext>
              </a:extLst>
            </p:cNvPr>
            <p:cNvSpPr/>
            <p:nvPr/>
          </p:nvSpPr>
          <p:spPr>
            <a:xfrm>
              <a:off x="10143179" y="2493437"/>
              <a:ext cx="459001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/3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</a:t>
              </a:r>
            </a:p>
          </p:txBody>
        </p:sp>
        <p:sp>
          <p:nvSpPr>
            <p:cNvPr id="1073" name="직사각형 1072">
              <a:extLst>
                <a:ext uri="{FF2B5EF4-FFF2-40B4-BE49-F238E27FC236}">
                  <a16:creationId xmlns:a16="http://schemas.microsoft.com/office/drawing/2014/main" id="{7F37A9D4-320A-1EB3-8C93-813BF8891C7C}"/>
                </a:ext>
              </a:extLst>
            </p:cNvPr>
            <p:cNvSpPr/>
            <p:nvPr/>
          </p:nvSpPr>
          <p:spPr>
            <a:xfrm>
              <a:off x="9537263" y="2182161"/>
              <a:ext cx="1064936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 헬기 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 요격</a:t>
              </a:r>
            </a:p>
          </p:txBody>
        </p:sp>
        <p:sp>
          <p:nvSpPr>
            <p:cNvPr id="1074" name="직사각형 1073">
              <a:extLst>
                <a:ext uri="{FF2B5EF4-FFF2-40B4-BE49-F238E27FC236}">
                  <a16:creationId xmlns:a16="http://schemas.microsoft.com/office/drawing/2014/main" id="{898CE081-930D-9F29-1604-A2FF8288969D}"/>
                </a:ext>
              </a:extLst>
            </p:cNvPr>
            <p:cNvSpPr/>
            <p:nvPr/>
          </p:nvSpPr>
          <p:spPr>
            <a:xfrm>
              <a:off x="10804879" y="1853342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6" name="직사각형 1075">
              <a:extLst>
                <a:ext uri="{FF2B5EF4-FFF2-40B4-BE49-F238E27FC236}">
                  <a16:creationId xmlns:a16="http://schemas.microsoft.com/office/drawing/2014/main" id="{093D6FA4-5849-12AC-CC2D-DE4F158D3497}"/>
                </a:ext>
              </a:extLst>
            </p:cNvPr>
            <p:cNvSpPr/>
            <p:nvPr/>
          </p:nvSpPr>
          <p:spPr>
            <a:xfrm>
              <a:off x="11733018" y="2490360"/>
              <a:ext cx="459001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/5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</a:t>
              </a:r>
            </a:p>
          </p:txBody>
        </p:sp>
        <p:sp>
          <p:nvSpPr>
            <p:cNvPr id="1078" name="직사각형 1077">
              <a:extLst>
                <a:ext uri="{FF2B5EF4-FFF2-40B4-BE49-F238E27FC236}">
                  <a16:creationId xmlns:a16="http://schemas.microsoft.com/office/drawing/2014/main" id="{5BF7B37A-DEA3-00EE-3A4A-5BE4DDEE2B5F}"/>
                </a:ext>
              </a:extLst>
            </p:cNvPr>
            <p:cNvSpPr/>
            <p:nvPr/>
          </p:nvSpPr>
          <p:spPr>
            <a:xfrm>
              <a:off x="11127062" y="2179084"/>
              <a:ext cx="1064936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 군인 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 처치</a:t>
              </a:r>
            </a:p>
          </p:txBody>
        </p:sp>
      </p:grpSp>
      <p:pic>
        <p:nvPicPr>
          <p:cNvPr id="1083" name="그림 1082">
            <a:extLst>
              <a:ext uri="{FF2B5EF4-FFF2-40B4-BE49-F238E27FC236}">
                <a16:creationId xmlns:a16="http://schemas.microsoft.com/office/drawing/2014/main" id="{233359F3-3E51-4175-6824-5C81F985FD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8622" y="2737186"/>
            <a:ext cx="762000" cy="762000"/>
          </a:xfrm>
          <a:prstGeom prst="rect">
            <a:avLst/>
          </a:prstGeom>
        </p:spPr>
      </p:pic>
      <p:sp>
        <p:nvSpPr>
          <p:cNvPr id="1154" name="직사각형 1153">
            <a:extLst>
              <a:ext uri="{FF2B5EF4-FFF2-40B4-BE49-F238E27FC236}">
                <a16:creationId xmlns:a16="http://schemas.microsoft.com/office/drawing/2014/main" id="{4E4FD4A9-609D-BEC4-A01C-F5F257F5D2CF}"/>
              </a:ext>
            </a:extLst>
          </p:cNvPr>
          <p:cNvSpPr/>
          <p:nvPr/>
        </p:nvSpPr>
        <p:spPr>
          <a:xfrm>
            <a:off x="13859764" y="2814576"/>
            <a:ext cx="45719" cy="161925"/>
          </a:xfrm>
          <a:prstGeom prst="rect">
            <a:avLst/>
          </a:prstGeom>
          <a:gradFill>
            <a:gsLst>
              <a:gs pos="0">
                <a:schemeClr val="accent5">
                  <a:lumMod val="0"/>
                  <a:lumOff val="10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5" name="직사각형 1154">
            <a:extLst>
              <a:ext uri="{FF2B5EF4-FFF2-40B4-BE49-F238E27FC236}">
                <a16:creationId xmlns:a16="http://schemas.microsoft.com/office/drawing/2014/main" id="{C6930B2E-2BEB-6F68-C895-0AE5F6653D0D}"/>
              </a:ext>
            </a:extLst>
          </p:cNvPr>
          <p:cNvSpPr/>
          <p:nvPr/>
        </p:nvSpPr>
        <p:spPr>
          <a:xfrm>
            <a:off x="13859764" y="3259870"/>
            <a:ext cx="45719" cy="16192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6" name="직사각형 1155">
            <a:extLst>
              <a:ext uri="{FF2B5EF4-FFF2-40B4-BE49-F238E27FC236}">
                <a16:creationId xmlns:a16="http://schemas.microsoft.com/office/drawing/2014/main" id="{DA536827-A867-DDBE-C9C5-66740A89C577}"/>
              </a:ext>
            </a:extLst>
          </p:cNvPr>
          <p:cNvSpPr/>
          <p:nvPr/>
        </p:nvSpPr>
        <p:spPr>
          <a:xfrm>
            <a:off x="14024665" y="3095264"/>
            <a:ext cx="159544" cy="4571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7" name="직사각형 1156">
            <a:extLst>
              <a:ext uri="{FF2B5EF4-FFF2-40B4-BE49-F238E27FC236}">
                <a16:creationId xmlns:a16="http://schemas.microsoft.com/office/drawing/2014/main" id="{C475DE1D-BD8C-96CC-378C-3FB598C5893D}"/>
              </a:ext>
            </a:extLst>
          </p:cNvPr>
          <p:cNvSpPr/>
          <p:nvPr/>
        </p:nvSpPr>
        <p:spPr>
          <a:xfrm>
            <a:off x="13578951" y="3095263"/>
            <a:ext cx="159544" cy="4572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50000">
                <a:schemeClr val="accent5">
                  <a:lumMod val="0"/>
                  <a:lumOff val="100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01737B-201F-B8DC-1DD2-5028AA6F80D8}"/>
              </a:ext>
            </a:extLst>
          </p:cNvPr>
          <p:cNvSpPr/>
          <p:nvPr/>
        </p:nvSpPr>
        <p:spPr>
          <a:xfrm>
            <a:off x="7422592" y="2876370"/>
            <a:ext cx="4769408" cy="1771997"/>
          </a:xfrm>
          <a:prstGeom prst="rect">
            <a:avLst/>
          </a:prstGeom>
          <a:solidFill>
            <a:schemeClr val="tx1">
              <a:lumMod val="75000"/>
              <a:lumOff val="2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ED4252-F754-B125-34D3-4782F944F4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329" y="0"/>
            <a:ext cx="9043390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A76A8F-90E3-E51E-9454-5C56BEF540D8}"/>
              </a:ext>
            </a:extLst>
          </p:cNvPr>
          <p:cNvSpPr/>
          <p:nvPr/>
        </p:nvSpPr>
        <p:spPr>
          <a:xfrm>
            <a:off x="7422577" y="4668950"/>
            <a:ext cx="4769408" cy="420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03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B5EBE16B-1653-BB77-5A66-103B6807B6E6}"/>
              </a:ext>
            </a:extLst>
          </p:cNvPr>
          <p:cNvGrpSpPr/>
          <p:nvPr/>
        </p:nvGrpSpPr>
        <p:grpSpPr>
          <a:xfrm>
            <a:off x="2056825" y="4279218"/>
            <a:ext cx="2266950" cy="2309590"/>
            <a:chOff x="2056825" y="4279218"/>
            <a:chExt cx="2266950" cy="230959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FA09F6E-F7C1-00EA-6356-F559CD5EAFEA}"/>
                </a:ext>
              </a:extLst>
            </p:cNvPr>
            <p:cNvGrpSpPr/>
            <p:nvPr/>
          </p:nvGrpSpPr>
          <p:grpSpPr>
            <a:xfrm>
              <a:off x="2056825" y="4279218"/>
              <a:ext cx="2266950" cy="2309590"/>
              <a:chOff x="2056825" y="4514850"/>
              <a:chExt cx="2266950" cy="1838325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7695C39-E3DB-E017-91ED-4AAA57D35E1C}"/>
                  </a:ext>
                </a:extLst>
              </p:cNvPr>
              <p:cNvSpPr/>
              <p:nvPr/>
            </p:nvSpPr>
            <p:spPr>
              <a:xfrm>
                <a:off x="2056825" y="4514850"/>
                <a:ext cx="2266950" cy="1838325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EA3A433-AD13-6DE3-F7E7-947F0DD2D706}"/>
                  </a:ext>
                </a:extLst>
              </p:cNvPr>
              <p:cNvSpPr/>
              <p:nvPr/>
            </p:nvSpPr>
            <p:spPr>
              <a:xfrm>
                <a:off x="2056825" y="4514850"/>
                <a:ext cx="2266950" cy="1838325"/>
              </a:xfrm>
              <a:prstGeom prst="rect">
                <a:avLst/>
              </a:prstGeom>
              <a:solidFill>
                <a:srgbClr val="030303"/>
              </a:solidFill>
              <a:ln w="28575">
                <a:solidFill>
                  <a:srgbClr val="F6DEA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54F8F55-6BAF-C1E6-9BC0-0F679F396AB2}"/>
                </a:ext>
              </a:extLst>
            </p:cNvPr>
            <p:cNvSpPr/>
            <p:nvPr/>
          </p:nvSpPr>
          <p:spPr>
            <a:xfrm>
              <a:off x="2755821" y="4414606"/>
              <a:ext cx="1448710" cy="435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CBE92BC-1E57-BCD6-FBDC-E7D0724C0849}"/>
                </a:ext>
              </a:extLst>
            </p:cNvPr>
            <p:cNvSpPr/>
            <p:nvPr/>
          </p:nvSpPr>
          <p:spPr>
            <a:xfrm>
              <a:off x="2755821" y="4973242"/>
              <a:ext cx="1448710" cy="435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E5273B3-21FE-EC43-1967-05A0ABFA84A4}"/>
                </a:ext>
              </a:extLst>
            </p:cNvPr>
            <p:cNvSpPr/>
            <p:nvPr/>
          </p:nvSpPr>
          <p:spPr>
            <a:xfrm>
              <a:off x="2755821" y="5517969"/>
              <a:ext cx="1448710" cy="435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B26FD2E2-3E62-5D0C-31F1-0BC3D2171F2A}"/>
                </a:ext>
              </a:extLst>
            </p:cNvPr>
            <p:cNvSpPr/>
            <p:nvPr/>
          </p:nvSpPr>
          <p:spPr>
            <a:xfrm>
              <a:off x="3228687" y="6069650"/>
              <a:ext cx="1018417" cy="43583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accent1">
                    <a:lumMod val="67000"/>
                    <a:lumOff val="33000"/>
                  </a:schemeClr>
                </a:gs>
                <a:gs pos="66000">
                  <a:schemeClr val="accent1">
                    <a:lumMod val="67000"/>
                    <a:lumOff val="33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LOG IN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522333BA-5B16-04B2-98F0-53275D126127}"/>
                </a:ext>
              </a:extLst>
            </p:cNvPr>
            <p:cNvSpPr/>
            <p:nvPr/>
          </p:nvSpPr>
          <p:spPr>
            <a:xfrm>
              <a:off x="2133600" y="6069650"/>
              <a:ext cx="1018417" cy="435836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chemeClr val="bg1"/>
                </a:gs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75000"/>
                  </a:schemeClr>
                </a:gs>
                <a:gs pos="66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REGISTRAION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A15F454-CA1A-89B1-7524-9BC74056E72E}"/>
                </a:ext>
              </a:extLst>
            </p:cNvPr>
            <p:cNvSpPr/>
            <p:nvPr/>
          </p:nvSpPr>
          <p:spPr>
            <a:xfrm>
              <a:off x="2154834" y="4414606"/>
              <a:ext cx="502977" cy="435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ID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3B7D69D-47FB-2514-AB9A-628DF2294428}"/>
                </a:ext>
              </a:extLst>
            </p:cNvPr>
            <p:cNvSpPr/>
            <p:nvPr/>
          </p:nvSpPr>
          <p:spPr>
            <a:xfrm>
              <a:off x="2154835" y="4973242"/>
              <a:ext cx="502977" cy="435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PW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64360D3-1EB7-EA0B-951C-F0600B127622}"/>
                </a:ext>
              </a:extLst>
            </p:cNvPr>
            <p:cNvSpPr/>
            <p:nvPr/>
          </p:nvSpPr>
          <p:spPr>
            <a:xfrm>
              <a:off x="2154835" y="5517969"/>
              <a:ext cx="502977" cy="435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IP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709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3E53A08D-F072-D287-021E-6FCF125D43EF}"/>
              </a:ext>
            </a:extLst>
          </p:cNvPr>
          <p:cNvGrpSpPr/>
          <p:nvPr/>
        </p:nvGrpSpPr>
        <p:grpSpPr>
          <a:xfrm>
            <a:off x="2210873" y="1313645"/>
            <a:ext cx="7770254" cy="4230710"/>
            <a:chOff x="1935119" y="1045257"/>
            <a:chExt cx="8321761" cy="476748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FE2626A-C301-3146-901E-5DC475F10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119" y="1045257"/>
              <a:ext cx="8321761" cy="476748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A96D7C5-FE39-06B9-04F6-1435A58E9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627" y="2294054"/>
              <a:ext cx="8053514" cy="33774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611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grpSp>
        <p:nvGrpSpPr>
          <p:cNvPr id="1130" name="그룹 1129">
            <a:extLst>
              <a:ext uri="{FF2B5EF4-FFF2-40B4-BE49-F238E27FC236}">
                <a16:creationId xmlns:a16="http://schemas.microsoft.com/office/drawing/2014/main" id="{4F015BF9-0B01-1935-0BA6-B376147979C1}"/>
              </a:ext>
            </a:extLst>
          </p:cNvPr>
          <p:cNvGrpSpPr/>
          <p:nvPr/>
        </p:nvGrpSpPr>
        <p:grpSpPr>
          <a:xfrm>
            <a:off x="1983324" y="1056388"/>
            <a:ext cx="8225352" cy="4744070"/>
            <a:chOff x="1983324" y="1056388"/>
            <a:chExt cx="8225352" cy="4744070"/>
          </a:xfrm>
        </p:grpSpPr>
        <p:sp>
          <p:nvSpPr>
            <p:cNvPr id="1131" name="직사각형 1130">
              <a:extLst>
                <a:ext uri="{FF2B5EF4-FFF2-40B4-BE49-F238E27FC236}">
                  <a16:creationId xmlns:a16="http://schemas.microsoft.com/office/drawing/2014/main" id="{634241B0-4C5A-3886-93E8-715E14A9BB71}"/>
                </a:ext>
              </a:extLst>
            </p:cNvPr>
            <p:cNvSpPr/>
            <p:nvPr/>
          </p:nvSpPr>
          <p:spPr>
            <a:xfrm>
              <a:off x="1983324" y="1056388"/>
              <a:ext cx="8225352" cy="474407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2" name="사각형: 둥근 모서리 1131">
              <a:extLst>
                <a:ext uri="{FF2B5EF4-FFF2-40B4-BE49-F238E27FC236}">
                  <a16:creationId xmlns:a16="http://schemas.microsoft.com/office/drawing/2014/main" id="{544C04D1-C1D9-5232-6F12-419A383C9A92}"/>
                </a:ext>
              </a:extLst>
            </p:cNvPr>
            <p:cNvSpPr/>
            <p:nvPr/>
          </p:nvSpPr>
          <p:spPr>
            <a:xfrm>
              <a:off x="8331422" y="1352550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방 만들기</a:t>
              </a:r>
            </a:p>
          </p:txBody>
        </p:sp>
        <p:sp>
          <p:nvSpPr>
            <p:cNvPr id="1133" name="사각형: 둥근 모서리 1132">
              <a:extLst>
                <a:ext uri="{FF2B5EF4-FFF2-40B4-BE49-F238E27FC236}">
                  <a16:creationId xmlns:a16="http://schemas.microsoft.com/office/drawing/2014/main" id="{D235587F-621B-83BF-953E-32F984C6E09D}"/>
                </a:ext>
              </a:extLst>
            </p:cNvPr>
            <p:cNvSpPr/>
            <p:nvPr/>
          </p:nvSpPr>
          <p:spPr>
            <a:xfrm>
              <a:off x="6317865" y="1352550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6CA7B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spc="-300" dirty="0">
                  <a:solidFill>
                    <a:srgbClr val="6CA7B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▶▶</a:t>
              </a:r>
              <a:r>
                <a:rPr lang="ko-KR" altLang="en-US" sz="1600" dirty="0">
                  <a:solidFill>
                    <a:srgbClr val="6CA7B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spc="-300" dirty="0">
                  <a:solidFill>
                    <a:srgbClr val="6CA7B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>
                  <a:solidFill>
                    <a:srgbClr val="6CA7B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빠른 시작</a:t>
              </a:r>
              <a:endParaRPr lang="ko-KR" altLang="en-US" sz="1600" spc="-300" dirty="0">
                <a:solidFill>
                  <a:srgbClr val="6CA7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34" name="사각형: 둥근 모서리 1133">
              <a:extLst>
                <a:ext uri="{FF2B5EF4-FFF2-40B4-BE49-F238E27FC236}">
                  <a16:creationId xmlns:a16="http://schemas.microsoft.com/office/drawing/2014/main" id="{8EC69654-6182-7E70-8C68-F2716642B784}"/>
                </a:ext>
              </a:extLst>
            </p:cNvPr>
            <p:cNvSpPr/>
            <p:nvPr/>
          </p:nvSpPr>
          <p:spPr>
            <a:xfrm>
              <a:off x="2082274" y="1395070"/>
              <a:ext cx="1552575" cy="59055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bg1"/>
                  </a:solidFill>
                  <a:latin typeface="DS-Digital" pitchFamily="2" charset="0"/>
                  <a:ea typeface="나눔스퀘어 ExtraBold" panose="020B0600000101010101" pitchFamily="50" charset="-127"/>
                </a:rPr>
                <a:t>LOBBY</a:t>
              </a:r>
              <a:endParaRPr lang="ko-KR" altLang="en-US" sz="4000" dirty="0">
                <a:solidFill>
                  <a:schemeClr val="bg1"/>
                </a:solidFill>
                <a:latin typeface="DS-Digital" pitchFamily="2" charset="0"/>
                <a:ea typeface="나눔스퀘어 ExtraBold" panose="020B0600000101010101" pitchFamily="50" charset="-127"/>
              </a:endParaRPr>
            </a:p>
          </p:txBody>
        </p:sp>
        <p:sp>
          <p:nvSpPr>
            <p:cNvPr id="1135" name="사각형: 둥근 모서리 1134">
              <a:extLst>
                <a:ext uri="{FF2B5EF4-FFF2-40B4-BE49-F238E27FC236}">
                  <a16:creationId xmlns:a16="http://schemas.microsoft.com/office/drawing/2014/main" id="{4773F345-D1F1-E2BA-AAD6-22D4BABD04B1}"/>
                </a:ext>
              </a:extLst>
            </p:cNvPr>
            <p:cNvSpPr/>
            <p:nvPr/>
          </p:nvSpPr>
          <p:spPr>
            <a:xfrm>
              <a:off x="2084605" y="1099283"/>
              <a:ext cx="1211046" cy="36220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325D6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REVENGER</a:t>
              </a:r>
              <a:endParaRPr lang="ko-KR" altLang="en-US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aphicFrame>
        <p:nvGraphicFramePr>
          <p:cNvPr id="1124" name="표 1124">
            <a:extLst>
              <a:ext uri="{FF2B5EF4-FFF2-40B4-BE49-F238E27FC236}">
                <a16:creationId xmlns:a16="http://schemas.microsoft.com/office/drawing/2014/main" id="{F4F58117-90AC-610F-CDFC-2E2A111D0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894260"/>
              </p:ext>
            </p:extLst>
          </p:nvPr>
        </p:nvGraphicFramePr>
        <p:xfrm>
          <a:off x="2082274" y="2202999"/>
          <a:ext cx="80274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126">
                  <a:extLst>
                    <a:ext uri="{9D8B030D-6E8A-4147-A177-3AD203B41FA5}">
                      <a16:colId xmlns:a16="http://schemas.microsoft.com/office/drawing/2014/main" val="1585860189"/>
                    </a:ext>
                  </a:extLst>
                </a:gridCol>
                <a:gridCol w="4770120">
                  <a:extLst>
                    <a:ext uri="{9D8B030D-6E8A-4147-A177-3AD203B41FA5}">
                      <a16:colId xmlns:a16="http://schemas.microsoft.com/office/drawing/2014/main" val="388296957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392677131"/>
                    </a:ext>
                  </a:extLst>
                </a:gridCol>
                <a:gridCol w="1544846">
                  <a:extLst>
                    <a:ext uri="{9D8B030D-6E8A-4147-A177-3AD203B41FA5}">
                      <a16:colId xmlns:a16="http://schemas.microsoft.com/office/drawing/2014/main" val="3046607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NO.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방 제목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인원 수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상태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26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8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03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13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54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32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52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95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096087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92981AE-5493-1D39-F83A-20623FAEB600}"/>
              </a:ext>
            </a:extLst>
          </p:cNvPr>
          <p:cNvSpPr/>
          <p:nvPr/>
        </p:nvSpPr>
        <p:spPr>
          <a:xfrm>
            <a:off x="7616633" y="2596465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S-Digital" pitchFamily="2" charset="0"/>
              </a:rPr>
              <a:t>1/3</a:t>
            </a:r>
            <a:endParaRPr lang="ko-KR" altLang="en-US" dirty="0">
              <a:latin typeface="DS-Digital" pitchFamily="2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792C62-30B1-2D14-D173-A73805ED4342}"/>
              </a:ext>
            </a:extLst>
          </p:cNvPr>
          <p:cNvSpPr/>
          <p:nvPr/>
        </p:nvSpPr>
        <p:spPr>
          <a:xfrm>
            <a:off x="7616633" y="2972376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S-Digital" pitchFamily="2" charset="0"/>
              </a:rPr>
              <a:t>2/3</a:t>
            </a:r>
            <a:endParaRPr lang="ko-KR" altLang="en-US" dirty="0">
              <a:latin typeface="DS-Digital" pitchFamily="2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0D2C67-A582-06F7-8EA8-3FF3CF4075FC}"/>
              </a:ext>
            </a:extLst>
          </p:cNvPr>
          <p:cNvSpPr/>
          <p:nvPr/>
        </p:nvSpPr>
        <p:spPr>
          <a:xfrm>
            <a:off x="7616633" y="3342614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0DE498-A4A1-196D-B381-E7829F32B1A2}"/>
              </a:ext>
            </a:extLst>
          </p:cNvPr>
          <p:cNvSpPr/>
          <p:nvPr/>
        </p:nvSpPr>
        <p:spPr>
          <a:xfrm>
            <a:off x="8629983" y="2599189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2FCCE0-0B94-9D30-C4CA-AE2A2C6BFF58}"/>
              </a:ext>
            </a:extLst>
          </p:cNvPr>
          <p:cNvSpPr/>
          <p:nvPr/>
        </p:nvSpPr>
        <p:spPr>
          <a:xfrm>
            <a:off x="8629983" y="2976376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4ACF42-D791-79A2-3D29-1CE85A0964E8}"/>
              </a:ext>
            </a:extLst>
          </p:cNvPr>
          <p:cNvSpPr/>
          <p:nvPr/>
        </p:nvSpPr>
        <p:spPr>
          <a:xfrm>
            <a:off x="8629983" y="3342614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026600-B85D-5D2B-6121-BB2DA9ABA77D}"/>
              </a:ext>
            </a:extLst>
          </p:cNvPr>
          <p:cNvSpPr/>
          <p:nvPr/>
        </p:nvSpPr>
        <p:spPr>
          <a:xfrm>
            <a:off x="8629983" y="3718525"/>
            <a:ext cx="1479742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AFDD4C-B97C-A76D-28EC-A07F70705BF6}"/>
              </a:ext>
            </a:extLst>
          </p:cNvPr>
          <p:cNvSpPr/>
          <p:nvPr/>
        </p:nvSpPr>
        <p:spPr>
          <a:xfrm>
            <a:off x="8629982" y="4082532"/>
            <a:ext cx="1479741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055EDA-3ABD-FCBF-64E0-8D4A87DB473C}"/>
              </a:ext>
            </a:extLst>
          </p:cNvPr>
          <p:cNvSpPr/>
          <p:nvPr/>
        </p:nvSpPr>
        <p:spPr>
          <a:xfrm>
            <a:off x="7616633" y="3718525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B56CDB-82FC-798E-3519-FC5DAC2202BC}"/>
              </a:ext>
            </a:extLst>
          </p:cNvPr>
          <p:cNvSpPr/>
          <p:nvPr/>
        </p:nvSpPr>
        <p:spPr>
          <a:xfrm>
            <a:off x="7616633" y="4082531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852FDB-42B7-57F5-E6C0-DB7BBDCAEB7C}"/>
              </a:ext>
            </a:extLst>
          </p:cNvPr>
          <p:cNvSpPr/>
          <p:nvPr/>
        </p:nvSpPr>
        <p:spPr>
          <a:xfrm>
            <a:off x="7616633" y="4458442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50F80D-D864-FB89-0CEA-91A2A071EE0F}"/>
              </a:ext>
            </a:extLst>
          </p:cNvPr>
          <p:cNvSpPr/>
          <p:nvPr/>
        </p:nvSpPr>
        <p:spPr>
          <a:xfrm>
            <a:off x="8629982" y="4458442"/>
            <a:ext cx="1479741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중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18A6AF-CB33-AFF6-9275-46A43405594A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D2FF170-75A0-C188-A6BF-BE6772252C66}"/>
              </a:ext>
            </a:extLst>
          </p:cNvPr>
          <p:cNvGrpSpPr/>
          <p:nvPr/>
        </p:nvGrpSpPr>
        <p:grpSpPr>
          <a:xfrm>
            <a:off x="11337147" y="2202999"/>
            <a:ext cx="1479743" cy="917157"/>
            <a:chOff x="11337147" y="2202999"/>
            <a:chExt cx="1479743" cy="91715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0AC6EEE-E39B-59C7-A6C5-EED6E0AE273B}"/>
                </a:ext>
              </a:extLst>
            </p:cNvPr>
            <p:cNvSpPr/>
            <p:nvPr/>
          </p:nvSpPr>
          <p:spPr>
            <a:xfrm>
              <a:off x="11337147" y="2202999"/>
              <a:ext cx="1479743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B2BA626-0FBE-5595-8C18-82D1C138983B}"/>
                </a:ext>
              </a:extLst>
            </p:cNvPr>
            <p:cNvSpPr/>
            <p:nvPr/>
          </p:nvSpPr>
          <p:spPr>
            <a:xfrm>
              <a:off x="11337148" y="2508718"/>
              <a:ext cx="1479742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완료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AC402F7-CBB7-E81D-7636-E63B8F3DA970}"/>
                </a:ext>
              </a:extLst>
            </p:cNvPr>
            <p:cNvSpPr/>
            <p:nvPr/>
          </p:nvSpPr>
          <p:spPr>
            <a:xfrm>
              <a:off x="11337147" y="2814437"/>
              <a:ext cx="1479741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 중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7A11F18-DA15-C1CE-D46A-431DC5066AC2}"/>
              </a:ext>
            </a:extLst>
          </p:cNvPr>
          <p:cNvGrpSpPr/>
          <p:nvPr/>
        </p:nvGrpSpPr>
        <p:grpSpPr>
          <a:xfrm>
            <a:off x="10603448" y="3183872"/>
            <a:ext cx="914400" cy="917157"/>
            <a:chOff x="10603448" y="3183872"/>
            <a:chExt cx="914400" cy="91715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397E75D-79DE-AB48-CEA0-C129B0401286}"/>
                </a:ext>
              </a:extLst>
            </p:cNvPr>
            <p:cNvSpPr/>
            <p:nvPr/>
          </p:nvSpPr>
          <p:spPr>
            <a:xfrm>
              <a:off x="10603448" y="3183872"/>
              <a:ext cx="914400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DS-Digital" pitchFamily="2" charset="0"/>
                </a:rPr>
                <a:t>1/3</a:t>
              </a:r>
              <a:endParaRPr lang="ko-KR" altLang="en-US" dirty="0">
                <a:latin typeface="DS-Digital" pitchFamily="2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F6E5DFA-2B98-3EA2-88EB-4E93CB3D9CB6}"/>
                </a:ext>
              </a:extLst>
            </p:cNvPr>
            <p:cNvSpPr/>
            <p:nvPr/>
          </p:nvSpPr>
          <p:spPr>
            <a:xfrm>
              <a:off x="10603448" y="3489591"/>
              <a:ext cx="914400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DS-Digital" pitchFamily="2" charset="0"/>
                </a:rPr>
                <a:t>2/3</a:t>
              </a:r>
              <a:endParaRPr lang="ko-KR" altLang="en-US" dirty="0">
                <a:latin typeface="DS-Digital" pitchFamily="2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B34B41D-9631-7CE6-3159-52197D4DB7EB}"/>
                </a:ext>
              </a:extLst>
            </p:cNvPr>
            <p:cNvSpPr/>
            <p:nvPr/>
          </p:nvSpPr>
          <p:spPr>
            <a:xfrm>
              <a:off x="10603448" y="3795310"/>
              <a:ext cx="914400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  <a:latin typeface="DS-Digital" pitchFamily="2" charset="0"/>
                </a:rPr>
                <a:t>3/3</a:t>
              </a:r>
              <a:endParaRPr lang="ko-KR" altLang="en-US" dirty="0">
                <a:solidFill>
                  <a:srgbClr val="C00000"/>
                </a:solidFill>
                <a:latin typeface="DS-Digital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961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F94FC85-60A0-CB14-D1FC-1DF597268260}"/>
              </a:ext>
            </a:extLst>
          </p:cNvPr>
          <p:cNvSpPr/>
          <p:nvPr/>
        </p:nvSpPr>
        <p:spPr>
          <a:xfrm>
            <a:off x="1983324" y="1974541"/>
            <a:ext cx="8225352" cy="2858853"/>
          </a:xfrm>
          <a:prstGeom prst="rect">
            <a:avLst/>
          </a:prstGeom>
          <a:solidFill>
            <a:schemeClr val="tx1"/>
          </a:solidFill>
          <a:ln w="19050">
            <a:solidFill>
              <a:srgbClr val="F6DE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EE72679-C1DD-1296-9E30-6C0534244294}"/>
              </a:ext>
            </a:extLst>
          </p:cNvPr>
          <p:cNvSpPr/>
          <p:nvPr/>
        </p:nvSpPr>
        <p:spPr>
          <a:xfrm>
            <a:off x="6451215" y="2297724"/>
            <a:ext cx="1552575" cy="590550"/>
          </a:xfrm>
          <a:prstGeom prst="roundRect">
            <a:avLst/>
          </a:prstGeom>
          <a:noFill/>
          <a:ln w="38100">
            <a:solidFill>
              <a:srgbClr val="FF7D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rgbClr val="FF7D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시작</a:t>
            </a:r>
            <a:endParaRPr lang="ko-KR" altLang="en-US" sz="1600" spc="-300" dirty="0">
              <a:solidFill>
                <a:srgbClr val="FF7D7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B400652-2C67-231F-6FB1-FD5BA3C62129}"/>
              </a:ext>
            </a:extLst>
          </p:cNvPr>
          <p:cNvSpPr/>
          <p:nvPr/>
        </p:nvSpPr>
        <p:spPr>
          <a:xfrm>
            <a:off x="8331422" y="2297724"/>
            <a:ext cx="1552575" cy="59055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27EAF0-65E9-8067-7911-FBEBA5801936}"/>
              </a:ext>
            </a:extLst>
          </p:cNvPr>
          <p:cNvSpPr/>
          <p:nvPr/>
        </p:nvSpPr>
        <p:spPr>
          <a:xfrm>
            <a:off x="2084605" y="2057864"/>
            <a:ext cx="1211046" cy="3622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NO.</a:t>
            </a:r>
            <a:endParaRPr lang="ko-KR" altLang="en-US" sz="1400" dirty="0">
              <a:solidFill>
                <a:srgbClr val="325D6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C519DC6-1230-231B-A716-903D29B14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763965"/>
              </p:ext>
            </p:extLst>
          </p:nvPr>
        </p:nvGraphicFramePr>
        <p:xfrm>
          <a:off x="2170001" y="3161580"/>
          <a:ext cx="78519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7224">
                  <a:extLst>
                    <a:ext uri="{9D8B030D-6E8A-4147-A177-3AD203B41FA5}">
                      <a16:colId xmlns:a16="http://schemas.microsoft.com/office/drawing/2014/main" val="3052294826"/>
                    </a:ext>
                  </a:extLst>
                </a:gridCol>
                <a:gridCol w="1744774">
                  <a:extLst>
                    <a:ext uri="{9D8B030D-6E8A-4147-A177-3AD203B41FA5}">
                      <a16:colId xmlns:a16="http://schemas.microsoft.com/office/drawing/2014/main" val="20998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닉네임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준비 상태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0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46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49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543443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3C8D88-B1BF-9D06-DD1C-526BEF511611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38" name="그룹 1137">
            <a:extLst>
              <a:ext uri="{FF2B5EF4-FFF2-40B4-BE49-F238E27FC236}">
                <a16:creationId xmlns:a16="http://schemas.microsoft.com/office/drawing/2014/main" id="{30AEA83E-80B3-8DD0-EC3F-573487B91248}"/>
              </a:ext>
            </a:extLst>
          </p:cNvPr>
          <p:cNvGrpSpPr/>
          <p:nvPr/>
        </p:nvGrpSpPr>
        <p:grpSpPr>
          <a:xfrm>
            <a:off x="10603447" y="430429"/>
            <a:ext cx="1552576" cy="1217778"/>
            <a:chOff x="10603447" y="430429"/>
            <a:chExt cx="1552576" cy="121777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A658974E-6D69-F1EE-A33B-870A00B088DC}"/>
                </a:ext>
              </a:extLst>
            </p:cNvPr>
            <p:cNvSpPr/>
            <p:nvPr/>
          </p:nvSpPr>
          <p:spPr>
            <a:xfrm>
              <a:off x="10603448" y="430429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82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82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82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E23F80C-56CE-5F21-2F59-A351DA4D6E98}"/>
                </a:ext>
              </a:extLst>
            </p:cNvPr>
            <p:cNvSpPr/>
            <p:nvPr/>
          </p:nvSpPr>
          <p:spPr>
            <a:xfrm>
              <a:off x="10603447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FF7D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FF7D7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FF7D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137" name="그룹 1136">
            <a:extLst>
              <a:ext uri="{FF2B5EF4-FFF2-40B4-BE49-F238E27FC236}">
                <a16:creationId xmlns:a16="http://schemas.microsoft.com/office/drawing/2014/main" id="{D66B2AB2-C552-FDE9-A53A-EF0E33DDCB86}"/>
              </a:ext>
            </a:extLst>
          </p:cNvPr>
          <p:cNvGrpSpPr/>
          <p:nvPr/>
        </p:nvGrpSpPr>
        <p:grpSpPr>
          <a:xfrm>
            <a:off x="12286185" y="430429"/>
            <a:ext cx="1552576" cy="1217778"/>
            <a:chOff x="12286185" y="430429"/>
            <a:chExt cx="1552576" cy="1217778"/>
          </a:xfrm>
        </p:grpSpPr>
        <p:sp>
          <p:nvSpPr>
            <p:cNvPr id="1121" name="사각형: 둥근 모서리 1120">
              <a:extLst>
                <a:ext uri="{FF2B5EF4-FFF2-40B4-BE49-F238E27FC236}">
                  <a16:creationId xmlns:a16="http://schemas.microsoft.com/office/drawing/2014/main" id="{621640B7-0C65-5BF8-6A48-27B6980D509E}"/>
                </a:ext>
              </a:extLst>
            </p:cNvPr>
            <p:cNvSpPr/>
            <p:nvPr/>
          </p:nvSpPr>
          <p:spPr>
            <a:xfrm>
              <a:off x="12286185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  <p:sp>
          <p:nvSpPr>
            <p:cNvPr id="1122" name="사각형: 둥근 모서리 1121">
              <a:extLst>
                <a:ext uri="{FF2B5EF4-FFF2-40B4-BE49-F238E27FC236}">
                  <a16:creationId xmlns:a16="http://schemas.microsoft.com/office/drawing/2014/main" id="{02F464BE-72A0-0C09-67B0-D3D70B9F4642}"/>
                </a:ext>
              </a:extLst>
            </p:cNvPr>
            <p:cNvSpPr/>
            <p:nvPr/>
          </p:nvSpPr>
          <p:spPr>
            <a:xfrm>
              <a:off x="12286186" y="430429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</p:grpSp>
      <p:grpSp>
        <p:nvGrpSpPr>
          <p:cNvPr id="1136" name="그룹 1135">
            <a:extLst>
              <a:ext uri="{FF2B5EF4-FFF2-40B4-BE49-F238E27FC236}">
                <a16:creationId xmlns:a16="http://schemas.microsoft.com/office/drawing/2014/main" id="{9454751D-C0DD-EF43-DBCA-D284CDCDD797}"/>
              </a:ext>
            </a:extLst>
          </p:cNvPr>
          <p:cNvGrpSpPr/>
          <p:nvPr/>
        </p:nvGrpSpPr>
        <p:grpSpPr>
          <a:xfrm>
            <a:off x="10821906" y="2647650"/>
            <a:ext cx="1728901" cy="1027859"/>
            <a:chOff x="10740864" y="4216271"/>
            <a:chExt cx="1728901" cy="1027859"/>
          </a:xfrm>
        </p:grpSpPr>
        <p:sp>
          <p:nvSpPr>
            <p:cNvPr id="1127" name="직사각형 1126">
              <a:extLst>
                <a:ext uri="{FF2B5EF4-FFF2-40B4-BE49-F238E27FC236}">
                  <a16:creationId xmlns:a16="http://schemas.microsoft.com/office/drawing/2014/main" id="{5BA95B7E-D3CB-6AB5-02CE-7369741356D3}"/>
                </a:ext>
              </a:extLst>
            </p:cNvPr>
            <p:cNvSpPr/>
            <p:nvPr/>
          </p:nvSpPr>
          <p:spPr>
            <a:xfrm>
              <a:off x="10740866" y="4216271"/>
              <a:ext cx="1728899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128" name="직사각형 1127">
              <a:extLst>
                <a:ext uri="{FF2B5EF4-FFF2-40B4-BE49-F238E27FC236}">
                  <a16:creationId xmlns:a16="http://schemas.microsoft.com/office/drawing/2014/main" id="{5E2EA0B1-5572-E8CE-3607-5701A230C406}"/>
                </a:ext>
              </a:extLst>
            </p:cNvPr>
            <p:cNvSpPr/>
            <p:nvPr/>
          </p:nvSpPr>
          <p:spPr>
            <a:xfrm>
              <a:off x="10740865" y="4556783"/>
              <a:ext cx="1728899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129" name="직사각형 1128">
              <a:extLst>
                <a:ext uri="{FF2B5EF4-FFF2-40B4-BE49-F238E27FC236}">
                  <a16:creationId xmlns:a16="http://schemas.microsoft.com/office/drawing/2014/main" id="{4E3C11FA-F608-1E13-FC88-F4649A21488E}"/>
                </a:ext>
              </a:extLst>
            </p:cNvPr>
            <p:cNvSpPr/>
            <p:nvPr/>
          </p:nvSpPr>
          <p:spPr>
            <a:xfrm>
              <a:off x="10740864" y="4899683"/>
              <a:ext cx="1728899" cy="344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완료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16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122</Words>
  <Application>Microsoft Office PowerPoint</Application>
  <PresentationFormat>와이드스크린</PresentationFormat>
  <Paragraphs>64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나눔스퀘어 Bold</vt:lpstr>
      <vt:lpstr>나눔스퀘어 ExtraBold</vt:lpstr>
      <vt:lpstr>맑은 고딕</vt:lpstr>
      <vt:lpstr>에스코어 드림 5 Medium</vt:lpstr>
      <vt:lpstr>에스코어 드림 6 Bold</vt:lpstr>
      <vt:lpstr>Arial</vt:lpstr>
      <vt:lpstr>DS-Digital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세철</dc:creator>
  <cp:lastModifiedBy>이 세철</cp:lastModifiedBy>
  <cp:revision>38</cp:revision>
  <dcterms:created xsi:type="dcterms:W3CDTF">2023-05-28T19:57:43Z</dcterms:created>
  <dcterms:modified xsi:type="dcterms:W3CDTF">2023-07-02T15:22:16Z</dcterms:modified>
</cp:coreProperties>
</file>