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CB8DA"/>
    <a:srgbClr val="262626"/>
    <a:srgbClr val="C6D1D7"/>
    <a:srgbClr val="6B767C"/>
    <a:srgbClr val="B2C4CC"/>
    <a:srgbClr val="6F797E"/>
    <a:srgbClr val="F6DEAA"/>
    <a:srgbClr val="820000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400" d="100"/>
          <a:sy n="400" d="100"/>
        </p:scale>
        <p:origin x="-26634" y="-6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156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78</cp:revision>
  <dcterms:created xsi:type="dcterms:W3CDTF">2023-05-28T19:57:43Z</dcterms:created>
  <dcterms:modified xsi:type="dcterms:W3CDTF">2023-07-23T16:12:51Z</dcterms:modified>
</cp:coreProperties>
</file>