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20000"/>
    <a:srgbClr val="4C0000"/>
    <a:srgbClr val="FF7D7D"/>
    <a:srgbClr val="FF9B9B"/>
    <a:srgbClr val="325D6D"/>
    <a:srgbClr val="6CA7BC"/>
    <a:srgbClr val="F6DEAA"/>
    <a:srgbClr val="6B4624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100" d="100"/>
          <a:sy n="100" d="100"/>
        </p:scale>
        <p:origin x="606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622" y="2737186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859764" y="2814576"/>
            <a:ext cx="45719" cy="16192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859764" y="3259870"/>
            <a:ext cx="45719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4024665" y="3095264"/>
            <a:ext cx="159544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578951" y="3095263"/>
            <a:ext cx="159544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2056825" y="4279218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130" name="그룹 1129">
            <a:extLst>
              <a:ext uri="{FF2B5EF4-FFF2-40B4-BE49-F238E27FC236}">
                <a16:creationId xmlns:a16="http://schemas.microsoft.com/office/drawing/2014/main" id="{4F015BF9-0B01-1935-0BA6-B376147979C1}"/>
              </a:ext>
            </a:extLst>
          </p:cNvPr>
          <p:cNvGrpSpPr/>
          <p:nvPr/>
        </p:nvGrpSpPr>
        <p:grpSpPr>
          <a:xfrm>
            <a:off x="1983324" y="1056388"/>
            <a:ext cx="8225352" cy="4744070"/>
            <a:chOff x="1983324" y="1056388"/>
            <a:chExt cx="8225352" cy="4744070"/>
          </a:xfrm>
        </p:grpSpPr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634241B0-4C5A-3886-93E8-715E14A9BB71}"/>
                </a:ext>
              </a:extLst>
            </p:cNvPr>
            <p:cNvSpPr/>
            <p:nvPr/>
          </p:nvSpPr>
          <p:spPr>
            <a:xfrm>
              <a:off x="1983324" y="1056388"/>
              <a:ext cx="8225352" cy="47440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2" name="사각형: 둥근 모서리 1131">
              <a:extLst>
                <a:ext uri="{FF2B5EF4-FFF2-40B4-BE49-F238E27FC236}">
                  <a16:creationId xmlns:a16="http://schemas.microsoft.com/office/drawing/2014/main" id="{544C04D1-C1D9-5232-6F12-419A383C9A92}"/>
                </a:ext>
              </a:extLst>
            </p:cNvPr>
            <p:cNvSpPr/>
            <p:nvPr/>
          </p:nvSpPr>
          <p:spPr>
            <a:xfrm>
              <a:off x="8331422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 만들기</a:t>
              </a:r>
            </a:p>
          </p:txBody>
        </p:sp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D235587F-621B-83BF-953E-32F984C6E09D}"/>
                </a:ext>
              </a:extLst>
            </p:cNvPr>
            <p:cNvSpPr/>
            <p:nvPr/>
          </p:nvSpPr>
          <p:spPr>
            <a:xfrm>
              <a:off x="6317865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6CA7B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▶▶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빠른 시작</a:t>
              </a:r>
              <a:endParaRPr lang="ko-KR" altLang="en-US" sz="1600" spc="-300" dirty="0">
                <a:solidFill>
                  <a:srgbClr val="6CA7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4" name="사각형: 둥근 모서리 1133">
              <a:extLst>
                <a:ext uri="{FF2B5EF4-FFF2-40B4-BE49-F238E27FC236}">
                  <a16:creationId xmlns:a16="http://schemas.microsoft.com/office/drawing/2014/main" id="{8EC69654-6182-7E70-8C68-F2716642B784}"/>
                </a:ext>
              </a:extLst>
            </p:cNvPr>
            <p:cNvSpPr/>
            <p:nvPr/>
          </p:nvSpPr>
          <p:spPr>
            <a:xfrm>
              <a:off x="2082274" y="1395070"/>
              <a:ext cx="1552575" cy="5905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DS-Digital" pitchFamily="2" charset="0"/>
                  <a:ea typeface="나눔스퀘어 ExtraBold" panose="020B0600000101010101" pitchFamily="50" charset="-127"/>
                </a:rPr>
                <a:t>LOBBY</a:t>
              </a:r>
              <a:endParaRPr lang="ko-KR" altLang="en-US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endParaRPr>
            </a:p>
          </p:txBody>
        </p:sp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4773F345-D1F1-E2BA-AAD6-22D4BABD04B1}"/>
                </a:ext>
              </a:extLst>
            </p:cNvPr>
            <p:cNvSpPr/>
            <p:nvPr/>
          </p:nvSpPr>
          <p:spPr>
            <a:xfrm>
              <a:off x="2084605" y="1099283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REVENGER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7616633" y="259646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7616633" y="2972376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7616633" y="334261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8629983" y="259918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8629983" y="297637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8629983" y="3342614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8629983" y="371852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8629982" y="408253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7616633" y="371852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7616633" y="4082531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7616633" y="445844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8629982" y="445844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63965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224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122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33</cp:revision>
  <dcterms:created xsi:type="dcterms:W3CDTF">2023-05-28T19:57:43Z</dcterms:created>
  <dcterms:modified xsi:type="dcterms:W3CDTF">2023-06-26T20:29:48Z</dcterms:modified>
</cp:coreProperties>
</file>