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9" r:id="rId2"/>
    <p:sldId id="356" r:id="rId3"/>
    <p:sldId id="359" r:id="rId4"/>
    <p:sldId id="360" r:id="rId5"/>
    <p:sldId id="3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AAC6-CEAA-43D4-9FAD-A562E1DA21A9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D26E-4433-4B44-841D-FA82515A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0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2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1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1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ADC5-9805-085C-5A75-8A09CD7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D6F42-D506-809F-04E9-DECACBF1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B488-5AC6-DCA1-F3C9-E8A6715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EDC9-DE44-EAC2-F398-DBC67EC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20C6-7750-2FDE-78D0-22AC2E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2664-83F1-0C77-8309-CCE5DB9F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494E-78BF-9069-789F-CF88CC7A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3A88F-4A70-4D16-0B02-90EC4937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5A842-F3A1-B882-5137-BF6B095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6D54-FDEC-11D7-077E-405AEE6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4B3CF-8485-ED4E-088F-6C2FAE3D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8C009-6F32-93BD-B863-DBA060E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D522-9AA6-55A9-38EF-C080DFF6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93A4-1695-29C3-D964-7F4257F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F1901-ABD8-08F8-19E8-B2539D8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A22B-DBB3-3875-C293-273F4F2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3432-96EA-E551-227F-9B82F42F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C4ED-5AA8-0B27-234F-75ABEEF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3597-373C-96F0-DB1B-2A6C763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F8C1-3A4D-6383-3A88-F617652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1675-1D03-5971-8144-659B911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72E50-9CAD-39BC-8B9E-B729A65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C771-4334-15CE-EE51-554E311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F6B41-2C85-7811-D4FD-31515A3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8328-5933-06FC-BAF6-CE88654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51CE-AFD5-B596-9813-DA3BFB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2667-1CBD-83F9-0EAD-C48C0B7E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121C-5425-4643-B476-4D3CBACC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A0A04-BD7C-F9CB-BE8A-D3C2052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5B61A-54E1-3E72-E517-C6DC740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C2D60-1706-FB88-7A4B-23450B8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0D2-BB1F-B6D2-CCEC-A58E550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2DAA6-897E-F838-6127-E18EC49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ADED-7CF2-BDCD-EA50-AD621CC1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A4F27-0000-C103-11AD-7CB58059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C106E-03D0-0054-091C-E8EEC5ED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95529-A73D-7A47-F54D-260FA6D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0849-10B5-80E5-6AE0-B703252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694FE-B7D7-A31B-9113-47BA35E2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8374-4000-22F5-E4C2-808BCCA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3A665-79D8-91FE-87AD-C67B457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E05DF-A638-3C9A-DB6E-3D63080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C8113-3E6F-D9E8-BCC3-F6874E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D8E58-0E21-7E14-2B3B-01A324F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541D8-A83E-C78E-2441-4E67BAF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CF11-FDBD-5444-7CD4-FA606AF1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57AC-6970-26C1-DB33-99CCAD1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4A260-1825-AB96-BA79-7D27395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4EF-3A78-2CDD-16C0-8AAC9A7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3D88-D508-4395-FB44-F7DE619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FFAF-6176-AEC3-A6D5-5318BB1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941B8-CC77-D8CD-B1AD-35CFEEC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4C41-31F7-132E-8851-DDC96388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BBF84-73FA-365C-65B8-6AF375BA6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942E4-52F9-C0B7-A1F9-4DAFFB50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4E5DC-8029-A031-4985-35F88DB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DE08-41C9-E4E3-7BAD-F4F1A35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7E4EC-DE3F-EF3A-5609-A89036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CC19C-4C2C-6C4F-A662-F3D10C02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39AD6-6559-793F-A650-BD57168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5DD9-FFD3-E5C3-879B-872A2708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AF3-43B3-4A8D-BC7E-D6AFBB3104F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754F-D1E0-05EC-F99D-A29986BF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74E4-8D3A-A50B-32B5-8C30D7E8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225950" y="3255707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심리스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분산 서버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4700425" y="2670932"/>
            <a:ext cx="2791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프로젝트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방식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547582" y="1095837"/>
            <a:ext cx="11469490" cy="522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중심 좌표를 통한 사용자 분산 기법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「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MMORPG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위한 게임 사용자 중심의 부하 분산 기법에 관한 연구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2012.12,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홍익대학교 최종관 외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명」을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참고하여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제작하려 합니다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게임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중점을 갖고 있으며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간 거리는 사용자 시야의 약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2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사이로 설정합니다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접속할 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서버의 중점들 중에서 가장 가까이에 있는 서버에 접속하게 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논문에서는 새로 접속하는 사용자가 어떤 서버로 할당되는지를 로드 </a:t>
            </a:r>
            <a:r>
              <a:rPr lang="ko-KR" alt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밸런싱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서버가 맡는다고 되어있는데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저는 클라이언트와 게임 서버 사이에 릴레이 서버를 두어 릴레이 서버가 해당 역할을 수행하도록 만들 예정입니다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왼쪽의 그림을 예로 들면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유저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새로 접속한다고 했을 때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유저들과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 거리를 측정한 후에 가장 가까이에 있는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유저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할당하게 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45F392-0509-6366-0BB3-3F6712B4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2" y="4239105"/>
            <a:ext cx="27622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과부하 시 부하 분산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과부하 시 부하 분산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서버들의 부하 측정을 하여 인접한 서버들 간의 부하 차이가 일정 수치 이상으로 나면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과부하로 판단하고 부하 분산 조치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서버이전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취하게 됩니다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과부하 된 서버에 할당된 사용자들의 좌표를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K-means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통해 군집화 합니다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그러고 서버 중심에서 가장 멀리 떨어진 군집을 찾습니다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찾은 군집과 가장 가까이에 있는 다른 서버를 찾습니다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군집의 기울기가 가로축에 가까우면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좌표를 기준으로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세로축에 가까우면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좌표를 기준으로 가장 근접한 서버를 찾고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서버로 사용자들을 이전시킵니다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A6FA84-0B46-112F-9167-781FC52E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99" y="3574933"/>
            <a:ext cx="3602771" cy="31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Q1.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경계에 있는 사용자들에 관한 질문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C30FC-E097-63CB-EC8F-9EA9860F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5" y="1547900"/>
            <a:ext cx="3816725" cy="376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27727-177F-9E23-935D-A35220684278}"/>
              </a:ext>
            </a:extLst>
          </p:cNvPr>
          <p:cNvSpPr txBox="1"/>
          <p:nvPr/>
        </p:nvSpPr>
        <p:spPr>
          <a:xfrm>
            <a:off x="4370664" y="1547900"/>
            <a:ext cx="7460081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주황색 영역이 서버</a:t>
            </a:r>
            <a:r>
              <a:rPr lang="en-US" altLang="ko-KR" sz="1600" dirty="0"/>
              <a:t>1, </a:t>
            </a:r>
            <a:r>
              <a:rPr lang="ko-KR" altLang="en-US" sz="1600" dirty="0"/>
              <a:t>노란색은 서버</a:t>
            </a:r>
            <a:r>
              <a:rPr lang="en-US" altLang="ko-KR" sz="1600" dirty="0"/>
              <a:t>2, </a:t>
            </a:r>
            <a:r>
              <a:rPr lang="ko-KR" altLang="en-US" sz="1600" dirty="0"/>
              <a:t>초록색은 서버</a:t>
            </a:r>
            <a:r>
              <a:rPr lang="en-US" altLang="ko-KR" sz="1600" dirty="0"/>
              <a:t>3, </a:t>
            </a:r>
            <a:r>
              <a:rPr lang="ko-KR" altLang="en-US" sz="1600" dirty="0"/>
              <a:t>파란색은 서버</a:t>
            </a:r>
            <a:r>
              <a:rPr lang="en-US" altLang="ko-KR" sz="1600" dirty="0"/>
              <a:t>4</a:t>
            </a:r>
            <a:r>
              <a:rPr lang="ko-KR" altLang="en-US" sz="1600" dirty="0"/>
              <a:t>라고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하였을 때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유저</a:t>
            </a:r>
            <a:r>
              <a:rPr lang="en-US" altLang="ko-KR" sz="1600" dirty="0"/>
              <a:t>A</a:t>
            </a:r>
            <a:r>
              <a:rPr lang="ko-KR" altLang="en-US" sz="1600" dirty="0"/>
              <a:t>와 유저</a:t>
            </a:r>
            <a:r>
              <a:rPr lang="en-US" altLang="ko-KR" sz="1600" dirty="0"/>
              <a:t>B</a:t>
            </a:r>
            <a:r>
              <a:rPr lang="ko-KR" altLang="en-US" sz="1600" dirty="0"/>
              <a:t>는 서로의 시야범위에는 있지만 서로 접속하고 있는 서버가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다릅니다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이처럼 경계에 있는 사용자의 경우에 가까이에 있는데 서버가 달라 서로 볼 수 없는 상황이 생길 수 있다고 생각합니다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경우에는 어떻게 해야 하는지 궁금합니다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95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Q2. </a:t>
            </a:r>
            <a:r>
              <a:rPr lang="ko-KR" altLang="en-US" b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과부하 판단 기준에 대한 질문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27727-177F-9E23-935D-A35220684278}"/>
              </a:ext>
            </a:extLst>
          </p:cNvPr>
          <p:cNvSpPr txBox="1"/>
          <p:nvPr/>
        </p:nvSpPr>
        <p:spPr>
          <a:xfrm>
            <a:off x="5209562" y="2772331"/>
            <a:ext cx="662118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서버 과부하를 판단할 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게임 서버 강의에서 사용했던 </a:t>
            </a:r>
            <a:r>
              <a:rPr lang="en-US" altLang="ko-KR" sz="1600" dirty="0"/>
              <a:t>Stress Test</a:t>
            </a:r>
            <a:r>
              <a:rPr lang="ko-KR" altLang="en-US" sz="1600" dirty="0"/>
              <a:t>의 프로그램의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Delay</a:t>
            </a:r>
            <a:r>
              <a:rPr lang="ko-KR" altLang="en-US" sz="1600" dirty="0"/>
              <a:t>를 통해 과부하 상태 여부를 판단해도 괜찮을 지 궁금합니다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4FE85-AFC7-CCB7-BB93-F0C22DF4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6" y="1669890"/>
            <a:ext cx="4546878" cy="36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358</Words>
  <Application>Microsoft Office PowerPoint</Application>
  <PresentationFormat>와이드스크린</PresentationFormat>
  <Paragraphs>43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Jacob Fisher</cp:lastModifiedBy>
  <cp:revision>39</cp:revision>
  <dcterms:created xsi:type="dcterms:W3CDTF">2023-01-03T09:23:04Z</dcterms:created>
  <dcterms:modified xsi:type="dcterms:W3CDTF">2023-10-30T08:39:26Z</dcterms:modified>
</cp:coreProperties>
</file>