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494"/>
    <a:srgbClr val="3E8989"/>
    <a:srgbClr val="112029"/>
    <a:srgbClr val="F9E6A1"/>
    <a:srgbClr val="322C1D"/>
    <a:srgbClr val="5F69AE"/>
    <a:srgbClr val="131417"/>
    <a:srgbClr val="0F191B"/>
    <a:srgbClr val="CC839B"/>
    <a:srgbClr val="5DA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1"/>
  </p:normalViewPr>
  <p:slideViewPr>
    <p:cSldViewPr snapToGrid="0" snapToObjects="1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07250E1-41D6-424D-B52C-889130AB69E5}"/>
              </a:ext>
            </a:extLst>
          </p:cNvPr>
          <p:cNvSpPr/>
          <p:nvPr userDrawn="1"/>
        </p:nvSpPr>
        <p:spPr>
          <a:xfrm>
            <a:off x="6833300" y="0"/>
            <a:ext cx="5358700" cy="6858000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7BE283-D778-5344-A73B-742495DE650E}"/>
              </a:ext>
            </a:extLst>
          </p:cNvPr>
          <p:cNvSpPr/>
          <p:nvPr userDrawn="1"/>
        </p:nvSpPr>
        <p:spPr>
          <a:xfrm>
            <a:off x="0" y="5969876"/>
            <a:ext cx="1240220" cy="888124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49B1D9-DA9A-BD49-BBFC-C31AB9C289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0220" y="0"/>
            <a:ext cx="5593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C2395-75C6-8141-B11D-A140965300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1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7E086D-06B3-184E-9160-13FFEA03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E8F94-325B-F24D-8C2E-B268477B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C59B2-1FB1-DD43-98C0-EFE959A4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57AC-7582-444E-A496-CFDFC1FEFA5C}" type="datetimeFigureOut">
              <a:rPr kumimoji="1" lang="ko-KR" altLang="en-US" smtClean="0"/>
              <a:t>2022-09-12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395B-72DC-484C-ACC1-6F3B13E4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5FA1-7E71-0644-9A00-843A8A25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7732-0AE7-E545-8BD1-64F2C77D32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6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51A53-F61C-7A4F-9BE0-C648CD23F351}"/>
              </a:ext>
            </a:extLst>
          </p:cNvPr>
          <p:cNvSpPr/>
          <p:nvPr userDrawn="1"/>
        </p:nvSpPr>
        <p:spPr>
          <a:xfrm>
            <a:off x="11277600" y="0"/>
            <a:ext cx="914400" cy="6847490"/>
          </a:xfrm>
          <a:prstGeom prst="rect">
            <a:avLst/>
          </a:prstGeom>
          <a:solidFill>
            <a:srgbClr val="68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0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BC12E0-3440-6A41-8A8D-A3FDE836F613}"/>
              </a:ext>
            </a:extLst>
          </p:cNvPr>
          <p:cNvSpPr/>
          <p:nvPr userDrawn="1"/>
        </p:nvSpPr>
        <p:spPr>
          <a:xfrm>
            <a:off x="7672552" y="0"/>
            <a:ext cx="4519448" cy="840828"/>
          </a:xfrm>
          <a:prstGeom prst="rect">
            <a:avLst/>
          </a:prstGeom>
          <a:solidFill>
            <a:srgbClr val="CC8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0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0BB4D-366D-8649-9A79-C10C925096EA}"/>
              </a:ext>
            </a:extLst>
          </p:cNvPr>
          <p:cNvSpPr/>
          <p:nvPr userDrawn="1"/>
        </p:nvSpPr>
        <p:spPr>
          <a:xfrm>
            <a:off x="8418786" y="5757691"/>
            <a:ext cx="3773214" cy="1100309"/>
          </a:xfrm>
          <a:prstGeom prst="rect">
            <a:avLst/>
          </a:prstGeom>
          <a:solidFill>
            <a:srgbClr val="15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1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87F2C1-3C18-374A-9CF5-2CFB1FDE984E}"/>
              </a:ext>
            </a:extLst>
          </p:cNvPr>
          <p:cNvSpPr/>
          <p:nvPr userDrawn="1"/>
        </p:nvSpPr>
        <p:spPr>
          <a:xfrm>
            <a:off x="4584150" y="0"/>
            <a:ext cx="6882637" cy="6858000"/>
          </a:xfrm>
          <a:prstGeom prst="rect">
            <a:avLst/>
          </a:prstGeom>
          <a:solidFill>
            <a:srgbClr val="11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0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B383C-8218-174D-BCDC-2502A3A2CEB9}"/>
              </a:ext>
            </a:extLst>
          </p:cNvPr>
          <p:cNvSpPr/>
          <p:nvPr userDrawn="1"/>
        </p:nvSpPr>
        <p:spPr>
          <a:xfrm>
            <a:off x="0" y="3652345"/>
            <a:ext cx="12192000" cy="3205655"/>
          </a:xfrm>
          <a:prstGeom prst="rect">
            <a:avLst/>
          </a:prstGeom>
          <a:solidFill>
            <a:srgbClr val="0F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11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6BAC4B-CA9E-A54B-A629-3E5CD5C11EA6}"/>
              </a:ext>
            </a:extLst>
          </p:cNvPr>
          <p:cNvSpPr/>
          <p:nvPr userDrawn="1"/>
        </p:nvSpPr>
        <p:spPr>
          <a:xfrm>
            <a:off x="0" y="6411311"/>
            <a:ext cx="525517" cy="446690"/>
          </a:xfrm>
          <a:prstGeom prst="rect">
            <a:avLst/>
          </a:prstGeom>
          <a:solidFill>
            <a:srgbClr val="3E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44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FBEADEA-E392-9C4E-AB34-535FD907EF66}"/>
              </a:ext>
            </a:extLst>
          </p:cNvPr>
          <p:cNvSpPr/>
          <p:nvPr userDrawn="1"/>
        </p:nvSpPr>
        <p:spPr>
          <a:xfrm>
            <a:off x="840827" y="4723"/>
            <a:ext cx="5770179" cy="5917324"/>
          </a:xfrm>
          <a:prstGeom prst="rect">
            <a:avLst/>
          </a:prstGeom>
          <a:solidFill>
            <a:srgbClr val="5DA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830E01-E652-294D-89C3-4159AE6FF213}"/>
              </a:ext>
            </a:extLst>
          </p:cNvPr>
          <p:cNvSpPr/>
          <p:nvPr userDrawn="1"/>
        </p:nvSpPr>
        <p:spPr>
          <a:xfrm>
            <a:off x="3857624" y="0"/>
            <a:ext cx="8334375" cy="6858000"/>
          </a:xfrm>
          <a:prstGeom prst="rect">
            <a:avLst/>
          </a:prstGeom>
          <a:solidFill>
            <a:srgbClr val="F9E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33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689EF4-2F19-3D4D-B024-C40FFDC5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93741-1FF3-9648-A3BC-4FF8805A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CE810-56A4-514D-8253-A614D8B9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57AC-7582-444E-A496-CFDFC1FEFA5C}" type="datetimeFigureOut">
              <a:rPr kumimoji="1" lang="ko-KR" altLang="en-US" smtClean="0"/>
              <a:t>2022-09-12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02917-70DE-D340-921F-8CD145F3B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DDB10-5CC7-5843-AFAE-F4306B4A6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7732-0AE7-E545-8BD1-64F2C77D32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16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8" r:id="rId4"/>
    <p:sldLayoutId id="2147483652" r:id="rId5"/>
    <p:sldLayoutId id="2147483653" r:id="rId6"/>
    <p:sldLayoutId id="2147483657" r:id="rId7"/>
    <p:sldLayoutId id="2147483655" r:id="rId8"/>
    <p:sldLayoutId id="2147483651" r:id="rId9"/>
    <p:sldLayoutId id="2147483650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76E89-D59E-504E-8330-BDFF3BA9D8AB}"/>
              </a:ext>
            </a:extLst>
          </p:cNvPr>
          <p:cNvSpPr txBox="1"/>
          <p:nvPr/>
        </p:nvSpPr>
        <p:spPr>
          <a:xfrm>
            <a:off x="6994570" y="3198167"/>
            <a:ext cx="219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XD_Road</a:t>
            </a:r>
            <a:r>
              <a:rPr kumimoji="1" lang="en-US" altLang="ko-K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Map</a:t>
            </a:r>
            <a:endParaRPr kumimoji="1" lang="ko-KR" alt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22045-2E9A-4051-86BE-43C7E719092C}"/>
              </a:ext>
            </a:extLst>
          </p:cNvPr>
          <p:cNvSpPr txBox="1"/>
          <p:nvPr/>
        </p:nvSpPr>
        <p:spPr>
          <a:xfrm>
            <a:off x="6994570" y="3737917"/>
            <a:ext cx="81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Ver</a:t>
            </a:r>
            <a:r>
              <a:rPr kumimoji="1" lang="ko-KR" alt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1.0</a:t>
            </a:r>
            <a:endParaRPr kumimoji="1" lang="ko-KR" altLang="en-US" sz="1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ADA8-4138-544A-A1CF-2C17AF3F9232}"/>
              </a:ext>
            </a:extLst>
          </p:cNvPr>
          <p:cNvSpPr txBox="1"/>
          <p:nvPr/>
        </p:nvSpPr>
        <p:spPr>
          <a:xfrm>
            <a:off x="6994570" y="415455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22.09~22.10 (~</a:t>
            </a:r>
            <a:r>
              <a:rPr kumimoji="1" lang="en-US" altLang="ko-KR" sz="16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ing</a:t>
            </a:r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endParaRPr kumimoji="1" lang="ko-KR" altLang="en-US" sz="1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3" y="1504007"/>
            <a:ext cx="54152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 패킷 확인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빠른 시일 내로 패킷 확인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 관련은 잘 몰라서 승환이가 작성 부탁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 물색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중간고사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구매 의향 있는 것은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중점 연구 각자 하나씩 더 생각해올 것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(9/12~9/30)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 합류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(9/19~) -&gt; MT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갔다와서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파티클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위주로 자연스러운 움직임 표현 예정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안되면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10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월까지 연장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텍스처 도입을 위한 공부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(9/19~)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터레인에 텍스처 부여하여 읽어오기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교수님 미션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2033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3" y="1504007"/>
            <a:ext cx="54152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 고사 주는 웬만하면 쉬어 가기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최종 중점 연구 과제 정하기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(10/1~10/6)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중점 연구 과제 중 하나 시작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(10/7~)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Obj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 읽어오는 방법 물색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맵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자연스러운 움직임에 의한 그림자들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 결정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 고사 이후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스레드 연결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교수님 미션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02663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63309-108A-5A4C-8CD5-170B6F2BD62F}"/>
              </a:ext>
            </a:extLst>
          </p:cNvPr>
          <p:cNvSpPr txBox="1"/>
          <p:nvPr/>
        </p:nvSpPr>
        <p:spPr>
          <a:xfrm>
            <a:off x="5182962" y="3244334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THANK YOU </a:t>
            </a:r>
            <a:r>
              <a:rPr kumimoji="1" lang="en-US" altLang="ko-KR" dirty="0">
                <a:latin typeface="Bell MT" panose="02020503060305020303" pitchFamily="18" charset="0"/>
                <a:sym typeface="Wingdings" pitchFamily="2" charset="2"/>
              </a:rPr>
              <a:t>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143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강원교육튼튼</vt:lpstr>
      <vt:lpstr>나눔스퀘어 ExtraBold</vt:lpstr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이 세철</cp:lastModifiedBy>
  <cp:revision>14</cp:revision>
  <dcterms:created xsi:type="dcterms:W3CDTF">2021-11-08T11:43:04Z</dcterms:created>
  <dcterms:modified xsi:type="dcterms:W3CDTF">2022-09-11T17:52:48Z</dcterms:modified>
</cp:coreProperties>
</file>