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9" r:id="rId2"/>
    <p:sldId id="356" r:id="rId3"/>
    <p:sldId id="355" r:id="rId4"/>
    <p:sldId id="360" r:id="rId5"/>
    <p:sldId id="365" r:id="rId6"/>
    <p:sldId id="358" r:id="rId7"/>
    <p:sldId id="366" r:id="rId8"/>
    <p:sldId id="367" r:id="rId9"/>
    <p:sldId id="352" r:id="rId10"/>
    <p:sldId id="359" r:id="rId11"/>
    <p:sldId id="361" r:id="rId12"/>
    <p:sldId id="362" r:id="rId13"/>
    <p:sldId id="364" r:id="rId14"/>
    <p:sldId id="354" r:id="rId15"/>
    <p:sldId id="3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7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7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0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서버다운을 어떻게 알아내는가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역할을 수행하는 서버들은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받으면서 서로의 상태를 확인하고 있습니다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일정 시간동안 받지 못했다면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다운되었다고 간주합니다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312446-A79A-DF85-A9C6-B4F7F0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1" y="532501"/>
            <a:ext cx="1104900" cy="1295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95627-BFC6-D03E-2992-EC9296A8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2" y="2276850"/>
            <a:ext cx="561975" cy="1162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A04858-B7E5-A61D-BF71-5D93CDEB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1" y="2294078"/>
            <a:ext cx="561975" cy="11620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1A6BED-B6D3-09E1-3ECB-55FAF5122F0F}"/>
              </a:ext>
            </a:extLst>
          </p:cNvPr>
          <p:cNvCxnSpPr>
            <a:cxnSpLocks/>
          </p:cNvCxnSpPr>
          <p:nvPr/>
        </p:nvCxnSpPr>
        <p:spPr>
          <a:xfrm flipV="1">
            <a:off x="7600820" y="16818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E215A-5A6E-AD74-5525-186F20C862FA}"/>
              </a:ext>
            </a:extLst>
          </p:cNvPr>
          <p:cNvCxnSpPr>
            <a:cxnSpLocks/>
          </p:cNvCxnSpPr>
          <p:nvPr/>
        </p:nvCxnSpPr>
        <p:spPr>
          <a:xfrm flipH="1" flipV="1">
            <a:off x="9164776" y="16735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08F90-A2F9-E7D7-1134-7933173D4716}"/>
              </a:ext>
            </a:extLst>
          </p:cNvPr>
          <p:cNvSpPr txBox="1"/>
          <p:nvPr/>
        </p:nvSpPr>
        <p:spPr>
          <a:xfrm>
            <a:off x="8112778" y="2240834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B6EF94-7677-2FFA-EEED-7083BB80FA05}"/>
              </a:ext>
            </a:extLst>
          </p:cNvPr>
          <p:cNvCxnSpPr>
            <a:cxnSpLocks/>
          </p:cNvCxnSpPr>
          <p:nvPr/>
        </p:nvCxnSpPr>
        <p:spPr>
          <a:xfrm flipH="1">
            <a:off x="7934079" y="2579388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6CCB-7CFF-8B8E-F9D8-1486B8518856}"/>
              </a:ext>
            </a:extLst>
          </p:cNvPr>
          <p:cNvCxnSpPr>
            <a:cxnSpLocks/>
          </p:cNvCxnSpPr>
          <p:nvPr/>
        </p:nvCxnSpPr>
        <p:spPr>
          <a:xfrm>
            <a:off x="7987990" y="2857875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0F16C72-BDAE-696D-A787-DAE9BEDAA13C}"/>
              </a:ext>
            </a:extLst>
          </p:cNvPr>
          <p:cNvSpPr/>
          <p:nvPr/>
        </p:nvSpPr>
        <p:spPr>
          <a:xfrm>
            <a:off x="8521707" y="2579388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0D8A4-F76B-17E8-765C-F4ADA183760D}"/>
              </a:ext>
            </a:extLst>
          </p:cNvPr>
          <p:cNvSpPr/>
          <p:nvPr/>
        </p:nvSpPr>
        <p:spPr>
          <a:xfrm>
            <a:off x="6943090" y="2348893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C5713E-0661-EFFE-9EE9-075978ED551A}"/>
              </a:ext>
            </a:extLst>
          </p:cNvPr>
          <p:cNvCxnSpPr/>
          <p:nvPr/>
        </p:nvCxnSpPr>
        <p:spPr>
          <a:xfrm flipH="1" flipV="1">
            <a:off x="9296388" y="157863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E96-8011-96AE-9F70-03D9006CC47B}"/>
              </a:ext>
            </a:extLst>
          </p:cNvPr>
          <p:cNvSpPr txBox="1"/>
          <p:nvPr/>
        </p:nvSpPr>
        <p:spPr>
          <a:xfrm>
            <a:off x="9557910" y="1578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4AA-10B7-0EE1-5282-0A8E04EE5C9C}"/>
              </a:ext>
            </a:extLst>
          </p:cNvPr>
          <p:cNvSpPr txBox="1"/>
          <p:nvPr/>
        </p:nvSpPr>
        <p:spPr>
          <a:xfrm>
            <a:off x="7190887" y="210233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F6F22-E0CE-B946-3241-839CE4B324DC}"/>
              </a:ext>
            </a:extLst>
          </p:cNvPr>
          <p:cNvSpPr txBox="1"/>
          <p:nvPr/>
        </p:nvSpPr>
        <p:spPr>
          <a:xfrm>
            <a:off x="10032201" y="216442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D7E0B-7312-81A3-E0F2-824ED94EC98E}"/>
              </a:ext>
            </a:extLst>
          </p:cNvPr>
          <p:cNvCxnSpPr>
            <a:cxnSpLocks/>
          </p:cNvCxnSpPr>
          <p:nvPr/>
        </p:nvCxnSpPr>
        <p:spPr>
          <a:xfrm>
            <a:off x="9017095" y="178567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7F035-41EC-6C2A-BA1B-A94FCE70C227}"/>
              </a:ext>
            </a:extLst>
          </p:cNvPr>
          <p:cNvSpPr txBox="1"/>
          <p:nvPr/>
        </p:nvSpPr>
        <p:spPr>
          <a:xfrm>
            <a:off x="8377628" y="1765738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38D506-7AE1-93EE-FA2B-67A350F5FA29}"/>
              </a:ext>
            </a:extLst>
          </p:cNvPr>
          <p:cNvCxnSpPr>
            <a:cxnSpLocks/>
          </p:cNvCxnSpPr>
          <p:nvPr/>
        </p:nvCxnSpPr>
        <p:spPr>
          <a:xfrm flipH="1">
            <a:off x="7479262" y="155005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C0814C-2EE0-9392-55EA-106EA46CAC1C}"/>
              </a:ext>
            </a:extLst>
          </p:cNvPr>
          <p:cNvSpPr txBox="1"/>
          <p:nvPr/>
        </p:nvSpPr>
        <p:spPr>
          <a:xfrm>
            <a:off x="6816033" y="152210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81C8E-EB54-B61C-E199-2354E39AAF8A}"/>
              </a:ext>
            </a:extLst>
          </p:cNvPr>
          <p:cNvSpPr txBox="1"/>
          <p:nvPr/>
        </p:nvSpPr>
        <p:spPr>
          <a:xfrm>
            <a:off x="9146354" y="25708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30C4E-0295-FC7D-C922-0073462B3F1C}"/>
              </a:ext>
            </a:extLst>
          </p:cNvPr>
          <p:cNvSpPr txBox="1"/>
          <p:nvPr/>
        </p:nvSpPr>
        <p:spPr>
          <a:xfrm>
            <a:off x="9364133" y="1359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A2E27-9352-203C-8628-F2B2DF69D8D0}"/>
              </a:ext>
            </a:extLst>
          </p:cNvPr>
          <p:cNvSpPr txBox="1"/>
          <p:nvPr/>
        </p:nvSpPr>
        <p:spPr>
          <a:xfrm>
            <a:off x="9075907" y="195945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8C5D-686A-AD79-C89F-2FC50946C4B1}"/>
              </a:ext>
            </a:extLst>
          </p:cNvPr>
          <p:cNvSpPr txBox="1"/>
          <p:nvPr/>
        </p:nvSpPr>
        <p:spPr>
          <a:xfrm>
            <a:off x="7273653" y="166995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31148-C0D5-8F0A-7700-82C6CD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54" y="3801574"/>
            <a:ext cx="1104900" cy="1295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1FBFDD-D4B6-A1CF-6C8D-E3841626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55" y="5545923"/>
            <a:ext cx="561975" cy="1162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5CD26-F7A8-E05E-8709-93F888AA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14" y="5563151"/>
            <a:ext cx="561975" cy="1162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D94AA0-8FC6-2D48-EC49-52A4683A17B6}"/>
              </a:ext>
            </a:extLst>
          </p:cNvPr>
          <p:cNvCxnSpPr>
            <a:cxnSpLocks/>
          </p:cNvCxnSpPr>
          <p:nvPr/>
        </p:nvCxnSpPr>
        <p:spPr>
          <a:xfrm flipV="1">
            <a:off x="7595643" y="49509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DCD33D-E51E-B97F-B525-BA75BF27E951}"/>
              </a:ext>
            </a:extLst>
          </p:cNvPr>
          <p:cNvCxnSpPr>
            <a:cxnSpLocks/>
          </p:cNvCxnSpPr>
          <p:nvPr/>
        </p:nvCxnSpPr>
        <p:spPr>
          <a:xfrm flipH="1" flipV="1">
            <a:off x="9159599" y="49426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E43552-161F-75DD-E82F-9F12988FAB92}"/>
              </a:ext>
            </a:extLst>
          </p:cNvPr>
          <p:cNvSpPr txBox="1"/>
          <p:nvPr/>
        </p:nvSpPr>
        <p:spPr>
          <a:xfrm>
            <a:off x="8175346" y="61648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A84524-2A2B-FD42-3A0B-FBA9D27119C3}"/>
              </a:ext>
            </a:extLst>
          </p:cNvPr>
          <p:cNvCxnSpPr>
            <a:cxnSpLocks/>
          </p:cNvCxnSpPr>
          <p:nvPr/>
        </p:nvCxnSpPr>
        <p:spPr>
          <a:xfrm>
            <a:off x="7910662" y="61221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784056-3E0A-2C82-554D-0C579EBB41B3}"/>
              </a:ext>
            </a:extLst>
          </p:cNvPr>
          <p:cNvCxnSpPr>
            <a:cxnSpLocks/>
          </p:cNvCxnSpPr>
          <p:nvPr/>
        </p:nvCxnSpPr>
        <p:spPr>
          <a:xfrm flipH="1">
            <a:off x="7879844" y="58750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63E32A61-F2B5-E4A1-81FA-ECF5820180A7}"/>
              </a:ext>
            </a:extLst>
          </p:cNvPr>
          <p:cNvSpPr/>
          <p:nvPr/>
        </p:nvSpPr>
        <p:spPr>
          <a:xfrm>
            <a:off x="8413561" y="55966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82B26EE-52BD-D46C-21F6-12E60449ED39}"/>
              </a:ext>
            </a:extLst>
          </p:cNvPr>
          <p:cNvSpPr/>
          <p:nvPr/>
        </p:nvSpPr>
        <p:spPr>
          <a:xfrm>
            <a:off x="9759880" y="5617150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356C33-1A6F-5EAF-698B-010771112109}"/>
              </a:ext>
            </a:extLst>
          </p:cNvPr>
          <p:cNvCxnSpPr>
            <a:cxnSpLocks/>
          </p:cNvCxnSpPr>
          <p:nvPr/>
        </p:nvCxnSpPr>
        <p:spPr>
          <a:xfrm flipV="1">
            <a:off x="7479262" y="486394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0D2E5-F56C-9620-8859-4397840D6D54}"/>
              </a:ext>
            </a:extLst>
          </p:cNvPr>
          <p:cNvSpPr txBox="1"/>
          <p:nvPr/>
        </p:nvSpPr>
        <p:spPr>
          <a:xfrm>
            <a:off x="6199620" y="484178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33D22-9BC5-1CAF-D925-A1A3410AAAFD}"/>
              </a:ext>
            </a:extLst>
          </p:cNvPr>
          <p:cNvSpPr txBox="1"/>
          <p:nvPr/>
        </p:nvSpPr>
        <p:spPr>
          <a:xfrm>
            <a:off x="7185710" y="537140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C2DA7-225E-686C-7152-5E40E7A51C2A}"/>
              </a:ext>
            </a:extLst>
          </p:cNvPr>
          <p:cNvSpPr txBox="1"/>
          <p:nvPr/>
        </p:nvSpPr>
        <p:spPr>
          <a:xfrm>
            <a:off x="10027024" y="543350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9D905-4DDA-02FC-3BB5-B845234A98F0}"/>
              </a:ext>
            </a:extLst>
          </p:cNvPr>
          <p:cNvSpPr txBox="1"/>
          <p:nvPr/>
        </p:nvSpPr>
        <p:spPr>
          <a:xfrm>
            <a:off x="7952363" y="559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B140B-5335-2624-6E3F-DC315276EC2F}"/>
              </a:ext>
            </a:extLst>
          </p:cNvPr>
          <p:cNvSpPr txBox="1"/>
          <p:nvPr/>
        </p:nvSpPr>
        <p:spPr>
          <a:xfrm>
            <a:off x="7575532" y="455361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466717-0681-4C4F-D827-8F8494A52870}"/>
              </a:ext>
            </a:extLst>
          </p:cNvPr>
          <p:cNvCxnSpPr>
            <a:cxnSpLocks/>
          </p:cNvCxnSpPr>
          <p:nvPr/>
        </p:nvCxnSpPr>
        <p:spPr>
          <a:xfrm>
            <a:off x="9276197" y="487085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3E2980-3418-350A-121A-F196C529F970}"/>
              </a:ext>
            </a:extLst>
          </p:cNvPr>
          <p:cNvSpPr txBox="1"/>
          <p:nvPr/>
        </p:nvSpPr>
        <p:spPr>
          <a:xfrm>
            <a:off x="9668787" y="489271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3F85E-4054-552F-3A18-E3DA01916186}"/>
              </a:ext>
            </a:extLst>
          </p:cNvPr>
          <p:cNvSpPr txBox="1"/>
          <p:nvPr/>
        </p:nvSpPr>
        <p:spPr>
          <a:xfrm>
            <a:off x="9453073" y="475188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835CB-ABE9-E931-6256-0DD847B8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76" y="5203517"/>
            <a:ext cx="1104900" cy="1295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56F4A8-C0D9-31C6-A00F-5DD772DE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15" y="2289742"/>
            <a:ext cx="704850" cy="10572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4B97D77-A4A8-AD1E-41D1-56D4C223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12" y="2282918"/>
            <a:ext cx="704850" cy="10572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클라이언트에서는 앞으로는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서버군과 통신을 하도록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이뤄집니다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모든 릴레이 서버들의 주소 정보를 갖고 있습니다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spcAft>
                <a:spcPts val="2200"/>
              </a:spcAft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5E6BC-E9C6-1FCB-DB4B-B64E4BA6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34" y="3916858"/>
            <a:ext cx="9048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FEABC-0901-9B11-DB17-1FB361C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54" y="5253237"/>
            <a:ext cx="1104900" cy="1295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12D165-B410-1A0E-7065-1829211A1551}"/>
              </a:ext>
            </a:extLst>
          </p:cNvPr>
          <p:cNvCxnSpPr>
            <a:cxnSpLocks/>
          </p:cNvCxnSpPr>
          <p:nvPr/>
        </p:nvCxnSpPr>
        <p:spPr>
          <a:xfrm flipV="1">
            <a:off x="7807853" y="46580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A34A57-1C25-015C-0271-1FB1E7ADD11F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46497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F8A9C-3A84-CC08-0792-D8DEE77DF93B}"/>
              </a:ext>
            </a:extLst>
          </p:cNvPr>
          <p:cNvSpPr txBox="1"/>
          <p:nvPr/>
        </p:nvSpPr>
        <p:spPr>
          <a:xfrm>
            <a:off x="8319811" y="5216948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42378B-62EE-B51D-92F5-EC8A4A752C7F}"/>
              </a:ext>
            </a:extLst>
          </p:cNvPr>
          <p:cNvCxnSpPr>
            <a:cxnSpLocks/>
          </p:cNvCxnSpPr>
          <p:nvPr/>
        </p:nvCxnSpPr>
        <p:spPr>
          <a:xfrm flipH="1">
            <a:off x="8141112" y="5555502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0E7E89-2EB4-8D40-B433-5BB0207A9683}"/>
              </a:ext>
            </a:extLst>
          </p:cNvPr>
          <p:cNvCxnSpPr>
            <a:cxnSpLocks/>
          </p:cNvCxnSpPr>
          <p:nvPr/>
        </p:nvCxnSpPr>
        <p:spPr>
          <a:xfrm>
            <a:off x="8195023" y="58339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2F3A926-46C5-72B2-15E3-67DF31983516}"/>
              </a:ext>
            </a:extLst>
          </p:cNvPr>
          <p:cNvSpPr/>
          <p:nvPr/>
        </p:nvSpPr>
        <p:spPr>
          <a:xfrm>
            <a:off x="8728740" y="55555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8721EA09-DE3E-AF6F-7455-5506A9D38DC2}"/>
              </a:ext>
            </a:extLst>
          </p:cNvPr>
          <p:cNvSpPr/>
          <p:nvPr/>
        </p:nvSpPr>
        <p:spPr>
          <a:xfrm>
            <a:off x="7150123" y="5325007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69567-F480-6B13-DB8B-1E4B953467B3}"/>
              </a:ext>
            </a:extLst>
          </p:cNvPr>
          <p:cNvCxnSpPr/>
          <p:nvPr/>
        </p:nvCxnSpPr>
        <p:spPr>
          <a:xfrm flipH="1" flipV="1">
            <a:off x="9503421" y="455474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0030A-BA64-CDEC-BA56-6705CC0ACBA7}"/>
              </a:ext>
            </a:extLst>
          </p:cNvPr>
          <p:cNvSpPr txBox="1"/>
          <p:nvPr/>
        </p:nvSpPr>
        <p:spPr>
          <a:xfrm>
            <a:off x="9764943" y="455474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11DAE-2E48-F544-622B-0DB9C9786A2A}"/>
              </a:ext>
            </a:extLst>
          </p:cNvPr>
          <p:cNvSpPr txBox="1"/>
          <p:nvPr/>
        </p:nvSpPr>
        <p:spPr>
          <a:xfrm>
            <a:off x="7397920" y="5078448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C2D93-6BFE-E762-8FF1-3B5692DAA498}"/>
              </a:ext>
            </a:extLst>
          </p:cNvPr>
          <p:cNvSpPr txBox="1"/>
          <p:nvPr/>
        </p:nvSpPr>
        <p:spPr>
          <a:xfrm>
            <a:off x="10239234" y="5140541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04F2-B184-C781-A204-26674419D032}"/>
              </a:ext>
            </a:extLst>
          </p:cNvPr>
          <p:cNvCxnSpPr>
            <a:cxnSpLocks/>
          </p:cNvCxnSpPr>
          <p:nvPr/>
        </p:nvCxnSpPr>
        <p:spPr>
          <a:xfrm>
            <a:off x="9224128" y="4761791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4E1FB-1CEC-1453-03B9-14D02C7277AD}"/>
              </a:ext>
            </a:extLst>
          </p:cNvPr>
          <p:cNvSpPr txBox="1"/>
          <p:nvPr/>
        </p:nvSpPr>
        <p:spPr>
          <a:xfrm>
            <a:off x="8584661" y="4741852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9E5ECA-B1D8-0BAE-14EB-00B77CA2E0E5}"/>
              </a:ext>
            </a:extLst>
          </p:cNvPr>
          <p:cNvCxnSpPr>
            <a:cxnSpLocks/>
          </p:cNvCxnSpPr>
          <p:nvPr/>
        </p:nvCxnSpPr>
        <p:spPr>
          <a:xfrm flipH="1">
            <a:off x="7686295" y="452616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060C-312E-A2DF-CC97-86839984650A}"/>
              </a:ext>
            </a:extLst>
          </p:cNvPr>
          <p:cNvSpPr txBox="1"/>
          <p:nvPr/>
        </p:nvSpPr>
        <p:spPr>
          <a:xfrm>
            <a:off x="7023066" y="44982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19E3-4DA6-2274-1C2D-D8010FC4861C}"/>
              </a:ext>
            </a:extLst>
          </p:cNvPr>
          <p:cNvSpPr txBox="1"/>
          <p:nvPr/>
        </p:nvSpPr>
        <p:spPr>
          <a:xfrm>
            <a:off x="9353387" y="554697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36009-9194-CAA7-4CAB-5FB03EE0B60D}"/>
              </a:ext>
            </a:extLst>
          </p:cNvPr>
          <p:cNvSpPr txBox="1"/>
          <p:nvPr/>
        </p:nvSpPr>
        <p:spPr>
          <a:xfrm>
            <a:off x="9571166" y="43353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B4BF7-EFDD-D284-0804-9FFDE19F801D}"/>
              </a:ext>
            </a:extLst>
          </p:cNvPr>
          <p:cNvSpPr txBox="1"/>
          <p:nvPr/>
        </p:nvSpPr>
        <p:spPr>
          <a:xfrm>
            <a:off x="9282940" y="49355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3CCFE-0864-EE87-47B9-37CE87419F56}"/>
              </a:ext>
            </a:extLst>
          </p:cNvPr>
          <p:cNvSpPr txBox="1"/>
          <p:nvPr/>
        </p:nvSpPr>
        <p:spPr>
          <a:xfrm>
            <a:off x="7480686" y="4646073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07853" y="16687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16604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24133-2898-6CEC-50BC-A3F046CD4653}"/>
              </a:ext>
            </a:extLst>
          </p:cNvPr>
          <p:cNvSpPr txBox="1"/>
          <p:nvPr/>
        </p:nvSpPr>
        <p:spPr>
          <a:xfrm>
            <a:off x="8319811" y="222765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41112" y="256620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195023" y="284469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28740" y="2566204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A86F6F8-5C08-3912-4A22-CB5652075072}"/>
              </a:ext>
            </a:extLst>
          </p:cNvPr>
          <p:cNvSpPr/>
          <p:nvPr/>
        </p:nvSpPr>
        <p:spPr>
          <a:xfrm>
            <a:off x="7150123" y="233570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03421" y="1565449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9AEA32-1CE9-56B8-8FEE-6DD05CA6AA0C}"/>
              </a:ext>
            </a:extLst>
          </p:cNvPr>
          <p:cNvSpPr txBox="1"/>
          <p:nvPr/>
        </p:nvSpPr>
        <p:spPr>
          <a:xfrm>
            <a:off x="9796612" y="174989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397920" y="208915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239234" y="215124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F1620-422A-FFBE-7E12-84E742E9D10A}"/>
              </a:ext>
            </a:extLst>
          </p:cNvPr>
          <p:cNvCxnSpPr>
            <a:cxnSpLocks/>
          </p:cNvCxnSpPr>
          <p:nvPr/>
        </p:nvCxnSpPr>
        <p:spPr>
          <a:xfrm>
            <a:off x="9224128" y="177249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988E9-50B6-1120-E251-819CBFEDC994}"/>
              </a:ext>
            </a:extLst>
          </p:cNvPr>
          <p:cNvSpPr txBox="1"/>
          <p:nvPr/>
        </p:nvSpPr>
        <p:spPr>
          <a:xfrm>
            <a:off x="8584661" y="1752554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D48116-DB32-360D-DD6C-A65F3FF14814}"/>
              </a:ext>
            </a:extLst>
          </p:cNvPr>
          <p:cNvCxnSpPr>
            <a:cxnSpLocks/>
          </p:cNvCxnSpPr>
          <p:nvPr/>
        </p:nvCxnSpPr>
        <p:spPr>
          <a:xfrm flipH="1">
            <a:off x="7686295" y="153686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2AC7-6288-1422-4DD6-582684095591}"/>
              </a:ext>
            </a:extLst>
          </p:cNvPr>
          <p:cNvSpPr txBox="1"/>
          <p:nvPr/>
        </p:nvSpPr>
        <p:spPr>
          <a:xfrm>
            <a:off x="7023066" y="1508925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C96F9-A9EF-654A-9E86-4F7947EC6770}"/>
              </a:ext>
            </a:extLst>
          </p:cNvPr>
          <p:cNvSpPr txBox="1"/>
          <p:nvPr/>
        </p:nvSpPr>
        <p:spPr>
          <a:xfrm>
            <a:off x="9353387" y="25576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C8686-DA91-3F3C-11FB-E5FECA7D818A}"/>
              </a:ext>
            </a:extLst>
          </p:cNvPr>
          <p:cNvSpPr txBox="1"/>
          <p:nvPr/>
        </p:nvSpPr>
        <p:spPr>
          <a:xfrm>
            <a:off x="9571166" y="1346082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ADF22-3A70-044B-31DA-A73B21CB9410}"/>
              </a:ext>
            </a:extLst>
          </p:cNvPr>
          <p:cNvSpPr txBox="1"/>
          <p:nvPr/>
        </p:nvSpPr>
        <p:spPr>
          <a:xfrm>
            <a:off x="9282940" y="1946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56DE5-5310-26C8-200A-1C5E68C2485E}"/>
              </a:ext>
            </a:extLst>
          </p:cNvPr>
          <p:cNvSpPr txBox="1"/>
          <p:nvPr/>
        </p:nvSpPr>
        <p:spPr>
          <a:xfrm>
            <a:off x="7480686" y="1656775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AA4107-ED66-A523-2012-80C2460F0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03" y="700069"/>
            <a:ext cx="6953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확장된 서버 간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통신이 끊어진 경우는 어떻게 되는가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통신이 끊어져 두 서버 모두가 상위 서버에게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측 서버가 다운되었다고 말하는 상황입니다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이상의 하위 서버에게서 비슷한 시간대에 상대측 서버가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다운되었다는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통보를 받게 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 하위 서버에게 직접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보내고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돌아오는 지를 확인합니다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서버 다운이 확인됨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슬라이드에서 말씀드린 시나리오대로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서버가 잘 살아있음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간 통신이 끊어진 경우로 판단하여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개발자에게 수동으로 서버 간 네트워크 복구를 진행할 수 있도록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간 네트워크 장애에 대한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사실을 알려주도록 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80230" y="2393079"/>
            <a:ext cx="1623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234141" y="2671566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58385" y="2041094"/>
            <a:ext cx="448573" cy="95481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C58FC-8ED8-D243-8482-6C7E8BA362B1}"/>
              </a:ext>
            </a:extLst>
          </p:cNvPr>
          <p:cNvSpPr txBox="1"/>
          <p:nvPr/>
        </p:nvSpPr>
        <p:spPr>
          <a:xfrm>
            <a:off x="8148377" y="2839109"/>
            <a:ext cx="177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ko-KR" altLang="en-US" sz="1200" dirty="0"/>
              <a:t>서버간 통신 단절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FBC2-5BEB-A5C2-C178-75C9C243A75C}"/>
              </a:ext>
            </a:extLst>
          </p:cNvPr>
          <p:cNvSpPr txBox="1"/>
          <p:nvPr/>
        </p:nvSpPr>
        <p:spPr>
          <a:xfrm>
            <a:off x="9735421" y="1139345"/>
            <a:ext cx="1785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Active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1FF19-09FB-F434-99F3-CB16BA2C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28" y="2093825"/>
            <a:ext cx="561975" cy="1162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7B9826-FB08-B5CA-75AD-03C83265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269" y="2093825"/>
            <a:ext cx="561975" cy="1162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066544" y="1931469"/>
            <a:ext cx="813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Standby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278590" y="1926132"/>
            <a:ext cx="958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0F41CD-7B60-8024-98E1-2433D187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1" y="427705"/>
            <a:ext cx="1104900" cy="129540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46971" y="14955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410927" y="14872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42539" y="139232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16E08-567E-34B0-438F-82134111AD6A}"/>
              </a:ext>
            </a:extLst>
          </p:cNvPr>
          <p:cNvSpPr txBox="1"/>
          <p:nvPr/>
        </p:nvSpPr>
        <p:spPr>
          <a:xfrm>
            <a:off x="6728343" y="1152622"/>
            <a:ext cx="2030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Standby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68D5F5-2A14-CBFB-5FC5-DF0083C1CCD3}"/>
              </a:ext>
            </a:extLst>
          </p:cNvPr>
          <p:cNvCxnSpPr>
            <a:cxnSpLocks/>
          </p:cNvCxnSpPr>
          <p:nvPr/>
        </p:nvCxnSpPr>
        <p:spPr>
          <a:xfrm flipV="1">
            <a:off x="7781207" y="140673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70510A-49E6-FD2C-AE86-27500B66EB2E}"/>
              </a:ext>
            </a:extLst>
          </p:cNvPr>
          <p:cNvSpPr txBox="1"/>
          <p:nvPr/>
        </p:nvSpPr>
        <p:spPr>
          <a:xfrm>
            <a:off x="9177313" y="373480"/>
            <a:ext cx="17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?</a:t>
            </a:r>
            <a:endParaRPr lang="ko-KR" altLang="en-US" sz="44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41AD295-788A-630B-D126-402E0FF3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3827827"/>
            <a:ext cx="1104900" cy="12954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EA76209-BD54-9492-4264-3C038048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768" y="3835706"/>
            <a:ext cx="561975" cy="1162050"/>
          </a:xfrm>
          <a:prstGeom prst="rect">
            <a:avLst/>
          </a:prstGeom>
        </p:spPr>
      </p:pic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2BB3AC40-FE80-D8B0-2F9A-665E5D4F906F}"/>
              </a:ext>
            </a:extLst>
          </p:cNvPr>
          <p:cNvSpPr/>
          <p:nvPr/>
        </p:nvSpPr>
        <p:spPr>
          <a:xfrm>
            <a:off x="8707026" y="390774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E9A7B-42D8-DB25-369B-C9F45188921B}"/>
              </a:ext>
            </a:extLst>
          </p:cNvPr>
          <p:cNvSpPr txBox="1"/>
          <p:nvPr/>
        </p:nvSpPr>
        <p:spPr>
          <a:xfrm>
            <a:off x="7912183" y="3860036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서버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복구작업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F75F56-E07D-615C-FD54-A90BBD3CEB60}"/>
              </a:ext>
            </a:extLst>
          </p:cNvPr>
          <p:cNvCxnSpPr>
            <a:cxnSpLocks/>
          </p:cNvCxnSpPr>
          <p:nvPr/>
        </p:nvCxnSpPr>
        <p:spPr>
          <a:xfrm>
            <a:off x="8117960" y="4353909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76045315-A961-55B3-2439-01CA67DAE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6" y="5467469"/>
            <a:ext cx="909202" cy="90920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43D4F-5D19-F218-32DA-BA4E7374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5329648"/>
            <a:ext cx="1104900" cy="129540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E0E40A-01A7-2F4E-A6C1-825101EDA141}"/>
              </a:ext>
            </a:extLst>
          </p:cNvPr>
          <p:cNvCxnSpPr>
            <a:cxnSpLocks/>
          </p:cNvCxnSpPr>
          <p:nvPr/>
        </p:nvCxnSpPr>
        <p:spPr>
          <a:xfrm>
            <a:off x="8158710" y="5909688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984130-CF2E-3C74-F2BA-3994BA8F98BF}"/>
              </a:ext>
            </a:extLst>
          </p:cNvPr>
          <p:cNvSpPr txBox="1"/>
          <p:nvPr/>
        </p:nvSpPr>
        <p:spPr>
          <a:xfrm>
            <a:off x="7768810" y="5382047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통신장애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사실을 알림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23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서버 재실행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다운이 감지되면 같은 역할의 서버 혹은 상위 서버가 다운된 서버의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재실행합니다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릴레이 서버와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서버의 경우 클라이언트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경우 로직 서버와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같은 종류의 서버들과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재개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세션 정보를 복제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64360" y="1632732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–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되어 클라이언트 측 요청을 전담하여 처리를 하고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상태로 대기하고 있게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대기하고 있는 동안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복제합니다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9" y="888986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2" y="437702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08" y="436875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93" y="4368751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26" y="4368750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92" y="554895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33" y="436875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18" y="436875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7" y="554895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299" y="22253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21" y="21756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19924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5990254" y="16218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85F6DC-1DD7-B0CC-3B0F-23C6793B537F}"/>
              </a:ext>
            </a:extLst>
          </p:cNvPr>
          <p:cNvCxnSpPr>
            <a:cxnSpLocks/>
          </p:cNvCxnSpPr>
          <p:nvPr/>
        </p:nvCxnSpPr>
        <p:spPr>
          <a:xfrm flipV="1">
            <a:off x="2378687" y="3237908"/>
            <a:ext cx="1215334" cy="96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</p:cNvCxnSpPr>
          <p:nvPr/>
        </p:nvCxnSpPr>
        <p:spPr>
          <a:xfrm flipV="1">
            <a:off x="3407013" y="3321751"/>
            <a:ext cx="607667" cy="96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</p:cNvCxnSpPr>
          <p:nvPr/>
        </p:nvCxnSpPr>
        <p:spPr>
          <a:xfrm flipH="1" flipV="1">
            <a:off x="4313208" y="3321751"/>
            <a:ext cx="608948" cy="96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</p:cNvCxnSpPr>
          <p:nvPr/>
        </p:nvCxnSpPr>
        <p:spPr>
          <a:xfrm flipH="1" flipV="1">
            <a:off x="4673042" y="3337293"/>
            <a:ext cx="1422958" cy="94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</p:cNvCxnSpPr>
          <p:nvPr/>
        </p:nvCxnSpPr>
        <p:spPr>
          <a:xfrm flipH="1" flipV="1">
            <a:off x="4809355" y="3237908"/>
            <a:ext cx="3161453" cy="109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1B893E-E3B8-0FE7-93C3-ACA2663C5848}"/>
              </a:ext>
            </a:extLst>
          </p:cNvPr>
          <p:cNvCxnSpPr>
            <a:cxnSpLocks/>
          </p:cNvCxnSpPr>
          <p:nvPr/>
        </p:nvCxnSpPr>
        <p:spPr>
          <a:xfrm flipH="1" flipV="1">
            <a:off x="4922156" y="3148642"/>
            <a:ext cx="4213218" cy="11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920DC-E879-6C88-92C8-D92B35EB16E8}"/>
              </a:ext>
            </a:extLst>
          </p:cNvPr>
          <p:cNvCxnSpPr>
            <a:cxnSpLocks/>
          </p:cNvCxnSpPr>
          <p:nvPr/>
        </p:nvCxnSpPr>
        <p:spPr>
          <a:xfrm flipV="1">
            <a:off x="2518913" y="3289806"/>
            <a:ext cx="3918386" cy="91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</p:cNvCxnSpPr>
          <p:nvPr/>
        </p:nvCxnSpPr>
        <p:spPr>
          <a:xfrm flipV="1">
            <a:off x="3485072" y="3357009"/>
            <a:ext cx="3088540" cy="9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</p:cNvCxnSpPr>
          <p:nvPr/>
        </p:nvCxnSpPr>
        <p:spPr>
          <a:xfrm flipV="1">
            <a:off x="5029342" y="3429000"/>
            <a:ext cx="1654704" cy="83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</p:cNvCxnSpPr>
          <p:nvPr/>
        </p:nvCxnSpPr>
        <p:spPr>
          <a:xfrm flipV="1">
            <a:off x="6182049" y="3471045"/>
            <a:ext cx="702815" cy="79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</p:cNvCxnSpPr>
          <p:nvPr/>
        </p:nvCxnSpPr>
        <p:spPr>
          <a:xfrm flipH="1" flipV="1">
            <a:off x="7108099" y="3471045"/>
            <a:ext cx="923352" cy="8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F01FF7-053F-BD4C-F48E-0C6087446244}"/>
              </a:ext>
            </a:extLst>
          </p:cNvPr>
          <p:cNvCxnSpPr>
            <a:cxnSpLocks/>
          </p:cNvCxnSpPr>
          <p:nvPr/>
        </p:nvCxnSpPr>
        <p:spPr>
          <a:xfrm flipH="1" flipV="1">
            <a:off x="7403525" y="3429000"/>
            <a:ext cx="1770762" cy="85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4695738" y="27112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4992167" y="23899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855740-B89B-7741-0216-A0D8F136EEB4}"/>
              </a:ext>
            </a:extLst>
          </p:cNvPr>
          <p:cNvCxnSpPr>
            <a:cxnSpLocks/>
          </p:cNvCxnSpPr>
          <p:nvPr/>
        </p:nvCxnSpPr>
        <p:spPr>
          <a:xfrm>
            <a:off x="2518913" y="482054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DA3968E-6193-DBB2-21A4-38F89291A3EC}"/>
              </a:ext>
            </a:extLst>
          </p:cNvPr>
          <p:cNvSpPr txBox="1"/>
          <p:nvPr/>
        </p:nvSpPr>
        <p:spPr>
          <a:xfrm>
            <a:off x="2445071" y="457432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5280313" y="4845514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5206471" y="4599293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8425236" y="485611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8351394" y="460989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8443714" y="604262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8369872" y="579640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4426298" y="16301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8473650" y="520582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30787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9224199" y="531445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수정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(23.04.13)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37" y="698486"/>
            <a:ext cx="904875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89" y="526617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930" y="408597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15" y="408597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74" y="526617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657" y="20348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379" y="19851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571114" y="491646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4185612" y="14313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0680" y="3131251"/>
            <a:ext cx="619358" cy="917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508566" y="3131251"/>
            <a:ext cx="233124" cy="893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741690" y="3131251"/>
            <a:ext cx="1772903" cy="95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30858" y="3086100"/>
            <a:ext cx="2769820" cy="99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0680" y="3196455"/>
            <a:ext cx="3203626" cy="85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741690" y="3238500"/>
            <a:ext cx="2137714" cy="78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14593" y="3280545"/>
            <a:ext cx="565629" cy="80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03457" y="3280545"/>
            <a:ext cx="297221" cy="80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2891096" y="25207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3187525" y="21994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4768333" y="457333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4694491" y="432711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4786811" y="575984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4712969" y="551362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2621656" y="14396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4816747" y="492304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571114" y="502509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5567296" y="503167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CBC0A66-15D3-7EA8-7BBE-01F1850FD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055" y="4048994"/>
            <a:ext cx="857250" cy="1314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42AD5B-4235-5BA6-FB50-DA96F5107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065" y="4024993"/>
            <a:ext cx="857250" cy="131445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1869974" y="4555451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1769921" y="4284538"/>
            <a:ext cx="8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D65D43-D561-F24B-0271-67F37419312C}"/>
              </a:ext>
            </a:extLst>
          </p:cNvPr>
          <p:cNvSpPr txBox="1"/>
          <p:nvPr/>
        </p:nvSpPr>
        <p:spPr>
          <a:xfrm>
            <a:off x="6701531" y="1603978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 내용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인증 서버와 로비</a:t>
            </a:r>
            <a:r>
              <a:rPr lang="en-US" altLang="ko-KR" sz="1600" dirty="0"/>
              <a:t> </a:t>
            </a:r>
            <a:r>
              <a:rPr lang="ko-KR" altLang="en-US" sz="1600" dirty="0"/>
              <a:t>서버를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하나의 서버로 통합하였습니다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81FFD-F8EC-087E-5310-73E38F715484}"/>
              </a:ext>
            </a:extLst>
          </p:cNvPr>
          <p:cNvSpPr txBox="1"/>
          <p:nvPr/>
        </p:nvSpPr>
        <p:spPr>
          <a:xfrm>
            <a:off x="6700536" y="3086100"/>
            <a:ext cx="45202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 이유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로그인 작업은 처리 부하가</a:t>
            </a:r>
            <a:r>
              <a:rPr lang="en-US" altLang="ko-KR" sz="1600" dirty="0"/>
              <a:t> </a:t>
            </a:r>
            <a:r>
              <a:rPr lang="ko-KR" altLang="en-US" sz="1600" dirty="0"/>
              <a:t>적을 것이라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생각되었고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불필요한 분산 처리는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오히려</a:t>
            </a:r>
            <a:r>
              <a:rPr lang="en-US" altLang="ko-KR" sz="1600" dirty="0"/>
              <a:t> </a:t>
            </a:r>
            <a:r>
              <a:rPr lang="ko-KR" altLang="en-US" sz="1600" dirty="0"/>
              <a:t>악영향을 미칠 것이라 판단하였기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때문입니다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1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1" y="3023370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/>
          <p:nvPr/>
        </p:nvCxnSpPr>
        <p:spPr>
          <a:xfrm>
            <a:off x="3245092" y="741872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146847" y="448833"/>
            <a:ext cx="217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773" y="1800711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908" y="3583654"/>
            <a:ext cx="1104900" cy="1295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>
            <a:cxnSpLocks/>
          </p:cNvCxnSpPr>
          <p:nvPr/>
        </p:nvCxnSpPr>
        <p:spPr>
          <a:xfrm flipV="1">
            <a:off x="2199736" y="1621767"/>
            <a:ext cx="560718" cy="37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2224548" y="2823329"/>
            <a:ext cx="714413" cy="170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>
            <a:off x="2264578" y="2376361"/>
            <a:ext cx="597226" cy="670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69816" y="4192438"/>
            <a:ext cx="739848" cy="36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904D2A-C50D-BE34-EF69-5C9F072F41FE}"/>
              </a:ext>
            </a:extLst>
          </p:cNvPr>
          <p:cNvCxnSpPr>
            <a:cxnSpLocks/>
          </p:cNvCxnSpPr>
          <p:nvPr/>
        </p:nvCxnSpPr>
        <p:spPr>
          <a:xfrm flipV="1">
            <a:off x="2169816" y="3142544"/>
            <a:ext cx="654104" cy="83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ADD94B-ABCF-42B6-299A-2D4594D0D424}"/>
              </a:ext>
            </a:extLst>
          </p:cNvPr>
          <p:cNvCxnSpPr>
            <a:cxnSpLocks/>
          </p:cNvCxnSpPr>
          <p:nvPr/>
        </p:nvCxnSpPr>
        <p:spPr>
          <a:xfrm flipV="1">
            <a:off x="2150531" y="1630193"/>
            <a:ext cx="673389" cy="21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933979" y="261651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010483" y="3810912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167631" y="495185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</a:t>
            </a:r>
            <a:r>
              <a:rPr lang="en-US" altLang="ko-KR" sz="1600" dirty="0"/>
              <a:t> </a:t>
            </a:r>
            <a:r>
              <a:rPr lang="ko-KR" altLang="en-US" sz="1600" dirty="0"/>
              <a:t>사이에서</a:t>
            </a:r>
            <a:endParaRPr lang="en-US" altLang="ko-KR" sz="1600" dirty="0"/>
          </a:p>
          <a:p>
            <a:r>
              <a:rPr lang="ko-KR" altLang="en-US" sz="1600" dirty="0"/>
              <a:t>중계역할을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18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4" y="2394792"/>
            <a:ext cx="904875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290" y="434709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941" y="3032812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98" y="3032833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32" y="4347090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4017260" y="4089954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887368" y="4064076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900538" y="4064076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4032485" y="4102176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5898308" y="1153745"/>
            <a:ext cx="4520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+</a:t>
            </a:r>
            <a:r>
              <a:rPr lang="ko-KR" altLang="en-US" b="1" dirty="0"/>
              <a:t>매칭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ko-KR" altLang="en-US" sz="1600" dirty="0"/>
              <a:t>로그인 절차를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승인된 유저들끼리</a:t>
            </a:r>
            <a:endParaRPr lang="en-US" altLang="ko-KR" sz="1600" dirty="0"/>
          </a:p>
          <a:p>
            <a:r>
              <a:rPr lang="ko-KR" altLang="en-US" sz="1600" dirty="0"/>
              <a:t>매치 메이킹을 이어서 진행합니다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5898308" y="3121223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5898308" y="443320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 NPC </a:t>
            </a:r>
            <a:r>
              <a:rPr lang="ko-KR" altLang="en-US" sz="1600" dirty="0"/>
              <a:t>서버를 로직 서버로부터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>
            <a:cxnSpLocks/>
          </p:cNvCxnSpPr>
          <p:nvPr/>
        </p:nvCxnSpPr>
        <p:spPr>
          <a:xfrm>
            <a:off x="4085435" y="1121039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987190" y="828000"/>
            <a:ext cx="91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706" y="1172133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841" y="2955076"/>
            <a:ext cx="1104900" cy="1295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00481" y="1704844"/>
            <a:ext cx="619460" cy="185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00481" y="3556687"/>
            <a:ext cx="619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1609912" y="1987936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686416" y="3182334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415640" y="4016314"/>
            <a:ext cx="3379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 사이에서</a:t>
            </a:r>
            <a:endParaRPr lang="en-US" altLang="ko-KR" sz="1600" dirty="0"/>
          </a:p>
          <a:p>
            <a:r>
              <a:rPr lang="ko-KR" altLang="en-US" sz="1600" dirty="0"/>
              <a:t>중계역할을 수행합니다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73F55C-971F-59C6-2D9C-380456A86E28}"/>
              </a:ext>
            </a:extLst>
          </p:cNvPr>
          <p:cNvCxnSpPr>
            <a:cxnSpLocks/>
          </p:cNvCxnSpPr>
          <p:nvPr/>
        </p:nvCxnSpPr>
        <p:spPr>
          <a:xfrm>
            <a:off x="2900481" y="1704844"/>
            <a:ext cx="619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E286A7-76C3-7F3D-DC08-3D99FBAADD58}"/>
              </a:ext>
            </a:extLst>
          </p:cNvPr>
          <p:cNvCxnSpPr>
            <a:cxnSpLocks/>
          </p:cNvCxnSpPr>
          <p:nvPr/>
        </p:nvCxnSpPr>
        <p:spPr>
          <a:xfrm flipH="1">
            <a:off x="2898157" y="1704844"/>
            <a:ext cx="619460" cy="185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9BA904-7F3F-F9A8-0C7C-4DA267BAB0B5}"/>
              </a:ext>
            </a:extLst>
          </p:cNvPr>
          <p:cNvCxnSpPr>
            <a:cxnSpLocks/>
          </p:cNvCxnSpPr>
          <p:nvPr/>
        </p:nvCxnSpPr>
        <p:spPr>
          <a:xfrm>
            <a:off x="4234822" y="1704844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ADCF65-71DD-760D-1587-5A7566F15578}"/>
              </a:ext>
            </a:extLst>
          </p:cNvPr>
          <p:cNvCxnSpPr>
            <a:cxnSpLocks/>
          </p:cNvCxnSpPr>
          <p:nvPr/>
        </p:nvCxnSpPr>
        <p:spPr>
          <a:xfrm>
            <a:off x="4205741" y="3520087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6CFE5-6ADD-9667-6D37-F982F07782A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494794" y="2467533"/>
            <a:ext cx="15362" cy="48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AB6DB3-3EBE-DB06-7925-877B85B86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18" y="130128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DFEF29-7E33-5E7E-9A6D-AC6B6BE41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598" y="1288849"/>
            <a:ext cx="723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18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13" y="2455177"/>
            <a:ext cx="904875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74" y="4617452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5" y="3303173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82" y="3303194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716" y="4617451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440544" y="4360315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310652" y="4334437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323822" y="4334437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455769" y="4372537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5777539" y="1448892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방 생성</a:t>
            </a:r>
            <a:r>
              <a:rPr lang="en-US" altLang="ko-KR" sz="1600" dirty="0"/>
              <a:t>, </a:t>
            </a:r>
            <a:r>
              <a:rPr lang="ko-KR" altLang="en-US" sz="1600" dirty="0"/>
              <a:t>방 진입</a:t>
            </a:r>
            <a:r>
              <a:rPr lang="en-US" altLang="ko-KR" sz="1600" dirty="0"/>
              <a:t>, </a:t>
            </a:r>
            <a:r>
              <a:rPr lang="ko-KR" altLang="en-US" sz="1600" dirty="0"/>
              <a:t>랜덤 매칭 등의 작업을</a:t>
            </a:r>
            <a:endParaRPr lang="en-US" altLang="ko-KR" sz="1600" dirty="0"/>
          </a:p>
          <a:p>
            <a:r>
              <a:rPr lang="ko-KR" altLang="en-US" sz="1600" dirty="0"/>
              <a:t>수행하는 로비 서버입니다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5777539" y="335052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5777538" y="4668104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 NPC </a:t>
            </a:r>
            <a:r>
              <a:rPr lang="ko-KR" altLang="en-US" sz="1600" dirty="0"/>
              <a:t>서버를 로직 서버로부터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>
            <a:cxnSpLocks/>
          </p:cNvCxnSpPr>
          <p:nvPr/>
        </p:nvCxnSpPr>
        <p:spPr>
          <a:xfrm>
            <a:off x="3508719" y="1391400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410474" y="1098361"/>
            <a:ext cx="91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2334531" y="204832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2411035" y="3242719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9BA904-7F3F-F9A8-0C7C-4DA267BAB0B5}"/>
              </a:ext>
            </a:extLst>
          </p:cNvPr>
          <p:cNvCxnSpPr>
            <a:cxnSpLocks/>
          </p:cNvCxnSpPr>
          <p:nvPr/>
        </p:nvCxnSpPr>
        <p:spPr>
          <a:xfrm>
            <a:off x="3658106" y="1975205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ADCF65-71DD-760D-1587-5A7566F15578}"/>
              </a:ext>
            </a:extLst>
          </p:cNvPr>
          <p:cNvCxnSpPr>
            <a:cxnSpLocks/>
          </p:cNvCxnSpPr>
          <p:nvPr/>
        </p:nvCxnSpPr>
        <p:spPr>
          <a:xfrm>
            <a:off x="3629025" y="3790448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AB6DB3-3EBE-DB06-7925-877B85B86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702" y="1571648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DFEF29-7E33-5E7E-9A6D-AC6B6BE41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882" y="1559210"/>
            <a:ext cx="723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5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875</Words>
  <Application>Microsoft Office PowerPoint</Application>
  <PresentationFormat>와이드스크린</PresentationFormat>
  <Paragraphs>191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29</cp:revision>
  <dcterms:created xsi:type="dcterms:W3CDTF">2023-01-03T09:23:04Z</dcterms:created>
  <dcterms:modified xsi:type="dcterms:W3CDTF">2023-08-21T05:26:30Z</dcterms:modified>
</cp:coreProperties>
</file>